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8" r:id="rId1"/>
  </p:sldMasterIdLst>
  <p:notesMasterIdLst>
    <p:notesMasterId r:id="rId27"/>
  </p:notesMasterIdLst>
  <p:sldIdLst>
    <p:sldId id="264" r:id="rId2"/>
    <p:sldId id="292" r:id="rId3"/>
    <p:sldId id="256" r:id="rId4"/>
    <p:sldId id="257" r:id="rId5"/>
    <p:sldId id="280" r:id="rId6"/>
    <p:sldId id="277" r:id="rId7"/>
    <p:sldId id="259" r:id="rId8"/>
    <p:sldId id="266" r:id="rId9"/>
    <p:sldId id="274" r:id="rId10"/>
    <p:sldId id="258" r:id="rId11"/>
    <p:sldId id="279" r:id="rId12"/>
    <p:sldId id="278" r:id="rId13"/>
    <p:sldId id="291" r:id="rId14"/>
    <p:sldId id="281" r:id="rId15"/>
    <p:sldId id="282" r:id="rId16"/>
    <p:sldId id="283" r:id="rId17"/>
    <p:sldId id="284" r:id="rId18"/>
    <p:sldId id="285" r:id="rId19"/>
    <p:sldId id="286" r:id="rId20"/>
    <p:sldId id="287" r:id="rId21"/>
    <p:sldId id="288" r:id="rId22"/>
    <p:sldId id="289" r:id="rId23"/>
    <p:sldId id="276" r:id="rId24"/>
    <p:sldId id="290" r:id="rId25"/>
    <p:sldId id="27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33AB284-CC19-49D8-B9BB-2FA222333599}">
          <p14:sldIdLst>
            <p14:sldId id="264"/>
            <p14:sldId id="292"/>
            <p14:sldId id="256"/>
            <p14:sldId id="257"/>
            <p14:sldId id="280"/>
            <p14:sldId id="277"/>
            <p14:sldId id="259"/>
            <p14:sldId id="266"/>
            <p14:sldId id="274"/>
            <p14:sldId id="258"/>
            <p14:sldId id="279"/>
            <p14:sldId id="278"/>
            <p14:sldId id="291"/>
            <p14:sldId id="281"/>
            <p14:sldId id="282"/>
            <p14:sldId id="283"/>
            <p14:sldId id="284"/>
            <p14:sldId id="285"/>
            <p14:sldId id="286"/>
            <p14:sldId id="287"/>
            <p14:sldId id="288"/>
            <p14:sldId id="289"/>
            <p14:sldId id="276"/>
            <p14:sldId id="290"/>
            <p14:sldId id="27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8" autoAdjust="0"/>
    <p:restoredTop sz="94662" autoAdjust="0"/>
  </p:normalViewPr>
  <p:slideViewPr>
    <p:cSldViewPr>
      <p:cViewPr varScale="1">
        <p:scale>
          <a:sx n="70" d="100"/>
          <a:sy n="70" d="100"/>
        </p:scale>
        <p:origin x="1326" y="4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BD2892-F590-4ECC-8AEA-82690E23C493}" type="datetimeFigureOut">
              <a:rPr lang="en-US" smtClean="0"/>
              <a:t>28-Feb-19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29CDEB-5BC5-47EB-91FA-3C9A2ED8292E}" type="slidenum">
              <a:rPr lang="en-US" smtClean="0"/>
              <a:t>‹#›</a:t>
            </a:fld>
            <a:endParaRPr lang="en-US"/>
          </a:p>
        </p:txBody>
      </p:sp>
    </p:spTree>
    <p:extLst>
      <p:ext uri="{BB962C8B-B14F-4D97-AF65-F5344CB8AC3E}">
        <p14:creationId xmlns:p14="http://schemas.microsoft.com/office/powerpoint/2010/main" val="1041223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29CDEB-5BC5-47EB-91FA-3C9A2ED8292E}" type="slidenum">
              <a:rPr lang="en-US" smtClean="0"/>
              <a:t>17</a:t>
            </a:fld>
            <a:endParaRPr lang="en-US"/>
          </a:p>
        </p:txBody>
      </p:sp>
    </p:spTree>
    <p:extLst>
      <p:ext uri="{BB962C8B-B14F-4D97-AF65-F5344CB8AC3E}">
        <p14:creationId xmlns:p14="http://schemas.microsoft.com/office/powerpoint/2010/main" val="24998931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300862CF-0A20-48EF-8275-9D91BBBFE5FF}" type="datetimeFigureOut">
              <a:rPr lang="en-IN" smtClean="0"/>
              <a:t>28-02-2019</a:t>
            </a:fld>
            <a:endParaRPr lang="en-IN"/>
          </a:p>
        </p:txBody>
      </p:sp>
      <p:sp>
        <p:nvSpPr>
          <p:cNvPr id="5" name="Footer Placeholder 4"/>
          <p:cNvSpPr>
            <a:spLocks noGrp="1"/>
          </p:cNvSpPr>
          <p:nvPr>
            <p:ph type="ftr" sz="quarter" idx="11"/>
          </p:nvPr>
        </p:nvSpPr>
        <p:spPr>
          <a:xfrm>
            <a:off x="2743973" y="5870576"/>
            <a:ext cx="3932137" cy="377825"/>
          </a:xfrm>
        </p:spPr>
        <p:txBody>
          <a:bodyPr/>
          <a:lstStyle/>
          <a:p>
            <a:endParaRPr lang="en-IN"/>
          </a:p>
        </p:txBody>
      </p:sp>
      <p:sp>
        <p:nvSpPr>
          <p:cNvPr id="6" name="Slide Number Placeholder 5"/>
          <p:cNvSpPr>
            <a:spLocks noGrp="1"/>
          </p:cNvSpPr>
          <p:nvPr>
            <p:ph type="sldNum" sz="quarter" idx="12"/>
          </p:nvPr>
        </p:nvSpPr>
        <p:spPr>
          <a:xfrm>
            <a:off x="8040685" y="5870576"/>
            <a:ext cx="417516" cy="377825"/>
          </a:xfrm>
        </p:spPr>
        <p:txBody>
          <a:bodyPr/>
          <a:lstStyle/>
          <a:p>
            <a:fld id="{AD26C4F8-B471-4B9F-BFBB-9312B5FE34F4}" type="slidenum">
              <a:rPr lang="en-IN" smtClean="0"/>
              <a:t>‹#›</a:t>
            </a:fld>
            <a:endParaRPr lang="en-IN"/>
          </a:p>
        </p:txBody>
      </p:sp>
    </p:spTree>
    <p:extLst>
      <p:ext uri="{BB962C8B-B14F-4D97-AF65-F5344CB8AC3E}">
        <p14:creationId xmlns:p14="http://schemas.microsoft.com/office/powerpoint/2010/main" val="2370442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00862CF-0A20-48EF-8275-9D91BBBFE5FF}" type="datetimeFigureOut">
              <a:rPr lang="en-IN" smtClean="0"/>
              <a:t>28-02-2019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26C4F8-B471-4B9F-BFBB-9312B5FE34F4}" type="slidenum">
              <a:rPr lang="en-IN" smtClean="0"/>
              <a:t>‹#›</a:t>
            </a:fld>
            <a:endParaRPr lang="en-IN"/>
          </a:p>
        </p:txBody>
      </p:sp>
    </p:spTree>
    <p:extLst>
      <p:ext uri="{BB962C8B-B14F-4D97-AF65-F5344CB8AC3E}">
        <p14:creationId xmlns:p14="http://schemas.microsoft.com/office/powerpoint/2010/main" val="2996287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0862CF-0A20-48EF-8275-9D91BBBFE5FF}" type="datetimeFigureOut">
              <a:rPr lang="en-IN" smtClean="0"/>
              <a:t>28-02-2019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26C4F8-B471-4B9F-BFBB-9312B5FE34F4}" type="slidenum">
              <a:rPr lang="en-IN" smtClean="0"/>
              <a:t>‹#›</a:t>
            </a:fld>
            <a:endParaRPr lang="en-IN"/>
          </a:p>
        </p:txBody>
      </p:sp>
    </p:spTree>
    <p:extLst>
      <p:ext uri="{BB962C8B-B14F-4D97-AF65-F5344CB8AC3E}">
        <p14:creationId xmlns:p14="http://schemas.microsoft.com/office/powerpoint/2010/main" val="3763233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0862CF-0A20-48EF-8275-9D91BBBFE5FF}" type="datetimeFigureOut">
              <a:rPr lang="en-IN" smtClean="0"/>
              <a:t>28-02-2019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26C4F8-B471-4B9F-BFBB-9312B5FE34F4}" type="slidenum">
              <a:rPr lang="en-IN" smtClean="0"/>
              <a:t>‹#›</a:t>
            </a:fld>
            <a:endParaRPr lang="en-IN"/>
          </a:p>
        </p:txBody>
      </p:sp>
    </p:spTree>
    <p:extLst>
      <p:ext uri="{BB962C8B-B14F-4D97-AF65-F5344CB8AC3E}">
        <p14:creationId xmlns:p14="http://schemas.microsoft.com/office/powerpoint/2010/main" val="3812156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0862CF-0A20-48EF-8275-9D91BBBFE5FF}" type="datetimeFigureOut">
              <a:rPr lang="en-IN" smtClean="0"/>
              <a:t>28-02-2019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26C4F8-B471-4B9F-BFBB-9312B5FE34F4}" type="slidenum">
              <a:rPr lang="en-IN" smtClean="0"/>
              <a:t>‹#›</a:t>
            </a:fld>
            <a:endParaRPr lang="en-IN"/>
          </a:p>
        </p:txBody>
      </p:sp>
    </p:spTree>
    <p:extLst>
      <p:ext uri="{BB962C8B-B14F-4D97-AF65-F5344CB8AC3E}">
        <p14:creationId xmlns:p14="http://schemas.microsoft.com/office/powerpoint/2010/main" val="22480281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0862CF-0A20-48EF-8275-9D91BBBFE5FF}" type="datetimeFigureOut">
              <a:rPr lang="en-IN" smtClean="0"/>
              <a:t>28-02-2019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26C4F8-B471-4B9F-BFBB-9312B5FE34F4}" type="slidenum">
              <a:rPr lang="en-IN" smtClean="0"/>
              <a:t>‹#›</a:t>
            </a:fld>
            <a:endParaRPr lang="en-IN"/>
          </a:p>
        </p:txBody>
      </p:sp>
    </p:spTree>
    <p:extLst>
      <p:ext uri="{BB962C8B-B14F-4D97-AF65-F5344CB8AC3E}">
        <p14:creationId xmlns:p14="http://schemas.microsoft.com/office/powerpoint/2010/main" val="2942555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0862CF-0A20-48EF-8275-9D91BBBFE5FF}" type="datetimeFigureOut">
              <a:rPr lang="en-IN" smtClean="0"/>
              <a:t>28-02-2019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26C4F8-B471-4B9F-BFBB-9312B5FE34F4}" type="slidenum">
              <a:rPr lang="en-IN" smtClean="0"/>
              <a:t>‹#›</a:t>
            </a:fld>
            <a:endParaRPr lang="en-IN"/>
          </a:p>
        </p:txBody>
      </p:sp>
    </p:spTree>
    <p:extLst>
      <p:ext uri="{BB962C8B-B14F-4D97-AF65-F5344CB8AC3E}">
        <p14:creationId xmlns:p14="http://schemas.microsoft.com/office/powerpoint/2010/main" val="7511855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0862CF-0A20-48EF-8275-9D91BBBFE5FF}" type="datetimeFigureOut">
              <a:rPr lang="en-IN" smtClean="0"/>
              <a:t>28-02-2019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26C4F8-B471-4B9F-BFBB-9312B5FE34F4}" type="slidenum">
              <a:rPr lang="en-IN" smtClean="0"/>
              <a:t>‹#›</a:t>
            </a:fld>
            <a:endParaRPr lang="en-IN"/>
          </a:p>
        </p:txBody>
      </p:sp>
    </p:spTree>
    <p:extLst>
      <p:ext uri="{BB962C8B-B14F-4D97-AF65-F5344CB8AC3E}">
        <p14:creationId xmlns:p14="http://schemas.microsoft.com/office/powerpoint/2010/main" val="828164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0862CF-0A20-48EF-8275-9D91BBBFE5FF}" type="datetimeFigureOut">
              <a:rPr lang="en-IN" smtClean="0"/>
              <a:t>28-02-2019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26C4F8-B471-4B9F-BFBB-9312B5FE34F4}" type="slidenum">
              <a:rPr lang="en-IN" smtClean="0"/>
              <a:t>‹#›</a:t>
            </a:fld>
            <a:endParaRPr lang="en-IN"/>
          </a:p>
        </p:txBody>
      </p:sp>
    </p:spTree>
    <p:extLst>
      <p:ext uri="{BB962C8B-B14F-4D97-AF65-F5344CB8AC3E}">
        <p14:creationId xmlns:p14="http://schemas.microsoft.com/office/powerpoint/2010/main" val="4084196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0862CF-0A20-48EF-8275-9D91BBBFE5FF}" type="datetimeFigureOut">
              <a:rPr lang="en-IN" smtClean="0"/>
              <a:t>28-02-2019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26C4F8-B471-4B9F-BFBB-9312B5FE34F4}" type="slidenum">
              <a:rPr lang="en-IN" smtClean="0"/>
              <a:t>‹#›</a:t>
            </a:fld>
            <a:endParaRPr lang="en-IN"/>
          </a:p>
        </p:txBody>
      </p:sp>
    </p:spTree>
    <p:extLst>
      <p:ext uri="{BB962C8B-B14F-4D97-AF65-F5344CB8AC3E}">
        <p14:creationId xmlns:p14="http://schemas.microsoft.com/office/powerpoint/2010/main" val="1967076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0862CF-0A20-48EF-8275-9D91BBBFE5FF}" type="datetimeFigureOut">
              <a:rPr lang="en-IN" smtClean="0"/>
              <a:t>28-02-2019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26C4F8-B471-4B9F-BFBB-9312B5FE34F4}" type="slidenum">
              <a:rPr lang="en-IN" smtClean="0"/>
              <a:t>‹#›</a:t>
            </a:fld>
            <a:endParaRPr lang="en-IN"/>
          </a:p>
        </p:txBody>
      </p:sp>
    </p:spTree>
    <p:extLst>
      <p:ext uri="{BB962C8B-B14F-4D97-AF65-F5344CB8AC3E}">
        <p14:creationId xmlns:p14="http://schemas.microsoft.com/office/powerpoint/2010/main" val="3462033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0862CF-0A20-48EF-8275-9D91BBBFE5FF}" type="datetimeFigureOut">
              <a:rPr lang="en-IN" smtClean="0"/>
              <a:t>28-02-2019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26C4F8-B471-4B9F-BFBB-9312B5FE34F4}" type="slidenum">
              <a:rPr lang="en-IN" smtClean="0"/>
              <a:t>‹#›</a:t>
            </a:fld>
            <a:endParaRPr lang="en-IN"/>
          </a:p>
        </p:txBody>
      </p:sp>
    </p:spTree>
    <p:extLst>
      <p:ext uri="{BB962C8B-B14F-4D97-AF65-F5344CB8AC3E}">
        <p14:creationId xmlns:p14="http://schemas.microsoft.com/office/powerpoint/2010/main" val="2489706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0862CF-0A20-48EF-8275-9D91BBBFE5FF}" type="datetimeFigureOut">
              <a:rPr lang="en-IN" smtClean="0"/>
              <a:t>28-02-2019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D26C4F8-B471-4B9F-BFBB-9312B5FE34F4}" type="slidenum">
              <a:rPr lang="en-IN" smtClean="0"/>
              <a:t>‹#›</a:t>
            </a:fld>
            <a:endParaRPr lang="en-IN"/>
          </a:p>
        </p:txBody>
      </p:sp>
    </p:spTree>
    <p:extLst>
      <p:ext uri="{BB962C8B-B14F-4D97-AF65-F5344CB8AC3E}">
        <p14:creationId xmlns:p14="http://schemas.microsoft.com/office/powerpoint/2010/main" val="732513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0862CF-0A20-48EF-8275-9D91BBBFE5FF}" type="datetimeFigureOut">
              <a:rPr lang="en-IN" smtClean="0"/>
              <a:t>28-02-2019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26C4F8-B471-4B9F-BFBB-9312B5FE34F4}" type="slidenum">
              <a:rPr lang="en-IN" smtClean="0"/>
              <a:t>‹#›</a:t>
            </a:fld>
            <a:endParaRPr lang="en-IN"/>
          </a:p>
        </p:txBody>
      </p:sp>
    </p:spTree>
    <p:extLst>
      <p:ext uri="{BB962C8B-B14F-4D97-AF65-F5344CB8AC3E}">
        <p14:creationId xmlns:p14="http://schemas.microsoft.com/office/powerpoint/2010/main" val="2523467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300862CF-0A20-48EF-8275-9D91BBBFE5FF}" type="datetimeFigureOut">
              <a:rPr lang="en-IN" smtClean="0"/>
              <a:t>28-02-2019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D26C4F8-B471-4B9F-BFBB-9312B5FE34F4}" type="slidenum">
              <a:rPr lang="en-IN" smtClean="0"/>
              <a:t>‹#›</a:t>
            </a:fld>
            <a:endParaRPr lang="en-IN"/>
          </a:p>
        </p:txBody>
      </p:sp>
    </p:spTree>
    <p:extLst>
      <p:ext uri="{BB962C8B-B14F-4D97-AF65-F5344CB8AC3E}">
        <p14:creationId xmlns:p14="http://schemas.microsoft.com/office/powerpoint/2010/main" val="240276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00862CF-0A20-48EF-8275-9D91BBBFE5FF}" type="datetimeFigureOut">
              <a:rPr lang="en-IN" smtClean="0"/>
              <a:t>28-02-2019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26C4F8-B471-4B9F-BFBB-9312B5FE34F4}" type="slidenum">
              <a:rPr lang="en-IN" smtClean="0"/>
              <a:t>‹#›</a:t>
            </a:fld>
            <a:endParaRPr lang="en-IN"/>
          </a:p>
        </p:txBody>
      </p:sp>
    </p:spTree>
    <p:extLst>
      <p:ext uri="{BB962C8B-B14F-4D97-AF65-F5344CB8AC3E}">
        <p14:creationId xmlns:p14="http://schemas.microsoft.com/office/powerpoint/2010/main" val="1827984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00862CF-0A20-48EF-8275-9D91BBBFE5FF}" type="datetimeFigureOut">
              <a:rPr lang="en-IN" smtClean="0"/>
              <a:t>28-02-2019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26C4F8-B471-4B9F-BFBB-9312B5FE34F4}" type="slidenum">
              <a:rPr lang="en-IN" smtClean="0"/>
              <a:t>‹#›</a:t>
            </a:fld>
            <a:endParaRPr lang="en-IN"/>
          </a:p>
        </p:txBody>
      </p:sp>
    </p:spTree>
    <p:extLst>
      <p:ext uri="{BB962C8B-B14F-4D97-AF65-F5344CB8AC3E}">
        <p14:creationId xmlns:p14="http://schemas.microsoft.com/office/powerpoint/2010/main" val="413142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00862CF-0A20-48EF-8275-9D91BBBFE5FF}" type="datetimeFigureOut">
              <a:rPr lang="en-IN" smtClean="0"/>
              <a:t>28-02-2019</a:t>
            </a:fld>
            <a:endParaRPr lang="en-IN"/>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D26C4F8-B471-4B9F-BFBB-9312B5FE34F4}" type="slidenum">
              <a:rPr lang="en-IN" smtClean="0"/>
              <a:t>‹#›</a:t>
            </a:fld>
            <a:endParaRPr lang="en-IN"/>
          </a:p>
        </p:txBody>
      </p:sp>
    </p:spTree>
    <p:extLst>
      <p:ext uri="{BB962C8B-B14F-4D97-AF65-F5344CB8AC3E}">
        <p14:creationId xmlns:p14="http://schemas.microsoft.com/office/powerpoint/2010/main" val="4292154265"/>
      </p:ext>
    </p:extLst>
  </p:cSld>
  <p:clrMap bg1="dk1" tx1="lt1" bg2="dk2" tx2="lt2" accent1="accent1" accent2="accent2" accent3="accent3" accent4="accent4" accent5="accent5" accent6="accent6" hlink="hlink" folHlink="folHlink"/>
  <p:sldLayoutIdLst>
    <p:sldLayoutId id="2147484019" r:id="rId1"/>
    <p:sldLayoutId id="2147484020" r:id="rId2"/>
    <p:sldLayoutId id="2147484021" r:id="rId3"/>
    <p:sldLayoutId id="2147484022" r:id="rId4"/>
    <p:sldLayoutId id="2147484023" r:id="rId5"/>
    <p:sldLayoutId id="2147484024" r:id="rId6"/>
    <p:sldLayoutId id="2147484025" r:id="rId7"/>
    <p:sldLayoutId id="2147484026" r:id="rId8"/>
    <p:sldLayoutId id="2147484027" r:id="rId9"/>
    <p:sldLayoutId id="2147484028" r:id="rId10"/>
    <p:sldLayoutId id="2147484029" r:id="rId11"/>
    <p:sldLayoutId id="2147484030" r:id="rId12"/>
    <p:sldLayoutId id="2147484031" r:id="rId13"/>
    <p:sldLayoutId id="2147484032" r:id="rId14"/>
    <p:sldLayoutId id="2147484033" r:id="rId15"/>
    <p:sldLayoutId id="2147484034" r:id="rId16"/>
    <p:sldLayoutId id="2147484035"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332656"/>
            <a:ext cx="7520940" cy="548640"/>
          </a:xfrm>
        </p:spPr>
        <p:txBody>
          <a:bodyPr>
            <a:normAutofit/>
          </a:bodyPr>
          <a:lstStyle/>
          <a:p>
            <a:pPr algn="ctr"/>
            <a:r>
              <a:rPr lang="en-US" b="1" dirty="0">
                <a:solidFill>
                  <a:schemeClr val="tx2"/>
                </a:solidFill>
                <a:latin typeface="Times New Roman" pitchFamily="18" charset="0"/>
                <a:cs typeface="Times New Roman" pitchFamily="18" charset="0"/>
              </a:rPr>
              <a:t>HYBRID DOCUMENT SUMMERIZATION</a:t>
            </a:r>
            <a:endParaRPr lang="en-IN" b="1" dirty="0">
              <a:solidFill>
                <a:schemeClr val="tx2"/>
              </a:solidFill>
              <a:latin typeface="Times New Roman" pitchFamily="18" charset="0"/>
              <a:cs typeface="Times New Roman" pitchFamily="18" charset="0"/>
            </a:endParaRPr>
          </a:p>
        </p:txBody>
      </p:sp>
      <p:sp>
        <p:nvSpPr>
          <p:cNvPr id="3" name="Content Placeholder 2"/>
          <p:cNvSpPr>
            <a:spLocks noGrp="1"/>
          </p:cNvSpPr>
          <p:nvPr>
            <p:ph idx="1"/>
          </p:nvPr>
        </p:nvSpPr>
        <p:spPr>
          <a:xfrm>
            <a:off x="251520" y="1600200"/>
            <a:ext cx="8784976" cy="5257800"/>
          </a:xfrm>
        </p:spPr>
        <p:txBody>
          <a:bodyPr>
            <a:normAutofit lnSpcReduction="10000"/>
          </a:bodyPr>
          <a:lstStyle/>
          <a:p>
            <a:pPr marL="0" indent="0">
              <a:buNone/>
            </a:pPr>
            <a:r>
              <a:rPr lang="en-US" sz="2400" dirty="0">
                <a:solidFill>
                  <a:schemeClr val="tx2"/>
                </a:solidFill>
                <a:latin typeface="Times New Roman" pitchFamily="18" charset="0"/>
                <a:cs typeface="Times New Roman" pitchFamily="18" charset="0"/>
              </a:rPr>
              <a:t>Submitted by,</a:t>
            </a:r>
          </a:p>
          <a:p>
            <a:pPr marL="0" indent="0">
              <a:buNone/>
            </a:pPr>
            <a:r>
              <a:rPr lang="en-US" sz="2400" b="1" dirty="0">
                <a:solidFill>
                  <a:schemeClr val="tx2"/>
                </a:solidFill>
                <a:latin typeface="Times New Roman" pitchFamily="18" charset="0"/>
                <a:cs typeface="Times New Roman" pitchFamily="18" charset="0"/>
              </a:rPr>
              <a:t>Naveen Pandurangi(1VK15CS034)</a:t>
            </a:r>
          </a:p>
          <a:p>
            <a:pPr marL="0" indent="0">
              <a:buNone/>
            </a:pPr>
            <a:r>
              <a:rPr lang="en-US" sz="2400" b="1" dirty="0">
                <a:solidFill>
                  <a:schemeClr val="tx2"/>
                </a:solidFill>
                <a:latin typeface="Times New Roman" pitchFamily="18" charset="0"/>
                <a:cs typeface="Times New Roman" pitchFamily="18" charset="0"/>
              </a:rPr>
              <a:t>Nikhil Chandran(1VK15CS038)</a:t>
            </a:r>
          </a:p>
          <a:p>
            <a:pPr marL="0" indent="0">
              <a:buNone/>
            </a:pPr>
            <a:r>
              <a:rPr lang="en-US" sz="2400" b="1" dirty="0">
                <a:solidFill>
                  <a:schemeClr val="tx2"/>
                </a:solidFill>
                <a:latin typeface="Times New Roman" pitchFamily="18" charset="0"/>
                <a:cs typeface="Times New Roman" pitchFamily="18" charset="0"/>
              </a:rPr>
              <a:t>Srivatsa V Jamadagni(1VK15CS054)</a:t>
            </a:r>
          </a:p>
          <a:p>
            <a:pPr marL="0" indent="0">
              <a:buNone/>
            </a:pPr>
            <a:r>
              <a:rPr lang="en-US" sz="2400" b="1" dirty="0">
                <a:solidFill>
                  <a:schemeClr val="tx2"/>
                </a:solidFill>
                <a:latin typeface="Times New Roman" pitchFamily="18" charset="0"/>
                <a:cs typeface="Times New Roman" pitchFamily="18" charset="0"/>
              </a:rPr>
              <a:t>Mohammed Abu Talha Ahmed(1VK15CS030)</a:t>
            </a:r>
          </a:p>
          <a:p>
            <a:pPr marL="0" indent="0" algn="ctr">
              <a:buNone/>
            </a:pPr>
            <a:endParaRPr lang="en-US" sz="2400" b="1" dirty="0">
              <a:solidFill>
                <a:schemeClr val="tx2"/>
              </a:solidFill>
              <a:latin typeface="Times New Roman" pitchFamily="18" charset="0"/>
              <a:cs typeface="Times New Roman" pitchFamily="18" charset="0"/>
            </a:endParaRPr>
          </a:p>
          <a:p>
            <a:pPr marL="0" indent="0" algn="ctr">
              <a:buNone/>
            </a:pPr>
            <a:endParaRPr lang="en-US" sz="2400" dirty="0">
              <a:solidFill>
                <a:schemeClr val="tx2"/>
              </a:solidFill>
              <a:latin typeface="Times New Roman" pitchFamily="18" charset="0"/>
              <a:cs typeface="Times New Roman" pitchFamily="18" charset="0"/>
            </a:endParaRPr>
          </a:p>
          <a:p>
            <a:pPr marL="0" indent="0" algn="ctr">
              <a:buNone/>
            </a:pPr>
            <a:endParaRPr lang="en-US" sz="2400" b="1" dirty="0">
              <a:solidFill>
                <a:schemeClr val="tx2"/>
              </a:solidFill>
              <a:latin typeface="Times New Roman" pitchFamily="18" charset="0"/>
              <a:cs typeface="Times New Roman" pitchFamily="18" charset="0"/>
            </a:endParaRPr>
          </a:p>
          <a:p>
            <a:pPr marL="0" indent="0" algn="r">
              <a:buNone/>
            </a:pPr>
            <a:r>
              <a:rPr lang="en-US" sz="2400" b="1" dirty="0">
                <a:solidFill>
                  <a:schemeClr val="tx2"/>
                </a:solidFill>
                <a:latin typeface="Times New Roman" pitchFamily="18" charset="0"/>
                <a:cs typeface="Times New Roman" pitchFamily="18" charset="0"/>
              </a:rPr>
              <a:t>Under The Guidance Of </a:t>
            </a:r>
          </a:p>
          <a:p>
            <a:pPr marL="0" indent="0" algn="r">
              <a:buNone/>
            </a:pPr>
            <a:r>
              <a:rPr lang="en-US" sz="2400" b="1" dirty="0">
                <a:solidFill>
                  <a:schemeClr val="tx2"/>
                </a:solidFill>
                <a:latin typeface="Times New Roman" pitchFamily="18" charset="0"/>
                <a:cs typeface="Times New Roman" pitchFamily="18" charset="0"/>
              </a:rPr>
              <a:t>Mrs. Chandramma </a:t>
            </a:r>
            <a:r>
              <a:rPr lang="en-US" sz="2400" b="1" dirty="0" err="1">
                <a:solidFill>
                  <a:schemeClr val="tx2"/>
                </a:solidFill>
                <a:latin typeface="Times New Roman" pitchFamily="18" charset="0"/>
                <a:cs typeface="Times New Roman" pitchFamily="18" charset="0"/>
              </a:rPr>
              <a:t>B.E,M.Tech,Ph.D</a:t>
            </a:r>
            <a:endParaRPr lang="en-US" sz="2400" b="1" dirty="0">
              <a:solidFill>
                <a:schemeClr val="tx2"/>
              </a:solidFill>
              <a:latin typeface="Times New Roman" pitchFamily="18" charset="0"/>
              <a:cs typeface="Times New Roman" pitchFamily="18" charset="0"/>
            </a:endParaRPr>
          </a:p>
          <a:p>
            <a:pPr marL="0" indent="0" algn="r">
              <a:buNone/>
            </a:pPr>
            <a:r>
              <a:rPr lang="en-US" sz="2400" b="1" dirty="0" err="1">
                <a:solidFill>
                  <a:schemeClr val="tx2"/>
                </a:solidFill>
                <a:latin typeface="Times New Roman" pitchFamily="18" charset="0"/>
                <a:cs typeface="Times New Roman" pitchFamily="18" charset="0"/>
              </a:rPr>
              <a:t>Assoc.Professor</a:t>
            </a:r>
            <a:r>
              <a:rPr lang="en-US" sz="2400" b="1" dirty="0">
                <a:solidFill>
                  <a:schemeClr val="tx2"/>
                </a:solidFill>
                <a:latin typeface="Times New Roman" pitchFamily="18" charset="0"/>
                <a:cs typeface="Times New Roman" pitchFamily="18" charset="0"/>
              </a:rPr>
              <a:t> ,</a:t>
            </a:r>
            <a:r>
              <a:rPr lang="en-US" sz="2400" b="1" dirty="0" err="1">
                <a:solidFill>
                  <a:schemeClr val="tx2"/>
                </a:solidFill>
                <a:latin typeface="Times New Roman" pitchFamily="18" charset="0"/>
                <a:cs typeface="Times New Roman" pitchFamily="18" charset="0"/>
              </a:rPr>
              <a:t>Dept</a:t>
            </a:r>
            <a:r>
              <a:rPr lang="en-US" sz="2400" b="1" dirty="0">
                <a:solidFill>
                  <a:schemeClr val="tx2"/>
                </a:solidFill>
                <a:latin typeface="Times New Roman" pitchFamily="18" charset="0"/>
                <a:cs typeface="Times New Roman" pitchFamily="18" charset="0"/>
              </a:rPr>
              <a:t> Of CSE,VKIT</a:t>
            </a:r>
            <a:endParaRPr lang="en-IN" sz="2400" b="1"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655739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531904" cy="1080120"/>
          </a:xfrm>
        </p:spPr>
        <p:txBody>
          <a:bodyPr>
            <a:normAutofit/>
          </a:bodyPr>
          <a:lstStyle/>
          <a:p>
            <a:pPr algn="ctr"/>
            <a:r>
              <a:rPr lang="en-US" b="1" dirty="0">
                <a:solidFill>
                  <a:schemeClr val="tx2"/>
                </a:solidFill>
                <a:latin typeface="Times New Roman" pitchFamily="18" charset="0"/>
                <a:cs typeface="Times New Roman" pitchFamily="18" charset="0"/>
              </a:rPr>
              <a:t>METHODOLOGY-</a:t>
            </a:r>
            <a:br>
              <a:rPr lang="en-US" b="1" dirty="0">
                <a:solidFill>
                  <a:schemeClr val="tx2"/>
                </a:solidFill>
                <a:latin typeface="Times New Roman" pitchFamily="18" charset="0"/>
                <a:cs typeface="Times New Roman" pitchFamily="18" charset="0"/>
              </a:rPr>
            </a:br>
            <a:r>
              <a:rPr lang="en-US" b="1" dirty="0">
                <a:solidFill>
                  <a:schemeClr val="tx2"/>
                </a:solidFill>
                <a:latin typeface="Times New Roman" pitchFamily="18" charset="0"/>
                <a:cs typeface="Times New Roman" pitchFamily="18" charset="0"/>
              </a:rPr>
              <a:t>DATA FLOW MODEL</a:t>
            </a:r>
            <a:endParaRPr lang="en-IN" b="1" dirty="0">
              <a:solidFill>
                <a:schemeClr val="tx2"/>
              </a:solidFill>
              <a:latin typeface="Times New Roman" pitchFamily="18" charset="0"/>
              <a:cs typeface="Times New Roman" pitchFamily="18" charset="0"/>
            </a:endParaRPr>
          </a:p>
        </p:txBody>
      </p:sp>
      <p:pic>
        <p:nvPicPr>
          <p:cNvPr id="4" name="Picture 3"/>
          <p:cNvPicPr/>
          <p:nvPr/>
        </p:nvPicPr>
        <p:blipFill>
          <a:blip r:embed="rId2">
            <a:extLst/>
          </a:blip>
          <a:srcRect/>
          <a:stretch>
            <a:fillRect/>
          </a:stretch>
        </p:blipFill>
        <p:spPr bwMode="auto">
          <a:xfrm>
            <a:off x="395537" y="1268760"/>
            <a:ext cx="8531904" cy="5400600"/>
          </a:xfrm>
          <a:prstGeom prst="rect">
            <a:avLst/>
          </a:prstGeom>
          <a:noFill/>
        </p:spPr>
      </p:pic>
    </p:spTree>
    <p:extLst>
      <p:ext uri="{BB962C8B-B14F-4D97-AF65-F5344CB8AC3E}">
        <p14:creationId xmlns:p14="http://schemas.microsoft.com/office/powerpoint/2010/main" val="2600443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260648"/>
            <a:ext cx="7704856" cy="523220"/>
          </a:xfrm>
          <a:prstGeom prst="rect">
            <a:avLst/>
          </a:prstGeom>
          <a:noFill/>
        </p:spPr>
        <p:txBody>
          <a:bodyPr wrap="square" rtlCol="0">
            <a:spAutoFit/>
          </a:bodyPr>
          <a:lstStyle/>
          <a:p>
            <a:pPr algn="ctr"/>
            <a:r>
              <a:rPr lang="en-US" sz="2800" b="1" dirty="0">
                <a:solidFill>
                  <a:schemeClr val="tx2"/>
                </a:solidFill>
                <a:latin typeface="Times New Roman" pitchFamily="18" charset="0"/>
                <a:cs typeface="Times New Roman" pitchFamily="18" charset="0"/>
              </a:rPr>
              <a:t>METHODOLOGY-LESK ALGORITHM</a:t>
            </a:r>
            <a:endParaRPr lang="en-IN" sz="2800" b="1" dirty="0">
              <a:solidFill>
                <a:schemeClr val="tx2"/>
              </a:solidFill>
              <a:latin typeface="Times New Roman" pitchFamily="18" charset="0"/>
              <a:cs typeface="Times New Roman" pitchFamily="18" charset="0"/>
            </a:endParaRPr>
          </a:p>
        </p:txBody>
      </p:sp>
      <p:sp>
        <p:nvSpPr>
          <p:cNvPr id="5" name="TextBox 4"/>
          <p:cNvSpPr txBox="1"/>
          <p:nvPr/>
        </p:nvSpPr>
        <p:spPr>
          <a:xfrm>
            <a:off x="240695" y="1214755"/>
            <a:ext cx="8928992" cy="6001643"/>
          </a:xfrm>
          <a:prstGeom prst="rect">
            <a:avLst/>
          </a:prstGeom>
          <a:noFill/>
        </p:spPr>
        <p:txBody>
          <a:bodyPr wrap="square" rtlCol="0">
            <a:spAutoFit/>
          </a:bodyPr>
          <a:lstStyle/>
          <a:p>
            <a:pPr>
              <a:buFont typeface="Arial" panose="020B0604020202020204" pitchFamily="34" charset="0"/>
              <a:buChar char="•"/>
            </a:pPr>
            <a:r>
              <a:rPr lang="en-IN" sz="2400" dirty="0">
                <a:solidFill>
                  <a:schemeClr val="tx2"/>
                </a:solidFill>
                <a:latin typeface="Times New Roman" pitchFamily="18" charset="0"/>
                <a:cs typeface="Times New Roman" pitchFamily="18" charset="0"/>
              </a:rPr>
              <a:t>The Lesk algorithm is a classical algorithm for word sense disembogues introduced by Michael. E.Lesk in 1986. </a:t>
            </a:r>
          </a:p>
          <a:p>
            <a:endParaRPr lang="en-IN" sz="2400" dirty="0">
              <a:solidFill>
                <a:schemeClr val="tx2"/>
              </a:solidFill>
              <a:latin typeface="Times New Roman" pitchFamily="18" charset="0"/>
              <a:cs typeface="Times New Roman" pitchFamily="18" charset="0"/>
            </a:endParaRPr>
          </a:p>
          <a:p>
            <a:pPr>
              <a:buFont typeface="Arial" panose="020B0604020202020204" pitchFamily="34" charset="0"/>
              <a:buChar char="•"/>
            </a:pPr>
            <a:r>
              <a:rPr lang="en-IN" sz="2400" dirty="0">
                <a:solidFill>
                  <a:schemeClr val="tx2"/>
                </a:solidFill>
                <a:latin typeface="Times New Roman" pitchFamily="18" charset="0"/>
                <a:cs typeface="Times New Roman" pitchFamily="18" charset="0"/>
              </a:rPr>
              <a:t>The Lesk algorithm is based on the assumption that words in a given "neighbourhood"  will tend to share a common topic.</a:t>
            </a:r>
          </a:p>
          <a:p>
            <a:endParaRPr lang="en-IN" sz="2400" dirty="0">
              <a:solidFill>
                <a:schemeClr val="tx2"/>
              </a:solidFill>
              <a:latin typeface="Times New Roman" pitchFamily="18" charset="0"/>
              <a:cs typeface="Times New Roman" pitchFamily="18" charset="0"/>
            </a:endParaRPr>
          </a:p>
          <a:p>
            <a:pPr>
              <a:buFont typeface="Arial" panose="020B0604020202020204" pitchFamily="34" charset="0"/>
              <a:buChar char="•"/>
            </a:pPr>
            <a:r>
              <a:rPr lang="en-IN" sz="2400" dirty="0">
                <a:solidFill>
                  <a:schemeClr val="tx2"/>
                </a:solidFill>
                <a:latin typeface="Times New Roman" pitchFamily="18" charset="0"/>
                <a:cs typeface="Times New Roman" pitchFamily="18" charset="0"/>
              </a:rPr>
              <a:t> A simplified version of the Lesk algorithm is to check the definition of a word with the terms contained in its neighbourhood. </a:t>
            </a:r>
          </a:p>
          <a:p>
            <a:endParaRPr lang="en-IN" sz="2400" dirty="0">
              <a:solidFill>
                <a:schemeClr val="tx2"/>
              </a:solidFill>
              <a:latin typeface="Times New Roman" pitchFamily="18" charset="0"/>
              <a:cs typeface="Times New Roman" pitchFamily="18" charset="0"/>
            </a:endParaRPr>
          </a:p>
          <a:p>
            <a:pPr>
              <a:buFont typeface="Arial" panose="020B0604020202020204" pitchFamily="34" charset="0"/>
              <a:buChar char="•"/>
            </a:pPr>
            <a:r>
              <a:rPr lang="en-IN" sz="2400" dirty="0">
                <a:solidFill>
                  <a:schemeClr val="tx2"/>
                </a:solidFill>
                <a:latin typeface="Times New Roman" pitchFamily="18" charset="0"/>
                <a:cs typeface="Times New Roman" pitchFamily="18" charset="0"/>
              </a:rPr>
              <a:t>Versions have been adapted to use wordnet An implementation might look like this:</a:t>
            </a:r>
          </a:p>
          <a:p>
            <a:r>
              <a:rPr lang="en-IN" sz="2400" dirty="0">
                <a:solidFill>
                  <a:schemeClr val="tx2"/>
                </a:solidFill>
                <a:latin typeface="Times New Roman" pitchFamily="18" charset="0"/>
                <a:cs typeface="Times New Roman" pitchFamily="18" charset="0"/>
              </a:rPr>
              <a:t>Calculation 1: This calculation compresses a single report content utilizing unsupervised learning approach. In This approach , the heaviness of each sentence in a content is determined utilizing Improved Lesk calculation and WordNet</a:t>
            </a:r>
          </a:p>
          <a:p>
            <a:endParaRPr lang="en-IN" sz="2400"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4245416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39819" y="280252"/>
            <a:ext cx="3412536" cy="523220"/>
          </a:xfrm>
          <a:prstGeom prst="rect">
            <a:avLst/>
          </a:prstGeom>
          <a:noFill/>
        </p:spPr>
        <p:txBody>
          <a:bodyPr wrap="none" rtlCol="0">
            <a:spAutoFit/>
          </a:bodyPr>
          <a:lstStyle/>
          <a:p>
            <a:pPr algn="ctr"/>
            <a:r>
              <a:rPr lang="en-US" sz="2800" b="1" dirty="0">
                <a:solidFill>
                  <a:schemeClr val="tx2"/>
                </a:solidFill>
                <a:latin typeface="Times New Roman" pitchFamily="18" charset="0"/>
                <a:cs typeface="Times New Roman" pitchFamily="18" charset="0"/>
              </a:rPr>
              <a:t>THE ALGORITHM</a:t>
            </a:r>
            <a:endParaRPr lang="en-IN" sz="2800" b="1" dirty="0">
              <a:solidFill>
                <a:schemeClr val="tx2"/>
              </a:solidFill>
              <a:latin typeface="Times New Roman" pitchFamily="18" charset="0"/>
              <a:cs typeface="Times New Roman" pitchFamily="18" charset="0"/>
            </a:endParaRPr>
          </a:p>
        </p:txBody>
      </p:sp>
      <p:sp>
        <p:nvSpPr>
          <p:cNvPr id="5" name="TextBox 4"/>
          <p:cNvSpPr txBox="1"/>
          <p:nvPr/>
        </p:nvSpPr>
        <p:spPr>
          <a:xfrm>
            <a:off x="134558" y="803472"/>
            <a:ext cx="8874884" cy="6186309"/>
          </a:xfrm>
          <a:prstGeom prst="rect">
            <a:avLst/>
          </a:prstGeom>
          <a:noFill/>
        </p:spPr>
        <p:txBody>
          <a:bodyPr wrap="square" rtlCol="0">
            <a:spAutoFit/>
          </a:bodyPr>
          <a:lstStyle/>
          <a:p>
            <a:r>
              <a:rPr lang="en-IN" sz="2200" b="1" dirty="0">
                <a:solidFill>
                  <a:schemeClr val="tx2"/>
                </a:solidFill>
                <a:latin typeface="Times New Roman" pitchFamily="18" charset="0"/>
                <a:cs typeface="Times New Roman" pitchFamily="18" charset="0"/>
              </a:rPr>
              <a:t>Step 1:</a:t>
            </a:r>
            <a:r>
              <a:rPr lang="en-IN" sz="2200" dirty="0">
                <a:solidFill>
                  <a:schemeClr val="tx2"/>
                </a:solidFill>
                <a:latin typeface="Times New Roman" pitchFamily="18" charset="0"/>
                <a:cs typeface="Times New Roman" pitchFamily="18" charset="0"/>
              </a:rPr>
              <a:t> The list of distinct sentences of the content is prepared.</a:t>
            </a:r>
          </a:p>
          <a:p>
            <a:r>
              <a:rPr lang="en-IN" sz="2200" b="1" dirty="0">
                <a:solidFill>
                  <a:schemeClr val="tx2"/>
                </a:solidFill>
                <a:latin typeface="Times New Roman" pitchFamily="18" charset="0"/>
                <a:cs typeface="Times New Roman" pitchFamily="18" charset="0"/>
              </a:rPr>
              <a:t>Step 2: </a:t>
            </a:r>
            <a:r>
              <a:rPr lang="en-IN" sz="2200" dirty="0">
                <a:solidFill>
                  <a:schemeClr val="tx2"/>
                </a:solidFill>
                <a:latin typeface="Times New Roman" pitchFamily="18" charset="0"/>
                <a:cs typeface="Times New Roman" pitchFamily="18" charset="0"/>
              </a:rPr>
              <a:t>Repeat steps 3 to 7 for each of the sentences.</a:t>
            </a:r>
          </a:p>
          <a:p>
            <a:r>
              <a:rPr lang="en-IN" sz="2200" b="1" dirty="0">
                <a:solidFill>
                  <a:schemeClr val="tx2"/>
                </a:solidFill>
                <a:latin typeface="Times New Roman" pitchFamily="18" charset="0"/>
                <a:cs typeface="Times New Roman" pitchFamily="18" charset="0"/>
              </a:rPr>
              <a:t>Step 3:</a:t>
            </a:r>
            <a:r>
              <a:rPr lang="en-IN" sz="2200" dirty="0">
                <a:solidFill>
                  <a:schemeClr val="tx2"/>
                </a:solidFill>
                <a:latin typeface="Times New Roman" pitchFamily="18" charset="0"/>
                <a:cs typeface="Times New Roman" pitchFamily="18" charset="0"/>
              </a:rPr>
              <a:t> A sentence is gotten from the list.</a:t>
            </a:r>
          </a:p>
          <a:p>
            <a:r>
              <a:rPr lang="en-IN" sz="2200" b="1" dirty="0">
                <a:solidFill>
                  <a:schemeClr val="tx2"/>
                </a:solidFill>
                <a:latin typeface="Times New Roman" pitchFamily="18" charset="0"/>
                <a:cs typeface="Times New Roman" pitchFamily="18" charset="0"/>
              </a:rPr>
              <a:t>Step 4:</a:t>
            </a:r>
            <a:r>
              <a:rPr lang="en-IN" sz="2200" dirty="0">
                <a:solidFill>
                  <a:schemeClr val="tx2"/>
                </a:solidFill>
                <a:latin typeface="Times New Roman" pitchFamily="18" charset="0"/>
                <a:cs typeface="Times New Roman" pitchFamily="18" charset="0"/>
              </a:rPr>
              <a:t> Stop words are expelled from the sentence as they don't take an interest straightforwardly in sense assessment system.</a:t>
            </a:r>
          </a:p>
          <a:p>
            <a:r>
              <a:rPr lang="en-IN" sz="2200" b="1" dirty="0">
                <a:solidFill>
                  <a:schemeClr val="tx2"/>
                </a:solidFill>
                <a:latin typeface="Times New Roman" pitchFamily="18" charset="0"/>
                <a:cs typeface="Times New Roman" pitchFamily="18" charset="0"/>
              </a:rPr>
              <a:t>Step 5</a:t>
            </a:r>
            <a:r>
              <a:rPr lang="en-IN" sz="2200" dirty="0">
                <a:solidFill>
                  <a:schemeClr val="tx2"/>
                </a:solidFill>
                <a:latin typeface="Times New Roman" pitchFamily="18" charset="0"/>
                <a:cs typeface="Times New Roman" pitchFamily="18" charset="0"/>
              </a:rPr>
              <a:t>: Glosses(dictionary definitions) of all the important words are extricated utilizing the WordNet.</a:t>
            </a:r>
          </a:p>
          <a:p>
            <a:r>
              <a:rPr lang="en-IN" sz="2200" b="1" dirty="0">
                <a:solidFill>
                  <a:schemeClr val="tx2"/>
                </a:solidFill>
                <a:latin typeface="Times New Roman" pitchFamily="18" charset="0"/>
                <a:cs typeface="Times New Roman" pitchFamily="18" charset="0"/>
              </a:rPr>
              <a:t>Step 6:</a:t>
            </a:r>
            <a:r>
              <a:rPr lang="en-IN" sz="2200" dirty="0">
                <a:solidFill>
                  <a:schemeClr val="tx2"/>
                </a:solidFill>
                <a:latin typeface="Times New Roman" pitchFamily="18" charset="0"/>
                <a:cs typeface="Times New Roman" pitchFamily="18" charset="0"/>
              </a:rPr>
              <a:t> Intersection is performed between the sparkles and the information content itself.</a:t>
            </a:r>
          </a:p>
          <a:p>
            <a:r>
              <a:rPr lang="en-IN" sz="2200" b="1" dirty="0">
                <a:solidFill>
                  <a:schemeClr val="tx2"/>
                </a:solidFill>
                <a:latin typeface="Times New Roman" pitchFamily="18" charset="0"/>
                <a:cs typeface="Times New Roman" pitchFamily="18" charset="0"/>
              </a:rPr>
              <a:t>Step 7:</a:t>
            </a:r>
            <a:r>
              <a:rPr lang="en-IN" sz="2200" dirty="0">
                <a:solidFill>
                  <a:schemeClr val="tx2"/>
                </a:solidFill>
                <a:latin typeface="Times New Roman" pitchFamily="18" charset="0"/>
                <a:cs typeface="Times New Roman" pitchFamily="18" charset="0"/>
              </a:rPr>
              <a:t> Summation of all the crossing point comes about speaks to the heaviness of the sentence.</a:t>
            </a:r>
          </a:p>
          <a:p>
            <a:r>
              <a:rPr lang="en-IN" sz="2200" b="1" dirty="0">
                <a:solidFill>
                  <a:schemeClr val="tx2"/>
                </a:solidFill>
                <a:latin typeface="Times New Roman" pitchFamily="18" charset="0"/>
                <a:cs typeface="Times New Roman" pitchFamily="18" charset="0"/>
              </a:rPr>
              <a:t>Step 8:</a:t>
            </a:r>
            <a:r>
              <a:rPr lang="en-IN" sz="2200" dirty="0">
                <a:solidFill>
                  <a:schemeClr val="tx2"/>
                </a:solidFill>
                <a:latin typeface="Times New Roman" pitchFamily="18" charset="0"/>
                <a:cs typeface="Times New Roman" pitchFamily="18" charset="0"/>
              </a:rPr>
              <a:t> Weight appointed sentences are arranged in descending request concerning their weights.</a:t>
            </a:r>
          </a:p>
          <a:p>
            <a:r>
              <a:rPr lang="en-IN" sz="2200" b="1" dirty="0">
                <a:solidFill>
                  <a:schemeClr val="tx2"/>
                </a:solidFill>
                <a:latin typeface="Times New Roman" pitchFamily="18" charset="0"/>
                <a:cs typeface="Times New Roman" pitchFamily="18" charset="0"/>
              </a:rPr>
              <a:t>Step 9:</a:t>
            </a:r>
            <a:r>
              <a:rPr lang="en-IN" sz="2200" dirty="0">
                <a:solidFill>
                  <a:schemeClr val="tx2"/>
                </a:solidFill>
                <a:latin typeface="Times New Roman" pitchFamily="18" charset="0"/>
                <a:cs typeface="Times New Roman" pitchFamily="18" charset="0"/>
              </a:rPr>
              <a:t> Desired number of sentences are chosen by the level of summarization.</a:t>
            </a:r>
          </a:p>
          <a:p>
            <a:r>
              <a:rPr lang="en-IN" sz="2200" b="1" dirty="0">
                <a:solidFill>
                  <a:schemeClr val="tx2"/>
                </a:solidFill>
                <a:latin typeface="Times New Roman" pitchFamily="18" charset="0"/>
                <a:cs typeface="Times New Roman" pitchFamily="18" charset="0"/>
              </a:rPr>
              <a:t>Step 10:</a:t>
            </a:r>
            <a:r>
              <a:rPr lang="en-IN" sz="2200" dirty="0">
                <a:solidFill>
                  <a:schemeClr val="tx2"/>
                </a:solidFill>
                <a:latin typeface="Times New Roman" pitchFamily="18" charset="0"/>
                <a:cs typeface="Times New Roman" pitchFamily="18" charset="0"/>
              </a:rPr>
              <a:t> Selected sentences are re-orchestrated by their real sequence in the info content.</a:t>
            </a:r>
          </a:p>
          <a:p>
            <a:r>
              <a:rPr lang="en-IN" sz="2200" b="1" dirty="0">
                <a:solidFill>
                  <a:schemeClr val="tx2"/>
                </a:solidFill>
                <a:latin typeface="Times New Roman" pitchFamily="18" charset="0"/>
                <a:cs typeface="Times New Roman" pitchFamily="18" charset="0"/>
              </a:rPr>
              <a:t>Step 11:</a:t>
            </a:r>
            <a:r>
              <a:rPr lang="en-IN" sz="2200" dirty="0">
                <a:solidFill>
                  <a:schemeClr val="tx2"/>
                </a:solidFill>
                <a:latin typeface="Times New Roman" pitchFamily="18" charset="0"/>
                <a:cs typeface="Times New Roman" pitchFamily="18" charset="0"/>
              </a:rPr>
              <a:t> Stop.</a:t>
            </a:r>
          </a:p>
        </p:txBody>
      </p:sp>
    </p:spTree>
    <p:extLst>
      <p:ext uri="{BB962C8B-B14F-4D97-AF65-F5344CB8AC3E}">
        <p14:creationId xmlns:p14="http://schemas.microsoft.com/office/powerpoint/2010/main" val="846811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0"/>
            <a:ext cx="7924800" cy="1143000"/>
          </a:xfrm>
        </p:spPr>
        <p:txBody>
          <a:bodyPr/>
          <a:lstStyle/>
          <a:p>
            <a:pPr algn="ctr"/>
            <a:r>
              <a:rPr lang="en-US" b="1" dirty="0">
                <a:solidFill>
                  <a:schemeClr val="tx2"/>
                </a:solidFill>
                <a:latin typeface="Times New Roman" panose="02020603050405020304" pitchFamily="18" charset="0"/>
                <a:cs typeface="Times New Roman" pitchFamily="18" charset="0"/>
              </a:rPr>
              <a:t>METHODOLOGY-</a:t>
            </a:r>
            <a:r>
              <a:rPr lang="en-IN" b="1" dirty="0">
                <a:latin typeface="Times New Roman" panose="02020603050405020304" pitchFamily="18" charset="0"/>
                <a:cs typeface="Times New Roman" panose="02020603050405020304" pitchFamily="18" charset="0"/>
              </a:rPr>
              <a:t>Single Document Summarization</a:t>
            </a:r>
            <a:endParaRPr lang="en-IN" b="1" dirty="0">
              <a:solidFill>
                <a:schemeClr val="tx2"/>
              </a:solidFill>
              <a:latin typeface="Times New Roman" panose="02020603050405020304" pitchFamily="18" charset="0"/>
              <a:cs typeface="Times New Roman" pitchFamily="18" charset="0"/>
            </a:endParaRPr>
          </a:p>
        </p:txBody>
      </p:sp>
      <p:sp>
        <p:nvSpPr>
          <p:cNvPr id="3" name="Content Placeholder 2"/>
          <p:cNvSpPr>
            <a:spLocks noGrp="1"/>
          </p:cNvSpPr>
          <p:nvPr>
            <p:ph idx="1"/>
          </p:nvPr>
        </p:nvSpPr>
        <p:spPr>
          <a:xfrm>
            <a:off x="4572000" y="1192750"/>
            <a:ext cx="4109080" cy="5568732"/>
          </a:xfrm>
        </p:spPr>
        <p:txBody>
          <a:bodyPr>
            <a:noAutofit/>
          </a:bodyPr>
          <a:lstStyle/>
          <a:p>
            <a:pPr marL="0" indent="0">
              <a:buNone/>
            </a:pPr>
            <a:r>
              <a:rPr lang="en-IN" b="1" dirty="0">
                <a:latin typeface="Times New Roman" panose="02020603050405020304" pitchFamily="18" charset="0"/>
                <a:cs typeface="Times New Roman" panose="02020603050405020304" pitchFamily="18" charset="0"/>
              </a:rPr>
              <a:t>Steps:</a:t>
            </a:r>
            <a:endParaRPr lang="en-US"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Data </a:t>
            </a:r>
            <a:r>
              <a:rPr lang="en-IN" dirty="0" err="1">
                <a:latin typeface="Times New Roman" panose="02020603050405020304" pitchFamily="18" charset="0"/>
                <a:cs typeface="Times New Roman" panose="02020603050405020304" pitchFamily="18" charset="0"/>
              </a:rPr>
              <a:t>Preprocessing</a:t>
            </a:r>
            <a:r>
              <a:rPr lang="en-IN" dirty="0">
                <a:latin typeface="Times New Roman" panose="02020603050405020304" pitchFamily="18" charset="0"/>
                <a:cs typeface="Times New Roman" panose="02020603050405020304" pitchFamily="18" charset="0"/>
              </a:rPr>
              <a:t> Phase Retrieve data</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Eliminate Stop Word</a:t>
            </a:r>
            <a:endParaRPr lang="en-US"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For the entire text content</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Get the N frequent Terms</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Generate Term-Frequency List </a:t>
            </a:r>
            <a:endParaRPr lang="en-US"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For all N-Frequent Terms</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Generate Sentences from the Original Data</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If the sentence consists of a term that is present in frequent-terms-list then</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add sentence to summary-sentence-list.</a:t>
            </a:r>
            <a:endParaRPr lang="en-US"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Calculate Compression Ratio and Retention Ratio</a:t>
            </a:r>
            <a:endParaRPr lang="en-US" dirty="0">
              <a:latin typeface="Times New Roman" panose="02020603050405020304" pitchFamily="18" charset="0"/>
              <a:cs typeface="Times New Roman" panose="02020603050405020304" pitchFamily="18" charset="0"/>
            </a:endParaRPr>
          </a:p>
          <a:p>
            <a:pPr marL="0" indent="0">
              <a:buNone/>
            </a:pPr>
            <a:endParaRPr lang="en-IN" dirty="0">
              <a:solidFill>
                <a:schemeClr val="tx2"/>
              </a:solidFill>
              <a:latin typeface="Times New Roman" pitchFamily="18" charset="0"/>
              <a:cs typeface="Times New Roman" pitchFamily="18" charset="0"/>
            </a:endParaRPr>
          </a:p>
        </p:txBody>
      </p:sp>
      <p:sp>
        <p:nvSpPr>
          <p:cNvPr id="4" name="Content Placeholder 2">
            <a:extLst>
              <a:ext uri="{FF2B5EF4-FFF2-40B4-BE49-F238E27FC236}">
                <a16:creationId xmlns:a16="http://schemas.microsoft.com/office/drawing/2014/main" id="{7F9919B0-CE9A-45A6-A9D9-1D8F365CC076}"/>
              </a:ext>
            </a:extLst>
          </p:cNvPr>
          <p:cNvSpPr txBox="1">
            <a:spLocks/>
          </p:cNvSpPr>
          <p:nvPr/>
        </p:nvSpPr>
        <p:spPr>
          <a:xfrm>
            <a:off x="539552" y="908720"/>
            <a:ext cx="3605024" cy="5568732"/>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IN" sz="2000" b="1" dirty="0">
                <a:latin typeface="Times New Roman" panose="02020603050405020304" pitchFamily="18" charset="0"/>
                <a:cs typeface="Times New Roman" panose="02020603050405020304" pitchFamily="18" charset="0"/>
              </a:rPr>
              <a:t>Input:</a:t>
            </a:r>
            <a:endParaRPr lang="en-US"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Text Data for which Summary is required.</a:t>
            </a:r>
            <a:endParaRPr lang="en-US"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Value of N – for generating top N frequent Terms.</a:t>
            </a:r>
            <a:endParaRPr lang="en-US" sz="2000" dirty="0">
              <a:latin typeface="Times New Roman" panose="02020603050405020304" pitchFamily="18" charset="0"/>
              <a:cs typeface="Times New Roman" panose="02020603050405020304" pitchFamily="18" charset="0"/>
            </a:endParaRPr>
          </a:p>
          <a:p>
            <a:pPr marL="0" indent="0">
              <a:buFont typeface="Arial"/>
              <a:buNone/>
            </a:pPr>
            <a:r>
              <a:rPr lang="en-IN" sz="2000" b="1" dirty="0">
                <a:latin typeface="Times New Roman" panose="02020603050405020304" pitchFamily="18" charset="0"/>
                <a:cs typeface="Times New Roman" panose="02020603050405020304" pitchFamily="18" charset="0"/>
              </a:rPr>
              <a:t>Output:</a:t>
            </a:r>
            <a:endParaRPr lang="en-US"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Summary for the Original Text Data.</a:t>
            </a:r>
            <a:endParaRPr lang="en-US"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Compression Ratio.</a:t>
            </a:r>
            <a:endParaRPr lang="en-US"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Retention Ratio. </a:t>
            </a:r>
            <a:endParaRPr lang="en-US" sz="2000" dirty="0">
              <a:latin typeface="Times New Roman" panose="02020603050405020304" pitchFamily="18" charset="0"/>
              <a:cs typeface="Times New Roman" panose="02020603050405020304" pitchFamily="18" charset="0"/>
            </a:endParaRPr>
          </a:p>
          <a:p>
            <a:pPr marL="0" indent="0">
              <a:buFont typeface="Arial"/>
              <a:buNone/>
            </a:pPr>
            <a:endParaRPr lang="en-IN" sz="1100"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3166444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7772400" cy="1456267"/>
          </a:xfrm>
        </p:spPr>
        <p:txBody>
          <a:bodyPr>
            <a:normAutofit/>
          </a:bodyPr>
          <a:lstStyle/>
          <a:p>
            <a:pPr algn="ctr"/>
            <a:r>
              <a:rPr lang="en-US" sz="4000" b="1" dirty="0">
                <a:latin typeface="Times New Roman" panose="02020603050405020304" pitchFamily="18" charset="0"/>
                <a:cs typeface="Times New Roman" panose="02020603050405020304" pitchFamily="18" charset="0"/>
              </a:rPr>
              <a:t>EXPECTED OUTCOMES</a:t>
            </a:r>
          </a:p>
        </p:txBody>
      </p:sp>
      <p:sp>
        <p:nvSpPr>
          <p:cNvPr id="3" name="Content Placeholder 2"/>
          <p:cNvSpPr>
            <a:spLocks noGrp="1"/>
          </p:cNvSpPr>
          <p:nvPr>
            <p:ph idx="1"/>
          </p:nvPr>
        </p:nvSpPr>
        <p:spPr/>
        <p:txBody>
          <a:bodyPr/>
          <a:lstStyle/>
          <a:p>
            <a:pPr marL="0" indent="0">
              <a:buNone/>
            </a:pPr>
            <a:r>
              <a:rPr lang="en-US" sz="3000" u="sng" dirty="0">
                <a:latin typeface="Times New Roman" panose="02020603050405020304" pitchFamily="18" charset="0"/>
                <a:cs typeface="Times New Roman" panose="02020603050405020304" pitchFamily="18" charset="0"/>
              </a:rPr>
              <a:t>SAMPLE PARAGRAPH:</a:t>
            </a:r>
          </a:p>
          <a:p>
            <a:pPr marL="0" indent="0">
              <a:buNone/>
            </a:pPr>
            <a:endParaRPr lang="en-US" sz="2800" u="sng" dirty="0">
              <a:solidFill>
                <a:schemeClr val="tx2"/>
              </a:solidFill>
              <a:latin typeface="Times New Roman" panose="02020603050405020304" pitchFamily="18" charset="0"/>
              <a:cs typeface="Times New Roman" panose="02020603050405020304" pitchFamily="18" charset="0"/>
            </a:endParaRPr>
          </a:p>
          <a:p>
            <a:pPr marL="0" indent="0">
              <a:buNone/>
            </a:pPr>
            <a:r>
              <a:rPr lang="en-US" sz="2400" spc="-120" dirty="0">
                <a:latin typeface="Times New Roman" panose="02020603050405020304" pitchFamily="18" charset="0"/>
                <a:cs typeface="Times New Roman" panose="02020603050405020304" pitchFamily="18" charset="0"/>
              </a:rPr>
              <a:t>Thank</a:t>
            </a:r>
            <a:r>
              <a:rPr lang="en-US" sz="2400" spc="-185" dirty="0">
                <a:latin typeface="Times New Roman" panose="02020603050405020304" pitchFamily="18" charset="0"/>
                <a:cs typeface="Times New Roman" panose="02020603050405020304" pitchFamily="18" charset="0"/>
              </a:rPr>
              <a:t> </a:t>
            </a:r>
            <a:r>
              <a:rPr lang="en-US" sz="2400" spc="-30" dirty="0">
                <a:latin typeface="Times New Roman" panose="02020603050405020304" pitchFamily="18" charset="0"/>
                <a:cs typeface="Times New Roman" panose="02020603050405020304" pitchFamily="18" charset="0"/>
              </a:rPr>
              <a:t>you</a:t>
            </a:r>
            <a:r>
              <a:rPr lang="en-US" sz="2400" spc="-180" dirty="0">
                <a:latin typeface="Times New Roman" panose="02020603050405020304" pitchFamily="18" charset="0"/>
                <a:cs typeface="Times New Roman" panose="02020603050405020304" pitchFamily="18" charset="0"/>
              </a:rPr>
              <a:t> </a:t>
            </a:r>
            <a:r>
              <a:rPr lang="en-US" sz="2400" spc="-60" dirty="0">
                <a:latin typeface="Times New Roman" panose="02020603050405020304" pitchFamily="18" charset="0"/>
                <a:cs typeface="Times New Roman" panose="02020603050405020304" pitchFamily="18" charset="0"/>
              </a:rPr>
              <a:t>all</a:t>
            </a:r>
            <a:r>
              <a:rPr lang="en-US" sz="2400" spc="-204" dirty="0">
                <a:latin typeface="Times New Roman" panose="02020603050405020304" pitchFamily="18" charset="0"/>
                <a:cs typeface="Times New Roman" panose="02020603050405020304" pitchFamily="18" charset="0"/>
              </a:rPr>
              <a:t> </a:t>
            </a:r>
            <a:r>
              <a:rPr lang="en-US" sz="2400" spc="-105" dirty="0">
                <a:latin typeface="Times New Roman" panose="02020603050405020304" pitchFamily="18" charset="0"/>
                <a:cs typeface="Times New Roman" panose="02020603050405020304" pitchFamily="18" charset="0"/>
              </a:rPr>
              <a:t>so</a:t>
            </a:r>
            <a:r>
              <a:rPr lang="en-US" sz="2400" spc="-175" dirty="0">
                <a:latin typeface="Times New Roman" panose="02020603050405020304" pitchFamily="18" charset="0"/>
                <a:cs typeface="Times New Roman" panose="02020603050405020304" pitchFamily="18" charset="0"/>
              </a:rPr>
              <a:t> </a:t>
            </a:r>
            <a:r>
              <a:rPr lang="en-US" sz="2400" spc="-95" dirty="0">
                <a:latin typeface="Times New Roman" panose="02020603050405020304" pitchFamily="18" charset="0"/>
                <a:cs typeface="Times New Roman" panose="02020603050405020304" pitchFamily="18" charset="0"/>
              </a:rPr>
              <a:t>very</a:t>
            </a:r>
            <a:r>
              <a:rPr lang="en-US" sz="2400" spc="-215" dirty="0">
                <a:latin typeface="Times New Roman" panose="02020603050405020304" pitchFamily="18" charset="0"/>
                <a:cs typeface="Times New Roman" panose="02020603050405020304" pitchFamily="18" charset="0"/>
              </a:rPr>
              <a:t> </a:t>
            </a:r>
            <a:r>
              <a:rPr lang="en-US" sz="2400" spc="-20" dirty="0">
                <a:latin typeface="Times New Roman" panose="02020603050405020304" pitchFamily="18" charset="0"/>
                <a:cs typeface="Times New Roman" panose="02020603050405020304" pitchFamily="18" charset="0"/>
              </a:rPr>
              <a:t>much.</a:t>
            </a:r>
            <a:r>
              <a:rPr lang="en-US" sz="2400" spc="-200" dirty="0">
                <a:latin typeface="Times New Roman" panose="02020603050405020304" pitchFamily="18" charset="0"/>
                <a:cs typeface="Times New Roman" panose="02020603050405020304" pitchFamily="18" charset="0"/>
              </a:rPr>
              <a:t> </a:t>
            </a:r>
            <a:r>
              <a:rPr lang="en-US" sz="2400" spc="-120" dirty="0">
                <a:latin typeface="Times New Roman" panose="02020603050405020304" pitchFamily="18" charset="0"/>
                <a:cs typeface="Times New Roman" panose="02020603050405020304" pitchFamily="18" charset="0"/>
              </a:rPr>
              <a:t>Thank</a:t>
            </a:r>
            <a:r>
              <a:rPr lang="en-US" sz="2400" spc="-180" dirty="0">
                <a:latin typeface="Times New Roman" panose="02020603050405020304" pitchFamily="18" charset="0"/>
                <a:cs typeface="Times New Roman" panose="02020603050405020304" pitchFamily="18" charset="0"/>
              </a:rPr>
              <a:t> </a:t>
            </a:r>
            <a:r>
              <a:rPr lang="en-US" sz="2400" spc="-30" dirty="0">
                <a:latin typeface="Times New Roman" panose="02020603050405020304" pitchFamily="18" charset="0"/>
                <a:cs typeface="Times New Roman" panose="02020603050405020304" pitchFamily="18" charset="0"/>
              </a:rPr>
              <a:t>you</a:t>
            </a:r>
            <a:r>
              <a:rPr lang="en-US" sz="2400" spc="-18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to</a:t>
            </a:r>
            <a:r>
              <a:rPr lang="en-US" sz="2400" spc="-180" dirty="0">
                <a:latin typeface="Times New Roman" panose="02020603050405020304" pitchFamily="18" charset="0"/>
                <a:cs typeface="Times New Roman" panose="02020603050405020304" pitchFamily="18" charset="0"/>
              </a:rPr>
              <a:t> </a:t>
            </a:r>
            <a:r>
              <a:rPr lang="en-US" sz="2400" spc="-20" dirty="0">
                <a:latin typeface="Times New Roman" panose="02020603050405020304" pitchFamily="18" charset="0"/>
                <a:cs typeface="Times New Roman" panose="02020603050405020304" pitchFamily="18" charset="0"/>
              </a:rPr>
              <a:t>the</a:t>
            </a:r>
            <a:r>
              <a:rPr lang="en-US" sz="2400" spc="-180" dirty="0">
                <a:latin typeface="Times New Roman" panose="02020603050405020304" pitchFamily="18" charset="0"/>
                <a:cs typeface="Times New Roman" panose="02020603050405020304" pitchFamily="18" charset="0"/>
              </a:rPr>
              <a:t> </a:t>
            </a:r>
            <a:r>
              <a:rPr lang="en-US" sz="2400" spc="60" dirty="0">
                <a:latin typeface="Times New Roman" panose="02020603050405020304" pitchFamily="18" charset="0"/>
                <a:cs typeface="Times New Roman" panose="02020603050405020304" pitchFamily="18" charset="0"/>
              </a:rPr>
              <a:t>Academy.</a:t>
            </a:r>
            <a:r>
              <a:rPr lang="en-US" sz="2400" spc="-195" dirty="0">
                <a:latin typeface="Times New Roman" panose="02020603050405020304" pitchFamily="18" charset="0"/>
                <a:cs typeface="Times New Roman" panose="02020603050405020304" pitchFamily="18" charset="0"/>
              </a:rPr>
              <a:t> </a:t>
            </a:r>
            <a:r>
              <a:rPr lang="en-US" sz="2400" spc="-120" dirty="0">
                <a:latin typeface="Times New Roman" panose="02020603050405020304" pitchFamily="18" charset="0"/>
                <a:cs typeface="Times New Roman" panose="02020603050405020304" pitchFamily="18" charset="0"/>
              </a:rPr>
              <a:t>Thank</a:t>
            </a:r>
            <a:r>
              <a:rPr lang="en-US" sz="2400" spc="-180" dirty="0">
                <a:latin typeface="Times New Roman" panose="02020603050405020304" pitchFamily="18" charset="0"/>
                <a:cs typeface="Times New Roman" panose="02020603050405020304" pitchFamily="18" charset="0"/>
              </a:rPr>
              <a:t> </a:t>
            </a:r>
            <a:r>
              <a:rPr lang="en-US" sz="2400" spc="-30" dirty="0">
                <a:latin typeface="Times New Roman" panose="02020603050405020304" pitchFamily="18" charset="0"/>
                <a:cs typeface="Times New Roman" panose="02020603050405020304" pitchFamily="18" charset="0"/>
              </a:rPr>
              <a:t>you</a:t>
            </a:r>
            <a:r>
              <a:rPr lang="en-US" sz="2400" spc="-18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to  </a:t>
            </a:r>
            <a:r>
              <a:rPr lang="en-US" sz="2400" spc="-60" dirty="0">
                <a:latin typeface="Times New Roman" panose="02020603050405020304" pitchFamily="18" charset="0"/>
                <a:cs typeface="Times New Roman" panose="02020603050405020304" pitchFamily="18" charset="0"/>
              </a:rPr>
              <a:t>all </a:t>
            </a:r>
            <a:r>
              <a:rPr lang="en-US" sz="2400" spc="10" dirty="0">
                <a:latin typeface="Times New Roman" panose="02020603050405020304" pitchFamily="18" charset="0"/>
                <a:cs typeface="Times New Roman" panose="02020603050405020304" pitchFamily="18" charset="0"/>
              </a:rPr>
              <a:t>of </a:t>
            </a:r>
            <a:r>
              <a:rPr lang="en-US" sz="2400" spc="-30" dirty="0">
                <a:latin typeface="Times New Roman" panose="02020603050405020304" pitchFamily="18" charset="0"/>
                <a:cs typeface="Times New Roman" panose="02020603050405020304" pitchFamily="18" charset="0"/>
              </a:rPr>
              <a:t>you </a:t>
            </a:r>
            <a:r>
              <a:rPr lang="en-US" sz="2400" spc="-110" dirty="0">
                <a:latin typeface="Times New Roman" panose="02020603050405020304" pitchFamily="18" charset="0"/>
                <a:cs typeface="Times New Roman" panose="02020603050405020304" pitchFamily="18" charset="0"/>
              </a:rPr>
              <a:t>in </a:t>
            </a:r>
            <a:r>
              <a:rPr lang="en-US" sz="2400" spc="-170" dirty="0">
                <a:latin typeface="Times New Roman" panose="02020603050405020304" pitchFamily="18" charset="0"/>
                <a:cs typeface="Times New Roman" panose="02020603050405020304" pitchFamily="18" charset="0"/>
              </a:rPr>
              <a:t>this </a:t>
            </a:r>
            <a:r>
              <a:rPr lang="en-US" sz="2400" spc="-75" dirty="0">
                <a:latin typeface="Times New Roman" panose="02020603050405020304" pitchFamily="18" charset="0"/>
                <a:cs typeface="Times New Roman" panose="02020603050405020304" pitchFamily="18" charset="0"/>
              </a:rPr>
              <a:t>room. </a:t>
            </a:r>
            <a:r>
              <a:rPr lang="en-US" sz="2400" spc="-470" dirty="0">
                <a:latin typeface="Times New Roman" panose="02020603050405020304" pitchFamily="18" charset="0"/>
                <a:cs typeface="Times New Roman" panose="02020603050405020304" pitchFamily="18" charset="0"/>
              </a:rPr>
              <a:t>I </a:t>
            </a:r>
            <a:r>
              <a:rPr lang="en-US" sz="2400" spc="50" dirty="0">
                <a:latin typeface="Times New Roman" panose="02020603050405020304" pitchFamily="18" charset="0"/>
                <a:cs typeface="Times New Roman" panose="02020603050405020304" pitchFamily="18" charset="0"/>
              </a:rPr>
              <a:t>have </a:t>
            </a:r>
            <a:r>
              <a:rPr lang="en-US" sz="2400" spc="-10" dirty="0">
                <a:latin typeface="Times New Roman" panose="02020603050405020304" pitchFamily="18" charset="0"/>
                <a:cs typeface="Times New Roman" panose="02020603050405020304" pitchFamily="18" charset="0"/>
              </a:rPr>
              <a:t>to </a:t>
            </a:r>
            <a:r>
              <a:rPr lang="en-US" sz="2400" spc="15" dirty="0">
                <a:latin typeface="Times New Roman" panose="02020603050405020304" pitchFamily="18" charset="0"/>
                <a:cs typeface="Times New Roman" panose="02020603050405020304" pitchFamily="18" charset="0"/>
              </a:rPr>
              <a:t>congratulate </a:t>
            </a:r>
            <a:r>
              <a:rPr lang="en-US" sz="2400" spc="-20" dirty="0">
                <a:latin typeface="Times New Roman" panose="02020603050405020304" pitchFamily="18" charset="0"/>
                <a:cs typeface="Times New Roman" panose="02020603050405020304" pitchFamily="18" charset="0"/>
              </a:rPr>
              <a:t>the </a:t>
            </a:r>
            <a:r>
              <a:rPr lang="en-US" sz="2400" spc="-50" dirty="0">
                <a:latin typeface="Times New Roman" panose="02020603050405020304" pitchFamily="18" charset="0"/>
                <a:cs typeface="Times New Roman" panose="02020603050405020304" pitchFamily="18" charset="0"/>
              </a:rPr>
              <a:t>other </a:t>
            </a:r>
            <a:r>
              <a:rPr lang="en-US" sz="2400" spc="-5" dirty="0">
                <a:latin typeface="Times New Roman" panose="02020603050405020304" pitchFamily="18" charset="0"/>
                <a:cs typeface="Times New Roman" panose="02020603050405020304" pitchFamily="18" charset="0"/>
              </a:rPr>
              <a:t>incredible  </a:t>
            </a:r>
            <a:r>
              <a:rPr lang="en-US" sz="2400" spc="-40" dirty="0">
                <a:latin typeface="Times New Roman" panose="02020603050405020304" pitchFamily="18" charset="0"/>
                <a:cs typeface="Times New Roman" panose="02020603050405020304" pitchFamily="18" charset="0"/>
              </a:rPr>
              <a:t>nominees </a:t>
            </a:r>
            <a:r>
              <a:rPr lang="en-US" sz="2400" spc="-170" dirty="0">
                <a:latin typeface="Times New Roman" panose="02020603050405020304" pitchFamily="18" charset="0"/>
                <a:cs typeface="Times New Roman" panose="02020603050405020304" pitchFamily="18" charset="0"/>
              </a:rPr>
              <a:t>this </a:t>
            </a:r>
            <a:r>
              <a:rPr lang="en-US" sz="2400" spc="-70" dirty="0">
                <a:latin typeface="Times New Roman" panose="02020603050405020304" pitchFamily="18" charset="0"/>
                <a:cs typeface="Times New Roman" panose="02020603050405020304" pitchFamily="18" charset="0"/>
              </a:rPr>
              <a:t>year. </a:t>
            </a:r>
            <a:r>
              <a:rPr lang="en-US" sz="2400" i="1" spc="-130" dirty="0">
                <a:latin typeface="Times New Roman" panose="02020603050405020304" pitchFamily="18" charset="0"/>
                <a:cs typeface="Times New Roman" panose="02020603050405020304" pitchFamily="18" charset="0"/>
              </a:rPr>
              <a:t>The </a:t>
            </a:r>
            <a:r>
              <a:rPr lang="en-US" sz="2400" i="1" spc="-15" dirty="0">
                <a:latin typeface="Times New Roman" panose="02020603050405020304" pitchFamily="18" charset="0"/>
                <a:cs typeface="Times New Roman" panose="02020603050405020304" pitchFamily="18" charset="0"/>
              </a:rPr>
              <a:t>Revenant </a:t>
            </a:r>
            <a:r>
              <a:rPr lang="en-US" sz="2400" spc="-35" dirty="0">
                <a:latin typeface="Times New Roman" panose="02020603050405020304" pitchFamily="18" charset="0"/>
                <a:cs typeface="Times New Roman" panose="02020603050405020304" pitchFamily="18" charset="0"/>
              </a:rPr>
              <a:t>was </a:t>
            </a:r>
            <a:r>
              <a:rPr lang="en-US" sz="2400" spc="-20" dirty="0">
                <a:latin typeface="Times New Roman" panose="02020603050405020304" pitchFamily="18" charset="0"/>
                <a:cs typeface="Times New Roman" panose="02020603050405020304" pitchFamily="18" charset="0"/>
              </a:rPr>
              <a:t>the </a:t>
            </a:r>
            <a:r>
              <a:rPr lang="en-US" sz="2400" spc="25" dirty="0">
                <a:latin typeface="Times New Roman" panose="02020603050405020304" pitchFamily="18" charset="0"/>
                <a:cs typeface="Times New Roman" panose="02020603050405020304" pitchFamily="18" charset="0"/>
              </a:rPr>
              <a:t>product </a:t>
            </a:r>
            <a:r>
              <a:rPr lang="en-US" sz="2400" spc="10" dirty="0">
                <a:latin typeface="Times New Roman" panose="02020603050405020304" pitchFamily="18" charset="0"/>
                <a:cs typeface="Times New Roman" panose="02020603050405020304" pitchFamily="18" charset="0"/>
              </a:rPr>
              <a:t>of </a:t>
            </a:r>
            <a:r>
              <a:rPr lang="en-US" sz="2400" spc="-20" dirty="0">
                <a:latin typeface="Times New Roman" panose="02020603050405020304" pitchFamily="18" charset="0"/>
                <a:cs typeface="Times New Roman" panose="02020603050405020304" pitchFamily="18" charset="0"/>
              </a:rPr>
              <a:t>the </a:t>
            </a:r>
            <a:r>
              <a:rPr lang="en-US" sz="2400" spc="-145" dirty="0">
                <a:latin typeface="Times New Roman" panose="02020603050405020304" pitchFamily="18" charset="0"/>
                <a:cs typeface="Times New Roman" panose="02020603050405020304" pitchFamily="18" charset="0"/>
              </a:rPr>
              <a:t>tireless  </a:t>
            </a:r>
            <a:r>
              <a:rPr lang="en-US" sz="2400" spc="-100" dirty="0">
                <a:latin typeface="Times New Roman" panose="02020603050405020304" pitchFamily="18" charset="0"/>
                <a:cs typeface="Times New Roman" panose="02020603050405020304" pitchFamily="18" charset="0"/>
              </a:rPr>
              <a:t>efforts</a:t>
            </a:r>
            <a:r>
              <a:rPr lang="en-US" sz="2400" spc="-18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of</a:t>
            </a:r>
            <a:r>
              <a:rPr lang="en-US" sz="2400" spc="-180" dirty="0">
                <a:latin typeface="Times New Roman" panose="02020603050405020304" pitchFamily="18" charset="0"/>
                <a:cs typeface="Times New Roman" panose="02020603050405020304" pitchFamily="18" charset="0"/>
              </a:rPr>
              <a:t> </a:t>
            </a:r>
            <a:r>
              <a:rPr lang="en-US" sz="2400" spc="65" dirty="0">
                <a:latin typeface="Times New Roman" panose="02020603050405020304" pitchFamily="18" charset="0"/>
                <a:cs typeface="Times New Roman" panose="02020603050405020304" pitchFamily="18" charset="0"/>
              </a:rPr>
              <a:t>an</a:t>
            </a:r>
            <a:r>
              <a:rPr lang="en-US" sz="2400" spc="-20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unbelievable</a:t>
            </a:r>
            <a:r>
              <a:rPr lang="en-US" sz="2400" spc="-21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cast</a:t>
            </a:r>
            <a:r>
              <a:rPr lang="en-US" sz="2400" spc="-190" dirty="0">
                <a:latin typeface="Times New Roman" panose="02020603050405020304" pitchFamily="18" charset="0"/>
                <a:cs typeface="Times New Roman" panose="02020603050405020304" pitchFamily="18" charset="0"/>
              </a:rPr>
              <a:t> </a:t>
            </a:r>
            <a:r>
              <a:rPr lang="en-US" sz="2400" spc="90" dirty="0">
                <a:latin typeface="Times New Roman" panose="02020603050405020304" pitchFamily="18" charset="0"/>
                <a:cs typeface="Times New Roman" panose="02020603050405020304" pitchFamily="18" charset="0"/>
              </a:rPr>
              <a:t>and</a:t>
            </a:r>
            <a:r>
              <a:rPr lang="en-US" sz="2400" spc="-180"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crew</a:t>
            </a:r>
            <a:r>
              <a:rPr lang="en-US" spc="-15" dirty="0">
                <a:latin typeface="Times New Roman" panose="02020603050405020304" pitchFamily="18" charset="0"/>
                <a:cs typeface="Times New Roman" panose="02020603050405020304" pitchFamily="18" charset="0"/>
              </a:rPr>
              <a:t>.</a:t>
            </a:r>
          </a:p>
          <a:p>
            <a:pPr marL="0" indent="0">
              <a:buNone/>
            </a:pPr>
            <a:endParaRPr lang="en-US" u="sng"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4714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548680"/>
            <a:ext cx="8496944" cy="5242521"/>
          </a:xfrm>
        </p:spPr>
        <p:txBody>
          <a:bodyPr>
            <a:normAutofit/>
          </a:bodyPr>
          <a:lstStyle/>
          <a:p>
            <a:pPr marL="0" indent="0">
              <a:buNone/>
            </a:pPr>
            <a:r>
              <a:rPr lang="en-US" sz="3200" b="1" u="sng" dirty="0">
                <a:latin typeface="Times New Roman" panose="02020603050405020304" pitchFamily="18" charset="0"/>
                <a:cs typeface="Times New Roman" panose="02020603050405020304" pitchFamily="18" charset="0"/>
              </a:rPr>
              <a:t>TOKENIZATION</a:t>
            </a:r>
            <a:r>
              <a:rPr lang="en-US" sz="3600" b="1" u="sng" dirty="0">
                <a:latin typeface="Times New Roman" panose="02020603050405020304" pitchFamily="18" charset="0"/>
                <a:cs typeface="Times New Roman" panose="02020603050405020304" pitchFamily="18" charset="0"/>
              </a:rPr>
              <a:t>:</a:t>
            </a:r>
          </a:p>
          <a:p>
            <a:pPr marL="469900" indent="-457200">
              <a:lnSpc>
                <a:spcPct val="100000"/>
              </a:lnSpc>
              <a:spcBef>
                <a:spcPts val="1275"/>
              </a:spcBef>
              <a:buClr>
                <a:srgbClr val="00C5BA"/>
              </a:buClr>
              <a:buAutoNum type="arabicPeriod"/>
              <a:tabLst>
                <a:tab pos="469900" algn="l"/>
                <a:tab pos="470534" algn="l"/>
              </a:tabLst>
            </a:pPr>
            <a:r>
              <a:rPr lang="en-US" sz="2400" spc="-120" dirty="0">
                <a:solidFill>
                  <a:srgbClr val="FFFFFF"/>
                </a:solidFill>
                <a:latin typeface="Times New Roman" panose="02020603050405020304" pitchFamily="18" charset="0"/>
                <a:cs typeface="Times New Roman" panose="02020603050405020304" pitchFamily="18" charset="0"/>
              </a:rPr>
              <a:t>Thank </a:t>
            </a:r>
            <a:r>
              <a:rPr lang="en-US" sz="2400" spc="-30" dirty="0">
                <a:solidFill>
                  <a:srgbClr val="FFFFFF"/>
                </a:solidFill>
                <a:latin typeface="Times New Roman" panose="02020603050405020304" pitchFamily="18" charset="0"/>
                <a:cs typeface="Times New Roman" panose="02020603050405020304" pitchFamily="18" charset="0"/>
              </a:rPr>
              <a:t>you </a:t>
            </a:r>
            <a:r>
              <a:rPr lang="en-US" sz="2400" spc="-60" dirty="0">
                <a:solidFill>
                  <a:srgbClr val="FFFFFF"/>
                </a:solidFill>
                <a:latin typeface="Times New Roman" panose="02020603050405020304" pitchFamily="18" charset="0"/>
                <a:cs typeface="Times New Roman" panose="02020603050405020304" pitchFamily="18" charset="0"/>
              </a:rPr>
              <a:t>all </a:t>
            </a:r>
            <a:r>
              <a:rPr lang="en-US" sz="2400" spc="-105" dirty="0">
                <a:solidFill>
                  <a:srgbClr val="FFFFFF"/>
                </a:solidFill>
                <a:latin typeface="Times New Roman" panose="02020603050405020304" pitchFamily="18" charset="0"/>
                <a:cs typeface="Times New Roman" panose="02020603050405020304" pitchFamily="18" charset="0"/>
              </a:rPr>
              <a:t>so </a:t>
            </a:r>
            <a:r>
              <a:rPr lang="en-US" sz="2400" spc="-95" dirty="0">
                <a:solidFill>
                  <a:srgbClr val="FFFFFF"/>
                </a:solidFill>
                <a:latin typeface="Times New Roman" panose="02020603050405020304" pitchFamily="18" charset="0"/>
                <a:cs typeface="Times New Roman" panose="02020603050405020304" pitchFamily="18" charset="0"/>
              </a:rPr>
              <a:t>very</a:t>
            </a:r>
            <a:r>
              <a:rPr lang="en-US" sz="2400" spc="-635" dirty="0">
                <a:solidFill>
                  <a:srgbClr val="FFFFFF"/>
                </a:solidFill>
                <a:latin typeface="Times New Roman" panose="02020603050405020304" pitchFamily="18" charset="0"/>
                <a:cs typeface="Times New Roman" panose="02020603050405020304" pitchFamily="18" charset="0"/>
              </a:rPr>
              <a:t>          </a:t>
            </a:r>
            <a:r>
              <a:rPr lang="en-US" sz="2400" spc="-20" dirty="0">
                <a:solidFill>
                  <a:srgbClr val="FFFFFF"/>
                </a:solidFill>
                <a:latin typeface="Times New Roman" panose="02020603050405020304" pitchFamily="18" charset="0"/>
                <a:cs typeface="Times New Roman" panose="02020603050405020304" pitchFamily="18" charset="0"/>
              </a:rPr>
              <a:t>much.</a:t>
            </a:r>
            <a:endParaRPr lang="en-US" sz="2400" dirty="0">
              <a:latin typeface="Times New Roman" panose="02020603050405020304" pitchFamily="18" charset="0"/>
              <a:cs typeface="Times New Roman" panose="02020603050405020304" pitchFamily="18" charset="0"/>
            </a:endParaRPr>
          </a:p>
          <a:p>
            <a:pPr marL="469900" indent="-457200">
              <a:lnSpc>
                <a:spcPct val="100000"/>
              </a:lnSpc>
              <a:spcBef>
                <a:spcPts val="1175"/>
              </a:spcBef>
              <a:buClr>
                <a:srgbClr val="00C5BA"/>
              </a:buClr>
              <a:buAutoNum type="arabicPeriod"/>
              <a:tabLst>
                <a:tab pos="469900" algn="l"/>
                <a:tab pos="470534" algn="l"/>
              </a:tabLst>
            </a:pPr>
            <a:r>
              <a:rPr lang="en-US" sz="2400" spc="-120" dirty="0">
                <a:solidFill>
                  <a:srgbClr val="FFFFFF"/>
                </a:solidFill>
                <a:latin typeface="Times New Roman" panose="02020603050405020304" pitchFamily="18" charset="0"/>
                <a:cs typeface="Times New Roman" panose="02020603050405020304" pitchFamily="18" charset="0"/>
              </a:rPr>
              <a:t>Thank </a:t>
            </a:r>
            <a:r>
              <a:rPr lang="en-US" sz="2400" spc="-30" dirty="0">
                <a:solidFill>
                  <a:srgbClr val="FFFFFF"/>
                </a:solidFill>
                <a:latin typeface="Times New Roman" panose="02020603050405020304" pitchFamily="18" charset="0"/>
                <a:cs typeface="Times New Roman" panose="02020603050405020304" pitchFamily="18" charset="0"/>
              </a:rPr>
              <a:t>you </a:t>
            </a:r>
            <a:r>
              <a:rPr lang="en-US" sz="2400" spc="-10" dirty="0">
                <a:solidFill>
                  <a:srgbClr val="FFFFFF"/>
                </a:solidFill>
                <a:latin typeface="Times New Roman" panose="02020603050405020304" pitchFamily="18" charset="0"/>
                <a:cs typeface="Times New Roman" panose="02020603050405020304" pitchFamily="18" charset="0"/>
              </a:rPr>
              <a:t>to </a:t>
            </a:r>
            <a:r>
              <a:rPr lang="en-US" sz="2400" spc="-20" dirty="0">
                <a:solidFill>
                  <a:srgbClr val="FFFFFF"/>
                </a:solidFill>
                <a:latin typeface="Times New Roman" panose="02020603050405020304" pitchFamily="18" charset="0"/>
                <a:cs typeface="Times New Roman" panose="02020603050405020304" pitchFamily="18" charset="0"/>
              </a:rPr>
              <a:t>the</a:t>
            </a:r>
            <a:r>
              <a:rPr lang="en-US" sz="2400" spc="-560" dirty="0">
                <a:solidFill>
                  <a:srgbClr val="FFFFFF"/>
                </a:solidFill>
                <a:latin typeface="Times New Roman" panose="02020603050405020304" pitchFamily="18" charset="0"/>
                <a:cs typeface="Times New Roman" panose="02020603050405020304" pitchFamily="18" charset="0"/>
              </a:rPr>
              <a:t> </a:t>
            </a:r>
            <a:r>
              <a:rPr lang="en-US" sz="2400" spc="60" dirty="0">
                <a:solidFill>
                  <a:srgbClr val="FFFFFF"/>
                </a:solidFill>
                <a:latin typeface="Times New Roman" panose="02020603050405020304" pitchFamily="18" charset="0"/>
                <a:cs typeface="Times New Roman" panose="02020603050405020304" pitchFamily="18" charset="0"/>
              </a:rPr>
              <a:t>Academy.</a:t>
            </a:r>
            <a:endParaRPr lang="en-US" sz="2400" dirty="0">
              <a:latin typeface="Times New Roman" panose="02020603050405020304" pitchFamily="18" charset="0"/>
              <a:cs typeface="Times New Roman" panose="02020603050405020304" pitchFamily="18" charset="0"/>
            </a:endParaRPr>
          </a:p>
          <a:p>
            <a:pPr marL="469900" indent="-457200">
              <a:lnSpc>
                <a:spcPct val="100000"/>
              </a:lnSpc>
              <a:spcBef>
                <a:spcPts val="1180"/>
              </a:spcBef>
              <a:buClr>
                <a:srgbClr val="00C5BA"/>
              </a:buClr>
              <a:buAutoNum type="arabicPeriod"/>
              <a:tabLst>
                <a:tab pos="469900" algn="l"/>
                <a:tab pos="470534" algn="l"/>
              </a:tabLst>
            </a:pPr>
            <a:r>
              <a:rPr lang="en-US" sz="2400" spc="-120" dirty="0">
                <a:solidFill>
                  <a:srgbClr val="FFFFFF"/>
                </a:solidFill>
                <a:latin typeface="Times New Roman" panose="02020603050405020304" pitchFamily="18" charset="0"/>
                <a:cs typeface="Times New Roman" panose="02020603050405020304" pitchFamily="18" charset="0"/>
              </a:rPr>
              <a:t>Thank</a:t>
            </a:r>
            <a:r>
              <a:rPr lang="en-US" sz="2400" spc="-180" dirty="0">
                <a:solidFill>
                  <a:srgbClr val="FFFFFF"/>
                </a:solidFill>
                <a:latin typeface="Times New Roman" panose="02020603050405020304" pitchFamily="18" charset="0"/>
                <a:cs typeface="Times New Roman" panose="02020603050405020304" pitchFamily="18" charset="0"/>
              </a:rPr>
              <a:t> </a:t>
            </a:r>
            <a:r>
              <a:rPr lang="en-US" sz="2400" spc="-30" dirty="0">
                <a:solidFill>
                  <a:srgbClr val="FFFFFF"/>
                </a:solidFill>
                <a:latin typeface="Times New Roman" panose="02020603050405020304" pitchFamily="18" charset="0"/>
                <a:cs typeface="Times New Roman" panose="02020603050405020304" pitchFamily="18" charset="0"/>
              </a:rPr>
              <a:t>you</a:t>
            </a:r>
            <a:r>
              <a:rPr lang="en-US" sz="2400" spc="-180" dirty="0">
                <a:solidFill>
                  <a:srgbClr val="FFFFFF"/>
                </a:solidFill>
                <a:latin typeface="Times New Roman" panose="02020603050405020304" pitchFamily="18" charset="0"/>
                <a:cs typeface="Times New Roman" panose="02020603050405020304" pitchFamily="18" charset="0"/>
              </a:rPr>
              <a:t> </a:t>
            </a:r>
            <a:r>
              <a:rPr lang="en-US" sz="2400" spc="-10" dirty="0">
                <a:solidFill>
                  <a:srgbClr val="FFFFFF"/>
                </a:solidFill>
                <a:latin typeface="Times New Roman" panose="02020603050405020304" pitchFamily="18" charset="0"/>
                <a:cs typeface="Times New Roman" panose="02020603050405020304" pitchFamily="18" charset="0"/>
              </a:rPr>
              <a:t>to</a:t>
            </a:r>
            <a:r>
              <a:rPr lang="en-US" sz="2400" spc="-175" dirty="0">
                <a:solidFill>
                  <a:srgbClr val="FFFFFF"/>
                </a:solidFill>
                <a:latin typeface="Times New Roman" panose="02020603050405020304" pitchFamily="18" charset="0"/>
                <a:cs typeface="Times New Roman" panose="02020603050405020304" pitchFamily="18" charset="0"/>
              </a:rPr>
              <a:t> </a:t>
            </a:r>
            <a:r>
              <a:rPr lang="en-US" sz="2400" spc="-60" dirty="0">
                <a:solidFill>
                  <a:srgbClr val="FFFFFF"/>
                </a:solidFill>
                <a:latin typeface="Times New Roman" panose="02020603050405020304" pitchFamily="18" charset="0"/>
                <a:cs typeface="Times New Roman" panose="02020603050405020304" pitchFamily="18" charset="0"/>
              </a:rPr>
              <a:t>all</a:t>
            </a:r>
            <a:r>
              <a:rPr lang="en-US" sz="2400" spc="-204" dirty="0">
                <a:solidFill>
                  <a:srgbClr val="FFFFFF"/>
                </a:solidFill>
                <a:latin typeface="Times New Roman" panose="02020603050405020304" pitchFamily="18" charset="0"/>
                <a:cs typeface="Times New Roman" panose="02020603050405020304" pitchFamily="18" charset="0"/>
              </a:rPr>
              <a:t> </a:t>
            </a:r>
            <a:r>
              <a:rPr lang="en-US" sz="2400" spc="10" dirty="0">
                <a:solidFill>
                  <a:srgbClr val="FFFFFF"/>
                </a:solidFill>
                <a:latin typeface="Times New Roman" panose="02020603050405020304" pitchFamily="18" charset="0"/>
                <a:cs typeface="Times New Roman" panose="02020603050405020304" pitchFamily="18" charset="0"/>
              </a:rPr>
              <a:t>of</a:t>
            </a:r>
            <a:r>
              <a:rPr lang="en-US" sz="2400" spc="-180" dirty="0">
                <a:solidFill>
                  <a:srgbClr val="FFFFFF"/>
                </a:solidFill>
                <a:latin typeface="Times New Roman" panose="02020603050405020304" pitchFamily="18" charset="0"/>
                <a:cs typeface="Times New Roman" panose="02020603050405020304" pitchFamily="18" charset="0"/>
              </a:rPr>
              <a:t> </a:t>
            </a:r>
            <a:r>
              <a:rPr lang="en-US" sz="2400" spc="-30" dirty="0">
                <a:solidFill>
                  <a:srgbClr val="FFFFFF"/>
                </a:solidFill>
                <a:latin typeface="Times New Roman" panose="02020603050405020304" pitchFamily="18" charset="0"/>
                <a:cs typeface="Times New Roman" panose="02020603050405020304" pitchFamily="18" charset="0"/>
              </a:rPr>
              <a:t>you</a:t>
            </a:r>
            <a:r>
              <a:rPr lang="en-US" sz="2400" spc="-175" dirty="0">
                <a:solidFill>
                  <a:srgbClr val="FFFFFF"/>
                </a:solidFill>
                <a:latin typeface="Times New Roman" panose="02020603050405020304" pitchFamily="18" charset="0"/>
                <a:cs typeface="Times New Roman" panose="02020603050405020304" pitchFamily="18" charset="0"/>
              </a:rPr>
              <a:t> </a:t>
            </a:r>
            <a:r>
              <a:rPr lang="en-US" sz="2400" spc="-110" dirty="0">
                <a:solidFill>
                  <a:srgbClr val="FFFFFF"/>
                </a:solidFill>
                <a:latin typeface="Times New Roman" panose="02020603050405020304" pitchFamily="18" charset="0"/>
                <a:cs typeface="Times New Roman" panose="02020603050405020304" pitchFamily="18" charset="0"/>
              </a:rPr>
              <a:t>in</a:t>
            </a:r>
            <a:r>
              <a:rPr lang="en-US" sz="2400" spc="-215" dirty="0">
                <a:solidFill>
                  <a:srgbClr val="FFFFFF"/>
                </a:solidFill>
                <a:latin typeface="Times New Roman" panose="02020603050405020304" pitchFamily="18" charset="0"/>
                <a:cs typeface="Times New Roman" panose="02020603050405020304" pitchFamily="18" charset="0"/>
              </a:rPr>
              <a:t> </a:t>
            </a:r>
            <a:r>
              <a:rPr lang="en-US" sz="2400" spc="-170" dirty="0">
                <a:solidFill>
                  <a:srgbClr val="FFFFFF"/>
                </a:solidFill>
                <a:latin typeface="Times New Roman" panose="02020603050405020304" pitchFamily="18" charset="0"/>
                <a:cs typeface="Times New Roman" panose="02020603050405020304" pitchFamily="18" charset="0"/>
              </a:rPr>
              <a:t>this</a:t>
            </a:r>
            <a:r>
              <a:rPr lang="en-US" sz="2400" spc="-220" dirty="0">
                <a:solidFill>
                  <a:srgbClr val="FFFFFF"/>
                </a:solidFill>
                <a:latin typeface="Times New Roman" panose="02020603050405020304" pitchFamily="18" charset="0"/>
                <a:cs typeface="Times New Roman" panose="02020603050405020304" pitchFamily="18" charset="0"/>
              </a:rPr>
              <a:t> </a:t>
            </a:r>
            <a:r>
              <a:rPr lang="en-US" sz="2400" spc="-75" dirty="0">
                <a:solidFill>
                  <a:srgbClr val="FFFFFF"/>
                </a:solidFill>
                <a:latin typeface="Times New Roman" panose="02020603050405020304" pitchFamily="18" charset="0"/>
                <a:cs typeface="Times New Roman" panose="02020603050405020304" pitchFamily="18" charset="0"/>
              </a:rPr>
              <a:t>room.</a:t>
            </a:r>
            <a:endParaRPr lang="en-US" sz="2400" dirty="0">
              <a:latin typeface="Times New Roman" panose="02020603050405020304" pitchFamily="18" charset="0"/>
              <a:cs typeface="Times New Roman" panose="02020603050405020304" pitchFamily="18" charset="0"/>
            </a:endParaRPr>
          </a:p>
          <a:p>
            <a:pPr marL="469900" indent="-457200">
              <a:lnSpc>
                <a:spcPct val="100000"/>
              </a:lnSpc>
              <a:spcBef>
                <a:spcPts val="1175"/>
              </a:spcBef>
              <a:buClr>
                <a:srgbClr val="00C5BA"/>
              </a:buClr>
              <a:buAutoNum type="arabicPeriod"/>
              <a:tabLst>
                <a:tab pos="469900" algn="l"/>
                <a:tab pos="470534" algn="l"/>
              </a:tabLst>
            </a:pPr>
            <a:r>
              <a:rPr lang="en-US" sz="2400" spc="-470" dirty="0">
                <a:solidFill>
                  <a:srgbClr val="FFFFFF"/>
                </a:solidFill>
                <a:latin typeface="Times New Roman" panose="02020603050405020304" pitchFamily="18" charset="0"/>
                <a:cs typeface="Times New Roman" panose="02020603050405020304" pitchFamily="18" charset="0"/>
              </a:rPr>
              <a:t>I</a:t>
            </a:r>
            <a:r>
              <a:rPr lang="en-US" sz="2400" spc="-190" dirty="0">
                <a:solidFill>
                  <a:srgbClr val="FFFFFF"/>
                </a:solidFill>
                <a:latin typeface="Times New Roman" panose="02020603050405020304" pitchFamily="18" charset="0"/>
                <a:cs typeface="Times New Roman" panose="02020603050405020304" pitchFamily="18" charset="0"/>
              </a:rPr>
              <a:t> </a:t>
            </a:r>
            <a:r>
              <a:rPr lang="en-US" sz="2400" spc="50" dirty="0">
                <a:solidFill>
                  <a:srgbClr val="FFFFFF"/>
                </a:solidFill>
                <a:latin typeface="Times New Roman" panose="02020603050405020304" pitchFamily="18" charset="0"/>
                <a:cs typeface="Times New Roman" panose="02020603050405020304" pitchFamily="18" charset="0"/>
              </a:rPr>
              <a:t>have</a:t>
            </a:r>
            <a:r>
              <a:rPr lang="en-US" sz="2400" spc="-220" dirty="0">
                <a:solidFill>
                  <a:srgbClr val="FFFFFF"/>
                </a:solidFill>
                <a:latin typeface="Times New Roman" panose="02020603050405020304" pitchFamily="18" charset="0"/>
                <a:cs typeface="Times New Roman" panose="02020603050405020304" pitchFamily="18" charset="0"/>
              </a:rPr>
              <a:t> </a:t>
            </a:r>
            <a:r>
              <a:rPr lang="en-US" sz="2400" spc="-10" dirty="0">
                <a:solidFill>
                  <a:srgbClr val="FFFFFF"/>
                </a:solidFill>
                <a:latin typeface="Times New Roman" panose="02020603050405020304" pitchFamily="18" charset="0"/>
                <a:cs typeface="Times New Roman" panose="02020603050405020304" pitchFamily="18" charset="0"/>
              </a:rPr>
              <a:t>to</a:t>
            </a:r>
            <a:r>
              <a:rPr lang="en-US" sz="2400" spc="-180" dirty="0">
                <a:solidFill>
                  <a:srgbClr val="FFFFFF"/>
                </a:solidFill>
                <a:latin typeface="Times New Roman" panose="02020603050405020304" pitchFamily="18" charset="0"/>
                <a:cs typeface="Times New Roman" panose="02020603050405020304" pitchFamily="18" charset="0"/>
              </a:rPr>
              <a:t> </a:t>
            </a:r>
            <a:r>
              <a:rPr lang="en-US" sz="2400" spc="15" dirty="0">
                <a:solidFill>
                  <a:srgbClr val="FFFFFF"/>
                </a:solidFill>
                <a:latin typeface="Times New Roman" panose="02020603050405020304" pitchFamily="18" charset="0"/>
                <a:cs typeface="Times New Roman" panose="02020603050405020304" pitchFamily="18" charset="0"/>
              </a:rPr>
              <a:t>congratulate</a:t>
            </a:r>
            <a:r>
              <a:rPr lang="en-US" sz="2400" spc="-200" dirty="0">
                <a:solidFill>
                  <a:srgbClr val="FFFFFF"/>
                </a:solidFill>
                <a:latin typeface="Times New Roman" panose="02020603050405020304" pitchFamily="18" charset="0"/>
                <a:cs typeface="Times New Roman" panose="02020603050405020304" pitchFamily="18" charset="0"/>
              </a:rPr>
              <a:t> </a:t>
            </a:r>
            <a:r>
              <a:rPr lang="en-US" sz="2400" spc="-20" dirty="0">
                <a:solidFill>
                  <a:srgbClr val="FFFFFF"/>
                </a:solidFill>
                <a:latin typeface="Times New Roman" panose="02020603050405020304" pitchFamily="18" charset="0"/>
                <a:cs typeface="Times New Roman" panose="02020603050405020304" pitchFamily="18" charset="0"/>
              </a:rPr>
              <a:t>the</a:t>
            </a:r>
            <a:r>
              <a:rPr lang="en-US" sz="2400" spc="-180" dirty="0">
                <a:solidFill>
                  <a:srgbClr val="FFFFFF"/>
                </a:solidFill>
                <a:latin typeface="Times New Roman" panose="02020603050405020304" pitchFamily="18" charset="0"/>
                <a:cs typeface="Times New Roman" panose="02020603050405020304" pitchFamily="18" charset="0"/>
              </a:rPr>
              <a:t> </a:t>
            </a:r>
            <a:r>
              <a:rPr lang="en-US" sz="2400" spc="-50" dirty="0">
                <a:solidFill>
                  <a:srgbClr val="FFFFFF"/>
                </a:solidFill>
                <a:latin typeface="Times New Roman" panose="02020603050405020304" pitchFamily="18" charset="0"/>
                <a:cs typeface="Times New Roman" panose="02020603050405020304" pitchFamily="18" charset="0"/>
              </a:rPr>
              <a:t>other</a:t>
            </a:r>
            <a:r>
              <a:rPr lang="en-US" sz="2400" spc="-175" dirty="0">
                <a:solidFill>
                  <a:srgbClr val="FFFFFF"/>
                </a:solidFill>
                <a:latin typeface="Times New Roman" panose="02020603050405020304" pitchFamily="18" charset="0"/>
                <a:cs typeface="Times New Roman" panose="02020603050405020304" pitchFamily="18" charset="0"/>
              </a:rPr>
              <a:t> </a:t>
            </a:r>
            <a:r>
              <a:rPr lang="en-US" sz="2400" spc="-5" dirty="0">
                <a:solidFill>
                  <a:srgbClr val="FFFFFF"/>
                </a:solidFill>
                <a:latin typeface="Times New Roman" panose="02020603050405020304" pitchFamily="18" charset="0"/>
                <a:cs typeface="Times New Roman" panose="02020603050405020304" pitchFamily="18" charset="0"/>
              </a:rPr>
              <a:t>incredible</a:t>
            </a:r>
            <a:r>
              <a:rPr lang="en-US" sz="2400" spc="-229" dirty="0">
                <a:solidFill>
                  <a:srgbClr val="FFFFFF"/>
                </a:solidFill>
                <a:latin typeface="Times New Roman" panose="02020603050405020304" pitchFamily="18" charset="0"/>
                <a:cs typeface="Times New Roman" panose="02020603050405020304" pitchFamily="18" charset="0"/>
              </a:rPr>
              <a:t> </a:t>
            </a:r>
            <a:r>
              <a:rPr lang="en-US" sz="2400" spc="-40" dirty="0">
                <a:solidFill>
                  <a:srgbClr val="FFFFFF"/>
                </a:solidFill>
                <a:latin typeface="Times New Roman" panose="02020603050405020304" pitchFamily="18" charset="0"/>
                <a:cs typeface="Times New Roman" panose="02020603050405020304" pitchFamily="18" charset="0"/>
              </a:rPr>
              <a:t>nominees</a:t>
            </a:r>
            <a:r>
              <a:rPr lang="en-US" sz="2400" spc="-204" dirty="0">
                <a:solidFill>
                  <a:srgbClr val="FFFFFF"/>
                </a:solidFill>
                <a:latin typeface="Times New Roman" panose="02020603050405020304" pitchFamily="18" charset="0"/>
                <a:cs typeface="Times New Roman" panose="02020603050405020304" pitchFamily="18" charset="0"/>
              </a:rPr>
              <a:t> </a:t>
            </a:r>
            <a:r>
              <a:rPr lang="en-US" sz="2400" spc="-170" dirty="0">
                <a:solidFill>
                  <a:srgbClr val="FFFFFF"/>
                </a:solidFill>
                <a:latin typeface="Times New Roman" panose="02020603050405020304" pitchFamily="18" charset="0"/>
                <a:cs typeface="Times New Roman" panose="02020603050405020304" pitchFamily="18" charset="0"/>
              </a:rPr>
              <a:t>this</a:t>
            </a:r>
            <a:r>
              <a:rPr lang="en-US" sz="2400" spc="-220" dirty="0">
                <a:solidFill>
                  <a:srgbClr val="FFFFFF"/>
                </a:solidFill>
                <a:latin typeface="Times New Roman" panose="02020603050405020304" pitchFamily="18" charset="0"/>
                <a:cs typeface="Times New Roman" panose="02020603050405020304" pitchFamily="18" charset="0"/>
              </a:rPr>
              <a:t> </a:t>
            </a:r>
            <a:r>
              <a:rPr lang="en-US" sz="2400" spc="-70" dirty="0">
                <a:solidFill>
                  <a:srgbClr val="FFFFFF"/>
                </a:solidFill>
                <a:latin typeface="Times New Roman" panose="02020603050405020304" pitchFamily="18" charset="0"/>
                <a:cs typeface="Times New Roman" panose="02020603050405020304" pitchFamily="18" charset="0"/>
              </a:rPr>
              <a:t>year.</a:t>
            </a:r>
            <a:endParaRPr lang="en-US" sz="2400" dirty="0">
              <a:latin typeface="Times New Roman" panose="02020603050405020304" pitchFamily="18" charset="0"/>
              <a:cs typeface="Times New Roman" panose="02020603050405020304" pitchFamily="18" charset="0"/>
            </a:endParaRPr>
          </a:p>
          <a:p>
            <a:pPr marL="469900" indent="-457200">
              <a:lnSpc>
                <a:spcPts val="2875"/>
              </a:lnSpc>
              <a:spcBef>
                <a:spcPts val="1175"/>
              </a:spcBef>
              <a:buClr>
                <a:srgbClr val="00C5BA"/>
              </a:buClr>
              <a:buAutoNum type="arabicPeriod"/>
              <a:tabLst>
                <a:tab pos="469900" algn="l"/>
                <a:tab pos="470534" algn="l"/>
              </a:tabLst>
            </a:pPr>
            <a:r>
              <a:rPr lang="en-US" sz="2400" i="1" spc="-130" dirty="0">
                <a:solidFill>
                  <a:srgbClr val="FFFFFF"/>
                </a:solidFill>
                <a:latin typeface="Times New Roman" panose="02020603050405020304" pitchFamily="18" charset="0"/>
                <a:cs typeface="Times New Roman" panose="02020603050405020304" pitchFamily="18" charset="0"/>
              </a:rPr>
              <a:t>The</a:t>
            </a:r>
            <a:r>
              <a:rPr lang="en-US" sz="2400" i="1" spc="-180" dirty="0">
                <a:solidFill>
                  <a:srgbClr val="FFFFFF"/>
                </a:solidFill>
                <a:latin typeface="Times New Roman" panose="02020603050405020304" pitchFamily="18" charset="0"/>
                <a:cs typeface="Times New Roman" panose="02020603050405020304" pitchFamily="18" charset="0"/>
              </a:rPr>
              <a:t> </a:t>
            </a:r>
            <a:r>
              <a:rPr lang="en-US" sz="2400" i="1" spc="-15" dirty="0">
                <a:solidFill>
                  <a:srgbClr val="FFFFFF"/>
                </a:solidFill>
                <a:latin typeface="Times New Roman" panose="02020603050405020304" pitchFamily="18" charset="0"/>
                <a:cs typeface="Times New Roman" panose="02020603050405020304" pitchFamily="18" charset="0"/>
              </a:rPr>
              <a:t>Revenant</a:t>
            </a:r>
            <a:r>
              <a:rPr lang="en-US" sz="2400" i="1" spc="-185" dirty="0">
                <a:solidFill>
                  <a:srgbClr val="FFFFFF"/>
                </a:solidFill>
                <a:latin typeface="Times New Roman" panose="02020603050405020304" pitchFamily="18" charset="0"/>
                <a:cs typeface="Times New Roman" panose="02020603050405020304" pitchFamily="18" charset="0"/>
              </a:rPr>
              <a:t> </a:t>
            </a:r>
            <a:r>
              <a:rPr lang="en-US" sz="2400" spc="-35" dirty="0">
                <a:solidFill>
                  <a:srgbClr val="FFFFFF"/>
                </a:solidFill>
                <a:latin typeface="Times New Roman" panose="02020603050405020304" pitchFamily="18" charset="0"/>
                <a:cs typeface="Times New Roman" panose="02020603050405020304" pitchFamily="18" charset="0"/>
              </a:rPr>
              <a:t>was</a:t>
            </a:r>
            <a:r>
              <a:rPr lang="en-US" sz="2400" spc="-175" dirty="0">
                <a:solidFill>
                  <a:srgbClr val="FFFFFF"/>
                </a:solidFill>
                <a:latin typeface="Times New Roman" panose="02020603050405020304" pitchFamily="18" charset="0"/>
                <a:cs typeface="Times New Roman" panose="02020603050405020304" pitchFamily="18" charset="0"/>
              </a:rPr>
              <a:t> </a:t>
            </a:r>
            <a:r>
              <a:rPr lang="en-US" sz="2400" spc="-20" dirty="0">
                <a:solidFill>
                  <a:srgbClr val="FFFFFF"/>
                </a:solidFill>
                <a:latin typeface="Times New Roman" panose="02020603050405020304" pitchFamily="18" charset="0"/>
                <a:cs typeface="Times New Roman" panose="02020603050405020304" pitchFamily="18" charset="0"/>
              </a:rPr>
              <a:t>the</a:t>
            </a:r>
            <a:r>
              <a:rPr lang="en-US" sz="2400" spc="-175" dirty="0">
                <a:solidFill>
                  <a:srgbClr val="FFFFFF"/>
                </a:solidFill>
                <a:latin typeface="Times New Roman" panose="02020603050405020304" pitchFamily="18" charset="0"/>
                <a:cs typeface="Times New Roman" panose="02020603050405020304" pitchFamily="18" charset="0"/>
              </a:rPr>
              <a:t> </a:t>
            </a:r>
            <a:r>
              <a:rPr lang="en-US" sz="2400" spc="25" dirty="0">
                <a:solidFill>
                  <a:srgbClr val="FFFFFF"/>
                </a:solidFill>
                <a:latin typeface="Times New Roman" panose="02020603050405020304" pitchFamily="18" charset="0"/>
                <a:cs typeface="Times New Roman" panose="02020603050405020304" pitchFamily="18" charset="0"/>
              </a:rPr>
              <a:t>product</a:t>
            </a:r>
            <a:r>
              <a:rPr lang="en-US" sz="2400" spc="-160" dirty="0">
                <a:solidFill>
                  <a:srgbClr val="FFFFFF"/>
                </a:solidFill>
                <a:latin typeface="Times New Roman" panose="02020603050405020304" pitchFamily="18" charset="0"/>
                <a:cs typeface="Times New Roman" panose="02020603050405020304" pitchFamily="18" charset="0"/>
              </a:rPr>
              <a:t> </a:t>
            </a:r>
            <a:r>
              <a:rPr lang="en-US" sz="2400" spc="10" dirty="0">
                <a:solidFill>
                  <a:srgbClr val="FFFFFF"/>
                </a:solidFill>
                <a:latin typeface="Times New Roman" panose="02020603050405020304" pitchFamily="18" charset="0"/>
                <a:cs typeface="Times New Roman" panose="02020603050405020304" pitchFamily="18" charset="0"/>
              </a:rPr>
              <a:t>of</a:t>
            </a:r>
            <a:r>
              <a:rPr lang="en-US" sz="2400" spc="-180" dirty="0">
                <a:solidFill>
                  <a:srgbClr val="FFFFFF"/>
                </a:solidFill>
                <a:latin typeface="Times New Roman" panose="02020603050405020304" pitchFamily="18" charset="0"/>
                <a:cs typeface="Times New Roman" panose="02020603050405020304" pitchFamily="18" charset="0"/>
              </a:rPr>
              <a:t> </a:t>
            </a:r>
            <a:r>
              <a:rPr lang="en-US" sz="2400" spc="-20" dirty="0">
                <a:solidFill>
                  <a:srgbClr val="FFFFFF"/>
                </a:solidFill>
                <a:latin typeface="Times New Roman" panose="02020603050405020304" pitchFamily="18" charset="0"/>
                <a:cs typeface="Times New Roman" panose="02020603050405020304" pitchFamily="18" charset="0"/>
              </a:rPr>
              <a:t>the</a:t>
            </a:r>
            <a:r>
              <a:rPr lang="en-US" sz="2400" spc="-175" dirty="0">
                <a:solidFill>
                  <a:srgbClr val="FFFFFF"/>
                </a:solidFill>
                <a:latin typeface="Times New Roman" panose="02020603050405020304" pitchFamily="18" charset="0"/>
                <a:cs typeface="Times New Roman" panose="02020603050405020304" pitchFamily="18" charset="0"/>
              </a:rPr>
              <a:t> </a:t>
            </a:r>
            <a:r>
              <a:rPr lang="en-US" sz="2400" spc="-145" dirty="0">
                <a:solidFill>
                  <a:srgbClr val="FFFFFF"/>
                </a:solidFill>
                <a:latin typeface="Times New Roman" panose="02020603050405020304" pitchFamily="18" charset="0"/>
                <a:cs typeface="Times New Roman" panose="02020603050405020304" pitchFamily="18" charset="0"/>
              </a:rPr>
              <a:t>tireless</a:t>
            </a:r>
            <a:r>
              <a:rPr lang="en-US" sz="2400" spc="-190" dirty="0">
                <a:solidFill>
                  <a:srgbClr val="FFFFFF"/>
                </a:solidFill>
                <a:latin typeface="Times New Roman" panose="02020603050405020304" pitchFamily="18" charset="0"/>
                <a:cs typeface="Times New Roman" panose="02020603050405020304" pitchFamily="18" charset="0"/>
              </a:rPr>
              <a:t> </a:t>
            </a:r>
            <a:r>
              <a:rPr lang="en-US" sz="2400" spc="-100" dirty="0">
                <a:solidFill>
                  <a:srgbClr val="FFFFFF"/>
                </a:solidFill>
                <a:latin typeface="Times New Roman" panose="02020603050405020304" pitchFamily="18" charset="0"/>
                <a:cs typeface="Times New Roman" panose="02020603050405020304" pitchFamily="18" charset="0"/>
              </a:rPr>
              <a:t>efforts</a:t>
            </a:r>
            <a:r>
              <a:rPr lang="en-US" sz="2400" spc="-175" dirty="0">
                <a:solidFill>
                  <a:srgbClr val="FFFFFF"/>
                </a:solidFill>
                <a:latin typeface="Times New Roman" panose="02020603050405020304" pitchFamily="18" charset="0"/>
                <a:cs typeface="Times New Roman" panose="02020603050405020304" pitchFamily="18" charset="0"/>
              </a:rPr>
              <a:t> </a:t>
            </a:r>
            <a:r>
              <a:rPr lang="en-US" sz="2400" spc="10" dirty="0">
                <a:solidFill>
                  <a:srgbClr val="FFFFFF"/>
                </a:solidFill>
                <a:latin typeface="Times New Roman" panose="02020603050405020304" pitchFamily="18" charset="0"/>
                <a:cs typeface="Times New Roman" panose="02020603050405020304" pitchFamily="18" charset="0"/>
              </a:rPr>
              <a:t>of</a:t>
            </a:r>
            <a:r>
              <a:rPr lang="en-US" sz="2400" spc="-180" dirty="0">
                <a:solidFill>
                  <a:srgbClr val="FFFFFF"/>
                </a:solidFill>
                <a:latin typeface="Times New Roman" panose="02020603050405020304" pitchFamily="18" charset="0"/>
                <a:cs typeface="Times New Roman" panose="02020603050405020304" pitchFamily="18" charset="0"/>
              </a:rPr>
              <a:t> </a:t>
            </a:r>
            <a:r>
              <a:rPr lang="en-US" sz="2400" spc="65" dirty="0">
                <a:solidFill>
                  <a:srgbClr val="FFFFFF"/>
                </a:solidFill>
                <a:latin typeface="Times New Roman" panose="02020603050405020304" pitchFamily="18" charset="0"/>
                <a:cs typeface="Times New Roman" panose="02020603050405020304" pitchFamily="18" charset="0"/>
              </a:rPr>
              <a:t>an</a:t>
            </a:r>
            <a:endParaRPr lang="en-US" sz="2400" dirty="0">
              <a:latin typeface="Times New Roman" panose="02020603050405020304" pitchFamily="18" charset="0"/>
              <a:cs typeface="Times New Roman" panose="02020603050405020304" pitchFamily="18" charset="0"/>
            </a:endParaRPr>
          </a:p>
          <a:p>
            <a:pPr marL="469900">
              <a:lnSpc>
                <a:spcPts val="2875"/>
              </a:lnSpc>
            </a:pPr>
            <a:r>
              <a:rPr lang="en-US" sz="2400" spc="10" dirty="0">
                <a:solidFill>
                  <a:srgbClr val="FFFFFF"/>
                </a:solidFill>
                <a:latin typeface="Times New Roman" panose="02020603050405020304" pitchFamily="18" charset="0"/>
                <a:cs typeface="Times New Roman" panose="02020603050405020304" pitchFamily="18" charset="0"/>
              </a:rPr>
              <a:t>unbelievable cast </a:t>
            </a:r>
            <a:r>
              <a:rPr lang="en-US" sz="2400" spc="90" dirty="0">
                <a:solidFill>
                  <a:srgbClr val="FFFFFF"/>
                </a:solidFill>
                <a:latin typeface="Times New Roman" panose="02020603050405020304" pitchFamily="18" charset="0"/>
                <a:cs typeface="Times New Roman" panose="02020603050405020304" pitchFamily="18" charset="0"/>
              </a:rPr>
              <a:t>and</a:t>
            </a:r>
            <a:r>
              <a:rPr lang="en-US" sz="2400" spc="-610" dirty="0">
                <a:solidFill>
                  <a:srgbClr val="FFFFFF"/>
                </a:solidFill>
                <a:latin typeface="Times New Roman" panose="02020603050405020304" pitchFamily="18" charset="0"/>
                <a:cs typeface="Times New Roman" panose="02020603050405020304" pitchFamily="18" charset="0"/>
              </a:rPr>
              <a:t> </a:t>
            </a:r>
            <a:r>
              <a:rPr lang="en-US" sz="2400" spc="-10" dirty="0">
                <a:solidFill>
                  <a:srgbClr val="FFFFFF"/>
                </a:solidFill>
                <a:latin typeface="Times New Roman" panose="02020603050405020304" pitchFamily="18" charset="0"/>
                <a:cs typeface="Times New Roman" panose="02020603050405020304" pitchFamily="18" charset="0"/>
              </a:rPr>
              <a:t>crew.</a:t>
            </a:r>
            <a:endParaRPr lang="en-US" sz="2400" dirty="0">
              <a:latin typeface="Times New Roman" panose="02020603050405020304" pitchFamily="18" charset="0"/>
              <a:cs typeface="Times New Roman" panose="02020603050405020304" pitchFamily="18" charset="0"/>
            </a:endParaRPr>
          </a:p>
          <a:p>
            <a:pPr marL="0" indent="0">
              <a:buNone/>
            </a:pPr>
            <a:endParaRPr lang="en-US" sz="20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4907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856984" cy="6408712"/>
          </a:xfrm>
        </p:spPr>
        <p:txBody>
          <a:bodyPr>
            <a:normAutofit/>
          </a:bodyPr>
          <a:lstStyle/>
          <a:p>
            <a:pPr marL="0" indent="0">
              <a:buNone/>
            </a:pPr>
            <a:r>
              <a:rPr lang="en-US" sz="3200" b="1" u="sng" dirty="0">
                <a:latin typeface="Times New Roman" panose="02020603050405020304" pitchFamily="18" charset="0"/>
                <a:cs typeface="Times New Roman" panose="02020603050405020304" pitchFamily="18" charset="0"/>
              </a:rPr>
              <a:t>PRE-PROCESS:</a:t>
            </a:r>
          </a:p>
          <a:p>
            <a:pPr marL="469900" indent="-457200">
              <a:lnSpc>
                <a:spcPct val="100000"/>
              </a:lnSpc>
              <a:spcBef>
                <a:spcPts val="1275"/>
              </a:spcBef>
              <a:buClr>
                <a:srgbClr val="00C5BA"/>
              </a:buClr>
              <a:buAutoNum type="arabicPeriod"/>
              <a:tabLst>
                <a:tab pos="469900" algn="l"/>
                <a:tab pos="470534" algn="l"/>
              </a:tabLst>
            </a:pPr>
            <a:r>
              <a:rPr lang="en-US" sz="2400" spc="-55" dirty="0">
                <a:solidFill>
                  <a:srgbClr val="FFFFFF"/>
                </a:solidFill>
                <a:latin typeface="Times New Roman" panose="02020603050405020304" pitchFamily="18" charset="0"/>
                <a:cs typeface="Times New Roman" panose="02020603050405020304" pitchFamily="18" charset="0"/>
              </a:rPr>
              <a:t>thank </a:t>
            </a:r>
            <a:r>
              <a:rPr lang="en-US" sz="2400" spc="-30" dirty="0">
                <a:solidFill>
                  <a:srgbClr val="FFFFFF"/>
                </a:solidFill>
                <a:latin typeface="Times New Roman" panose="02020603050405020304" pitchFamily="18" charset="0"/>
                <a:cs typeface="Times New Roman" panose="02020603050405020304" pitchFamily="18" charset="0"/>
              </a:rPr>
              <a:t>you</a:t>
            </a:r>
            <a:r>
              <a:rPr lang="en-US" sz="2400" spc="-630" dirty="0">
                <a:solidFill>
                  <a:srgbClr val="FFFFFF"/>
                </a:solidFill>
                <a:latin typeface="Times New Roman" panose="02020603050405020304" pitchFamily="18" charset="0"/>
                <a:cs typeface="Times New Roman" panose="02020603050405020304" pitchFamily="18" charset="0"/>
              </a:rPr>
              <a:t> </a:t>
            </a:r>
            <a:r>
              <a:rPr lang="en-US" sz="2400" spc="-60" dirty="0">
                <a:solidFill>
                  <a:srgbClr val="FFFFFF"/>
                </a:solidFill>
                <a:latin typeface="Times New Roman" panose="02020603050405020304" pitchFamily="18" charset="0"/>
                <a:cs typeface="Times New Roman" panose="02020603050405020304" pitchFamily="18" charset="0"/>
              </a:rPr>
              <a:t>all </a:t>
            </a:r>
            <a:r>
              <a:rPr lang="en-US" sz="2400" spc="-105" dirty="0">
                <a:solidFill>
                  <a:srgbClr val="FFFFFF"/>
                </a:solidFill>
                <a:latin typeface="Times New Roman" panose="02020603050405020304" pitchFamily="18" charset="0"/>
                <a:cs typeface="Times New Roman" panose="02020603050405020304" pitchFamily="18" charset="0"/>
              </a:rPr>
              <a:t>so </a:t>
            </a:r>
            <a:r>
              <a:rPr lang="en-US" sz="2400" spc="-95" dirty="0">
                <a:solidFill>
                  <a:srgbClr val="FFFFFF"/>
                </a:solidFill>
                <a:latin typeface="Times New Roman" panose="02020603050405020304" pitchFamily="18" charset="0"/>
                <a:cs typeface="Times New Roman" panose="02020603050405020304" pitchFamily="18" charset="0"/>
              </a:rPr>
              <a:t>very </a:t>
            </a:r>
            <a:r>
              <a:rPr lang="en-US" sz="2400" spc="25" dirty="0">
                <a:solidFill>
                  <a:srgbClr val="FFFFFF"/>
                </a:solidFill>
                <a:latin typeface="Times New Roman" panose="02020603050405020304" pitchFamily="18" charset="0"/>
                <a:cs typeface="Times New Roman" panose="02020603050405020304" pitchFamily="18" charset="0"/>
              </a:rPr>
              <a:t>much</a:t>
            </a:r>
            <a:endParaRPr lang="en-US" sz="2400" dirty="0">
              <a:latin typeface="Times New Roman" panose="02020603050405020304" pitchFamily="18" charset="0"/>
              <a:cs typeface="Times New Roman" panose="02020603050405020304" pitchFamily="18" charset="0"/>
            </a:endParaRPr>
          </a:p>
          <a:p>
            <a:pPr marL="469900" indent="-457200">
              <a:lnSpc>
                <a:spcPct val="100000"/>
              </a:lnSpc>
              <a:spcBef>
                <a:spcPts val="1175"/>
              </a:spcBef>
              <a:buClr>
                <a:srgbClr val="00C5BA"/>
              </a:buClr>
              <a:buAutoNum type="arabicPeriod"/>
              <a:tabLst>
                <a:tab pos="469900" algn="l"/>
                <a:tab pos="470534" algn="l"/>
              </a:tabLst>
            </a:pPr>
            <a:r>
              <a:rPr lang="en-US" sz="2400" spc="-55" dirty="0">
                <a:solidFill>
                  <a:srgbClr val="FFFFFF"/>
                </a:solidFill>
                <a:latin typeface="Times New Roman" panose="02020603050405020304" pitchFamily="18" charset="0"/>
                <a:cs typeface="Times New Roman" panose="02020603050405020304" pitchFamily="18" charset="0"/>
              </a:rPr>
              <a:t>thank </a:t>
            </a:r>
            <a:r>
              <a:rPr lang="en-US" sz="2400" spc="-30" dirty="0">
                <a:solidFill>
                  <a:srgbClr val="FFFFFF"/>
                </a:solidFill>
                <a:latin typeface="Times New Roman" panose="02020603050405020304" pitchFamily="18" charset="0"/>
                <a:cs typeface="Times New Roman" panose="02020603050405020304" pitchFamily="18" charset="0"/>
              </a:rPr>
              <a:t>you </a:t>
            </a:r>
            <a:r>
              <a:rPr lang="en-US" sz="2400" spc="-10" dirty="0">
                <a:solidFill>
                  <a:srgbClr val="FFFFFF"/>
                </a:solidFill>
                <a:latin typeface="Times New Roman" panose="02020603050405020304" pitchFamily="18" charset="0"/>
                <a:cs typeface="Times New Roman" panose="02020603050405020304" pitchFamily="18" charset="0"/>
              </a:rPr>
              <a:t>to </a:t>
            </a:r>
            <a:r>
              <a:rPr lang="en-US" sz="2400" spc="-20" dirty="0">
                <a:solidFill>
                  <a:srgbClr val="FFFFFF"/>
                </a:solidFill>
                <a:latin typeface="Times New Roman" panose="02020603050405020304" pitchFamily="18" charset="0"/>
                <a:cs typeface="Times New Roman" panose="02020603050405020304" pitchFamily="18" charset="0"/>
              </a:rPr>
              <a:t>the</a:t>
            </a:r>
            <a:r>
              <a:rPr lang="en-US" sz="2400" spc="-645" dirty="0">
                <a:solidFill>
                  <a:srgbClr val="FFFFFF"/>
                </a:solidFill>
                <a:latin typeface="Times New Roman" panose="02020603050405020304" pitchFamily="18" charset="0"/>
                <a:cs typeface="Times New Roman" panose="02020603050405020304" pitchFamily="18" charset="0"/>
              </a:rPr>
              <a:t> </a:t>
            </a:r>
            <a:r>
              <a:rPr lang="en-US" sz="2400" spc="105" dirty="0">
                <a:solidFill>
                  <a:srgbClr val="FFFFFF"/>
                </a:solidFill>
                <a:latin typeface="Times New Roman" panose="02020603050405020304" pitchFamily="18" charset="0"/>
                <a:cs typeface="Times New Roman" panose="02020603050405020304" pitchFamily="18" charset="0"/>
              </a:rPr>
              <a:t>academy</a:t>
            </a:r>
            <a:endParaRPr lang="en-US" sz="2400" dirty="0">
              <a:latin typeface="Times New Roman" panose="02020603050405020304" pitchFamily="18" charset="0"/>
              <a:cs typeface="Times New Roman" panose="02020603050405020304" pitchFamily="18" charset="0"/>
            </a:endParaRPr>
          </a:p>
          <a:p>
            <a:pPr marL="469900" indent="-457200">
              <a:lnSpc>
                <a:spcPct val="100000"/>
              </a:lnSpc>
              <a:spcBef>
                <a:spcPts val="1180"/>
              </a:spcBef>
              <a:buClr>
                <a:srgbClr val="00C5BA"/>
              </a:buClr>
              <a:buAutoNum type="arabicPeriod"/>
              <a:tabLst>
                <a:tab pos="469900" algn="l"/>
                <a:tab pos="470534" algn="l"/>
              </a:tabLst>
            </a:pPr>
            <a:r>
              <a:rPr lang="en-US" sz="2400" spc="-55" dirty="0">
                <a:solidFill>
                  <a:srgbClr val="FFFFFF"/>
                </a:solidFill>
                <a:latin typeface="Times New Roman" panose="02020603050405020304" pitchFamily="18" charset="0"/>
                <a:cs typeface="Times New Roman" panose="02020603050405020304" pitchFamily="18" charset="0"/>
              </a:rPr>
              <a:t>thank</a:t>
            </a:r>
            <a:r>
              <a:rPr lang="en-US" sz="2400" spc="-204" dirty="0">
                <a:solidFill>
                  <a:srgbClr val="FFFFFF"/>
                </a:solidFill>
                <a:latin typeface="Times New Roman" panose="02020603050405020304" pitchFamily="18" charset="0"/>
                <a:cs typeface="Times New Roman" panose="02020603050405020304" pitchFamily="18" charset="0"/>
              </a:rPr>
              <a:t> </a:t>
            </a:r>
            <a:r>
              <a:rPr lang="en-US" sz="2400" spc="-30" dirty="0">
                <a:solidFill>
                  <a:srgbClr val="FFFFFF"/>
                </a:solidFill>
                <a:latin typeface="Times New Roman" panose="02020603050405020304" pitchFamily="18" charset="0"/>
                <a:cs typeface="Times New Roman" panose="02020603050405020304" pitchFamily="18" charset="0"/>
              </a:rPr>
              <a:t>you</a:t>
            </a:r>
            <a:r>
              <a:rPr lang="en-US" sz="2400" spc="-175" dirty="0">
                <a:solidFill>
                  <a:srgbClr val="FFFFFF"/>
                </a:solidFill>
                <a:latin typeface="Times New Roman" panose="02020603050405020304" pitchFamily="18" charset="0"/>
                <a:cs typeface="Times New Roman" panose="02020603050405020304" pitchFamily="18" charset="0"/>
              </a:rPr>
              <a:t> </a:t>
            </a:r>
            <a:r>
              <a:rPr lang="en-US" sz="2400" spc="-10" dirty="0">
                <a:solidFill>
                  <a:srgbClr val="FFFFFF"/>
                </a:solidFill>
                <a:latin typeface="Times New Roman" panose="02020603050405020304" pitchFamily="18" charset="0"/>
                <a:cs typeface="Times New Roman" panose="02020603050405020304" pitchFamily="18" charset="0"/>
              </a:rPr>
              <a:t>to</a:t>
            </a:r>
            <a:r>
              <a:rPr lang="en-US" sz="2400" spc="-180" dirty="0">
                <a:solidFill>
                  <a:srgbClr val="FFFFFF"/>
                </a:solidFill>
                <a:latin typeface="Times New Roman" panose="02020603050405020304" pitchFamily="18" charset="0"/>
                <a:cs typeface="Times New Roman" panose="02020603050405020304" pitchFamily="18" charset="0"/>
              </a:rPr>
              <a:t> </a:t>
            </a:r>
            <a:r>
              <a:rPr lang="en-US" sz="2400" spc="-60" dirty="0">
                <a:solidFill>
                  <a:srgbClr val="FFFFFF"/>
                </a:solidFill>
                <a:latin typeface="Times New Roman" panose="02020603050405020304" pitchFamily="18" charset="0"/>
                <a:cs typeface="Times New Roman" panose="02020603050405020304" pitchFamily="18" charset="0"/>
              </a:rPr>
              <a:t>all</a:t>
            </a:r>
            <a:r>
              <a:rPr lang="en-US" sz="2400" spc="-195" dirty="0">
                <a:solidFill>
                  <a:srgbClr val="FFFFFF"/>
                </a:solidFill>
                <a:latin typeface="Times New Roman" panose="02020603050405020304" pitchFamily="18" charset="0"/>
                <a:cs typeface="Times New Roman" panose="02020603050405020304" pitchFamily="18" charset="0"/>
              </a:rPr>
              <a:t> </a:t>
            </a:r>
            <a:r>
              <a:rPr lang="en-US" sz="2400" spc="10" dirty="0">
                <a:solidFill>
                  <a:srgbClr val="FFFFFF"/>
                </a:solidFill>
                <a:latin typeface="Times New Roman" panose="02020603050405020304" pitchFamily="18" charset="0"/>
                <a:cs typeface="Times New Roman" panose="02020603050405020304" pitchFamily="18" charset="0"/>
              </a:rPr>
              <a:t>of</a:t>
            </a:r>
            <a:r>
              <a:rPr lang="en-US" sz="2400" spc="-180" dirty="0">
                <a:solidFill>
                  <a:srgbClr val="FFFFFF"/>
                </a:solidFill>
                <a:latin typeface="Times New Roman" panose="02020603050405020304" pitchFamily="18" charset="0"/>
                <a:cs typeface="Times New Roman" panose="02020603050405020304" pitchFamily="18" charset="0"/>
              </a:rPr>
              <a:t> </a:t>
            </a:r>
            <a:r>
              <a:rPr lang="en-US" sz="2400" spc="-30" dirty="0">
                <a:solidFill>
                  <a:srgbClr val="FFFFFF"/>
                </a:solidFill>
                <a:latin typeface="Times New Roman" panose="02020603050405020304" pitchFamily="18" charset="0"/>
                <a:cs typeface="Times New Roman" panose="02020603050405020304" pitchFamily="18" charset="0"/>
              </a:rPr>
              <a:t>you</a:t>
            </a:r>
            <a:r>
              <a:rPr lang="en-US" sz="2400" spc="-180" dirty="0">
                <a:solidFill>
                  <a:srgbClr val="FFFFFF"/>
                </a:solidFill>
                <a:latin typeface="Times New Roman" panose="02020603050405020304" pitchFamily="18" charset="0"/>
                <a:cs typeface="Times New Roman" panose="02020603050405020304" pitchFamily="18" charset="0"/>
              </a:rPr>
              <a:t> </a:t>
            </a:r>
            <a:r>
              <a:rPr lang="en-US" sz="2400" spc="-110" dirty="0">
                <a:solidFill>
                  <a:srgbClr val="FFFFFF"/>
                </a:solidFill>
                <a:latin typeface="Times New Roman" panose="02020603050405020304" pitchFamily="18" charset="0"/>
                <a:cs typeface="Times New Roman" panose="02020603050405020304" pitchFamily="18" charset="0"/>
              </a:rPr>
              <a:t>in</a:t>
            </a:r>
            <a:r>
              <a:rPr lang="en-US" sz="2400" spc="-215" dirty="0">
                <a:solidFill>
                  <a:srgbClr val="FFFFFF"/>
                </a:solidFill>
                <a:latin typeface="Times New Roman" panose="02020603050405020304" pitchFamily="18" charset="0"/>
                <a:cs typeface="Times New Roman" panose="02020603050405020304" pitchFamily="18" charset="0"/>
              </a:rPr>
              <a:t> </a:t>
            </a:r>
            <a:r>
              <a:rPr lang="en-US" sz="2400" spc="-170" dirty="0">
                <a:solidFill>
                  <a:srgbClr val="FFFFFF"/>
                </a:solidFill>
                <a:latin typeface="Times New Roman" panose="02020603050405020304" pitchFamily="18" charset="0"/>
                <a:cs typeface="Times New Roman" panose="02020603050405020304" pitchFamily="18" charset="0"/>
              </a:rPr>
              <a:t>this</a:t>
            </a:r>
            <a:r>
              <a:rPr lang="en-US" sz="2400" spc="-195" dirty="0">
                <a:solidFill>
                  <a:srgbClr val="FFFFFF"/>
                </a:solidFill>
                <a:latin typeface="Times New Roman" panose="02020603050405020304" pitchFamily="18" charset="0"/>
                <a:cs typeface="Times New Roman" panose="02020603050405020304" pitchFamily="18" charset="0"/>
              </a:rPr>
              <a:t> </a:t>
            </a:r>
            <a:r>
              <a:rPr lang="en-US" sz="2400" spc="-40" dirty="0">
                <a:solidFill>
                  <a:srgbClr val="FFFFFF"/>
                </a:solidFill>
                <a:latin typeface="Times New Roman" panose="02020603050405020304" pitchFamily="18" charset="0"/>
                <a:cs typeface="Times New Roman" panose="02020603050405020304" pitchFamily="18" charset="0"/>
              </a:rPr>
              <a:t>room</a:t>
            </a:r>
            <a:endParaRPr lang="en-US" sz="2400" dirty="0">
              <a:latin typeface="Times New Roman" panose="02020603050405020304" pitchFamily="18" charset="0"/>
              <a:cs typeface="Times New Roman" panose="02020603050405020304" pitchFamily="18" charset="0"/>
            </a:endParaRPr>
          </a:p>
          <a:p>
            <a:pPr marL="469900" indent="-457200">
              <a:lnSpc>
                <a:spcPct val="100000"/>
              </a:lnSpc>
              <a:spcBef>
                <a:spcPts val="1175"/>
              </a:spcBef>
              <a:buClr>
                <a:srgbClr val="00C5BA"/>
              </a:buClr>
              <a:buAutoNum type="arabicPeriod"/>
              <a:tabLst>
                <a:tab pos="469900" algn="l"/>
                <a:tab pos="470534" algn="l"/>
              </a:tabLst>
            </a:pPr>
            <a:r>
              <a:rPr lang="en-US" sz="2400" spc="-180" dirty="0" err="1">
                <a:solidFill>
                  <a:srgbClr val="FFFFFF"/>
                </a:solidFill>
                <a:latin typeface="Times New Roman" panose="02020603050405020304" pitchFamily="18" charset="0"/>
                <a:cs typeface="Times New Roman" panose="02020603050405020304" pitchFamily="18" charset="0"/>
              </a:rPr>
              <a:t>i</a:t>
            </a:r>
            <a:r>
              <a:rPr lang="en-US" sz="2400" spc="-185" dirty="0">
                <a:solidFill>
                  <a:srgbClr val="FFFFFF"/>
                </a:solidFill>
                <a:latin typeface="Times New Roman" panose="02020603050405020304" pitchFamily="18" charset="0"/>
                <a:cs typeface="Times New Roman" panose="02020603050405020304" pitchFamily="18" charset="0"/>
              </a:rPr>
              <a:t> </a:t>
            </a:r>
            <a:r>
              <a:rPr lang="en-US" sz="2400" spc="50" dirty="0">
                <a:solidFill>
                  <a:srgbClr val="FFFFFF"/>
                </a:solidFill>
                <a:latin typeface="Times New Roman" panose="02020603050405020304" pitchFamily="18" charset="0"/>
                <a:cs typeface="Times New Roman" panose="02020603050405020304" pitchFamily="18" charset="0"/>
              </a:rPr>
              <a:t>have</a:t>
            </a:r>
            <a:r>
              <a:rPr lang="en-US" sz="2400" spc="-215" dirty="0">
                <a:solidFill>
                  <a:srgbClr val="FFFFFF"/>
                </a:solidFill>
                <a:latin typeface="Times New Roman" panose="02020603050405020304" pitchFamily="18" charset="0"/>
                <a:cs typeface="Times New Roman" panose="02020603050405020304" pitchFamily="18" charset="0"/>
              </a:rPr>
              <a:t> </a:t>
            </a:r>
            <a:r>
              <a:rPr lang="en-US" sz="2400" spc="-10" dirty="0">
                <a:solidFill>
                  <a:srgbClr val="FFFFFF"/>
                </a:solidFill>
                <a:latin typeface="Times New Roman" panose="02020603050405020304" pitchFamily="18" charset="0"/>
                <a:cs typeface="Times New Roman" panose="02020603050405020304" pitchFamily="18" charset="0"/>
              </a:rPr>
              <a:t>to</a:t>
            </a:r>
            <a:r>
              <a:rPr lang="en-US" sz="2400" spc="-180" dirty="0">
                <a:solidFill>
                  <a:srgbClr val="FFFFFF"/>
                </a:solidFill>
                <a:latin typeface="Times New Roman" panose="02020603050405020304" pitchFamily="18" charset="0"/>
                <a:cs typeface="Times New Roman" panose="02020603050405020304" pitchFamily="18" charset="0"/>
              </a:rPr>
              <a:t> </a:t>
            </a:r>
            <a:r>
              <a:rPr lang="en-US" sz="2400" spc="15" dirty="0">
                <a:solidFill>
                  <a:srgbClr val="FFFFFF"/>
                </a:solidFill>
                <a:latin typeface="Times New Roman" panose="02020603050405020304" pitchFamily="18" charset="0"/>
                <a:cs typeface="Times New Roman" panose="02020603050405020304" pitchFamily="18" charset="0"/>
              </a:rPr>
              <a:t>congratulate</a:t>
            </a:r>
            <a:r>
              <a:rPr lang="en-US" sz="2400" spc="-204" dirty="0">
                <a:solidFill>
                  <a:srgbClr val="FFFFFF"/>
                </a:solidFill>
                <a:latin typeface="Times New Roman" panose="02020603050405020304" pitchFamily="18" charset="0"/>
                <a:cs typeface="Times New Roman" panose="02020603050405020304" pitchFamily="18" charset="0"/>
              </a:rPr>
              <a:t> </a:t>
            </a:r>
            <a:r>
              <a:rPr lang="en-US" sz="2400" spc="-20" dirty="0">
                <a:solidFill>
                  <a:srgbClr val="FFFFFF"/>
                </a:solidFill>
                <a:latin typeface="Times New Roman" panose="02020603050405020304" pitchFamily="18" charset="0"/>
                <a:cs typeface="Times New Roman" panose="02020603050405020304" pitchFamily="18" charset="0"/>
              </a:rPr>
              <a:t>the</a:t>
            </a:r>
            <a:r>
              <a:rPr lang="en-US" sz="2400" spc="-180" dirty="0">
                <a:solidFill>
                  <a:srgbClr val="FFFFFF"/>
                </a:solidFill>
                <a:latin typeface="Times New Roman" panose="02020603050405020304" pitchFamily="18" charset="0"/>
                <a:cs typeface="Times New Roman" panose="02020603050405020304" pitchFamily="18" charset="0"/>
              </a:rPr>
              <a:t> </a:t>
            </a:r>
            <a:r>
              <a:rPr lang="en-US" sz="2400" spc="-50" dirty="0">
                <a:solidFill>
                  <a:srgbClr val="FFFFFF"/>
                </a:solidFill>
                <a:latin typeface="Times New Roman" panose="02020603050405020304" pitchFamily="18" charset="0"/>
                <a:cs typeface="Times New Roman" panose="02020603050405020304" pitchFamily="18" charset="0"/>
              </a:rPr>
              <a:t>other</a:t>
            </a:r>
            <a:r>
              <a:rPr lang="en-US" sz="2400" spc="-175" dirty="0">
                <a:solidFill>
                  <a:srgbClr val="FFFFFF"/>
                </a:solidFill>
                <a:latin typeface="Times New Roman" panose="02020603050405020304" pitchFamily="18" charset="0"/>
                <a:cs typeface="Times New Roman" panose="02020603050405020304" pitchFamily="18" charset="0"/>
              </a:rPr>
              <a:t> </a:t>
            </a:r>
            <a:r>
              <a:rPr lang="en-US" sz="2400" spc="-5" dirty="0">
                <a:solidFill>
                  <a:srgbClr val="FFFFFF"/>
                </a:solidFill>
                <a:latin typeface="Times New Roman" panose="02020603050405020304" pitchFamily="18" charset="0"/>
                <a:cs typeface="Times New Roman" panose="02020603050405020304" pitchFamily="18" charset="0"/>
              </a:rPr>
              <a:t>incredible</a:t>
            </a:r>
            <a:r>
              <a:rPr lang="en-US" sz="2400" spc="-210" dirty="0">
                <a:solidFill>
                  <a:srgbClr val="FFFFFF"/>
                </a:solidFill>
                <a:latin typeface="Times New Roman" panose="02020603050405020304" pitchFamily="18" charset="0"/>
                <a:cs typeface="Times New Roman" panose="02020603050405020304" pitchFamily="18" charset="0"/>
              </a:rPr>
              <a:t> </a:t>
            </a:r>
            <a:r>
              <a:rPr lang="en-US" sz="2400" spc="-40" dirty="0">
                <a:solidFill>
                  <a:srgbClr val="FFFFFF"/>
                </a:solidFill>
                <a:latin typeface="Times New Roman" panose="02020603050405020304" pitchFamily="18" charset="0"/>
                <a:cs typeface="Times New Roman" panose="02020603050405020304" pitchFamily="18" charset="0"/>
              </a:rPr>
              <a:t>nominees</a:t>
            </a:r>
            <a:r>
              <a:rPr lang="en-US" sz="2400" spc="-200" dirty="0">
                <a:solidFill>
                  <a:srgbClr val="FFFFFF"/>
                </a:solidFill>
                <a:latin typeface="Times New Roman" panose="02020603050405020304" pitchFamily="18" charset="0"/>
                <a:cs typeface="Times New Roman" panose="02020603050405020304" pitchFamily="18" charset="0"/>
              </a:rPr>
              <a:t> </a:t>
            </a:r>
            <a:r>
              <a:rPr lang="en-US" sz="2400" spc="-170" dirty="0">
                <a:solidFill>
                  <a:srgbClr val="FFFFFF"/>
                </a:solidFill>
                <a:latin typeface="Times New Roman" panose="02020603050405020304" pitchFamily="18" charset="0"/>
                <a:cs typeface="Times New Roman" panose="02020603050405020304" pitchFamily="18" charset="0"/>
              </a:rPr>
              <a:t>this</a:t>
            </a:r>
            <a:r>
              <a:rPr lang="en-US" sz="2400" spc="-204" dirty="0">
                <a:solidFill>
                  <a:srgbClr val="FFFFFF"/>
                </a:solidFill>
                <a:latin typeface="Times New Roman" panose="02020603050405020304" pitchFamily="18" charset="0"/>
                <a:cs typeface="Times New Roman" panose="02020603050405020304" pitchFamily="18" charset="0"/>
              </a:rPr>
              <a:t> </a:t>
            </a:r>
            <a:r>
              <a:rPr lang="en-US" sz="2400" spc="-35" dirty="0">
                <a:solidFill>
                  <a:srgbClr val="FFFFFF"/>
                </a:solidFill>
                <a:latin typeface="Times New Roman" panose="02020603050405020304" pitchFamily="18" charset="0"/>
                <a:cs typeface="Times New Roman" panose="02020603050405020304" pitchFamily="18" charset="0"/>
              </a:rPr>
              <a:t>year</a:t>
            </a:r>
            <a:endParaRPr lang="en-US" sz="2400" dirty="0">
              <a:latin typeface="Times New Roman" panose="02020603050405020304" pitchFamily="18" charset="0"/>
              <a:cs typeface="Times New Roman" panose="02020603050405020304" pitchFamily="18" charset="0"/>
            </a:endParaRPr>
          </a:p>
          <a:p>
            <a:pPr marL="469900" indent="-457200">
              <a:lnSpc>
                <a:spcPts val="2875"/>
              </a:lnSpc>
              <a:spcBef>
                <a:spcPts val="1175"/>
              </a:spcBef>
              <a:buClr>
                <a:srgbClr val="00C5BA"/>
              </a:buClr>
              <a:buAutoNum type="arabicPeriod"/>
              <a:tabLst>
                <a:tab pos="469900" algn="l"/>
                <a:tab pos="470534" algn="l"/>
              </a:tabLst>
            </a:pPr>
            <a:r>
              <a:rPr lang="en-US" sz="2400" i="1" spc="-20" dirty="0">
                <a:solidFill>
                  <a:srgbClr val="FFFFFF"/>
                </a:solidFill>
                <a:latin typeface="Times New Roman" panose="02020603050405020304" pitchFamily="18" charset="0"/>
                <a:cs typeface="Times New Roman" panose="02020603050405020304" pitchFamily="18" charset="0"/>
              </a:rPr>
              <a:t>the</a:t>
            </a:r>
            <a:r>
              <a:rPr lang="en-US" sz="2400" i="1" spc="-200" dirty="0">
                <a:solidFill>
                  <a:srgbClr val="FFFFFF"/>
                </a:solidFill>
                <a:latin typeface="Times New Roman" panose="02020603050405020304" pitchFamily="18" charset="0"/>
                <a:cs typeface="Times New Roman" panose="02020603050405020304" pitchFamily="18" charset="0"/>
              </a:rPr>
              <a:t> </a:t>
            </a:r>
            <a:r>
              <a:rPr lang="en-US" sz="2400" i="1" spc="-25" dirty="0">
                <a:solidFill>
                  <a:srgbClr val="FFFFFF"/>
                </a:solidFill>
                <a:latin typeface="Times New Roman" panose="02020603050405020304" pitchFamily="18" charset="0"/>
                <a:cs typeface="Times New Roman" panose="02020603050405020304" pitchFamily="18" charset="0"/>
              </a:rPr>
              <a:t>revenant</a:t>
            </a:r>
            <a:r>
              <a:rPr lang="en-US" sz="2400" i="1" spc="-200" dirty="0">
                <a:solidFill>
                  <a:srgbClr val="FFFFFF"/>
                </a:solidFill>
                <a:latin typeface="Times New Roman" panose="02020603050405020304" pitchFamily="18" charset="0"/>
                <a:cs typeface="Times New Roman" panose="02020603050405020304" pitchFamily="18" charset="0"/>
              </a:rPr>
              <a:t> </a:t>
            </a:r>
            <a:r>
              <a:rPr lang="en-US" sz="2400" spc="-35" dirty="0">
                <a:solidFill>
                  <a:srgbClr val="FFFFFF"/>
                </a:solidFill>
                <a:latin typeface="Times New Roman" panose="02020603050405020304" pitchFamily="18" charset="0"/>
                <a:cs typeface="Times New Roman" panose="02020603050405020304" pitchFamily="18" charset="0"/>
              </a:rPr>
              <a:t>was</a:t>
            </a:r>
            <a:r>
              <a:rPr lang="en-US" sz="2400" spc="-165" dirty="0">
                <a:solidFill>
                  <a:srgbClr val="FFFFFF"/>
                </a:solidFill>
                <a:latin typeface="Times New Roman" panose="02020603050405020304" pitchFamily="18" charset="0"/>
                <a:cs typeface="Times New Roman" panose="02020603050405020304" pitchFamily="18" charset="0"/>
              </a:rPr>
              <a:t> </a:t>
            </a:r>
            <a:r>
              <a:rPr lang="en-US" sz="2400" spc="-20" dirty="0">
                <a:solidFill>
                  <a:srgbClr val="FFFFFF"/>
                </a:solidFill>
                <a:latin typeface="Times New Roman" panose="02020603050405020304" pitchFamily="18" charset="0"/>
                <a:cs typeface="Times New Roman" panose="02020603050405020304" pitchFamily="18" charset="0"/>
              </a:rPr>
              <a:t>the</a:t>
            </a:r>
            <a:r>
              <a:rPr lang="en-US" sz="2400" spc="-180" dirty="0">
                <a:solidFill>
                  <a:srgbClr val="FFFFFF"/>
                </a:solidFill>
                <a:latin typeface="Times New Roman" panose="02020603050405020304" pitchFamily="18" charset="0"/>
                <a:cs typeface="Times New Roman" panose="02020603050405020304" pitchFamily="18" charset="0"/>
              </a:rPr>
              <a:t> </a:t>
            </a:r>
            <a:r>
              <a:rPr lang="en-US" sz="2400" spc="25" dirty="0">
                <a:solidFill>
                  <a:srgbClr val="FFFFFF"/>
                </a:solidFill>
                <a:latin typeface="Times New Roman" panose="02020603050405020304" pitchFamily="18" charset="0"/>
                <a:cs typeface="Times New Roman" panose="02020603050405020304" pitchFamily="18" charset="0"/>
              </a:rPr>
              <a:t>product</a:t>
            </a:r>
            <a:r>
              <a:rPr lang="en-US" sz="2400" spc="-170" dirty="0">
                <a:solidFill>
                  <a:srgbClr val="FFFFFF"/>
                </a:solidFill>
                <a:latin typeface="Times New Roman" panose="02020603050405020304" pitchFamily="18" charset="0"/>
                <a:cs typeface="Times New Roman" panose="02020603050405020304" pitchFamily="18" charset="0"/>
              </a:rPr>
              <a:t> </a:t>
            </a:r>
            <a:r>
              <a:rPr lang="en-US" sz="2400" spc="10" dirty="0">
                <a:solidFill>
                  <a:srgbClr val="FFFFFF"/>
                </a:solidFill>
                <a:latin typeface="Times New Roman" panose="02020603050405020304" pitchFamily="18" charset="0"/>
                <a:cs typeface="Times New Roman" panose="02020603050405020304" pitchFamily="18" charset="0"/>
              </a:rPr>
              <a:t>of</a:t>
            </a:r>
            <a:r>
              <a:rPr lang="en-US" sz="2400" spc="-180" dirty="0">
                <a:solidFill>
                  <a:srgbClr val="FFFFFF"/>
                </a:solidFill>
                <a:latin typeface="Times New Roman" panose="02020603050405020304" pitchFamily="18" charset="0"/>
                <a:cs typeface="Times New Roman" panose="02020603050405020304" pitchFamily="18" charset="0"/>
              </a:rPr>
              <a:t> </a:t>
            </a:r>
            <a:r>
              <a:rPr lang="en-US" sz="2400" spc="-20" dirty="0">
                <a:solidFill>
                  <a:srgbClr val="FFFFFF"/>
                </a:solidFill>
                <a:latin typeface="Times New Roman" panose="02020603050405020304" pitchFamily="18" charset="0"/>
                <a:cs typeface="Times New Roman" panose="02020603050405020304" pitchFamily="18" charset="0"/>
              </a:rPr>
              <a:t>the</a:t>
            </a:r>
            <a:r>
              <a:rPr lang="en-US" sz="2400" spc="-185" dirty="0">
                <a:solidFill>
                  <a:srgbClr val="FFFFFF"/>
                </a:solidFill>
                <a:latin typeface="Times New Roman" panose="02020603050405020304" pitchFamily="18" charset="0"/>
                <a:cs typeface="Times New Roman" panose="02020603050405020304" pitchFamily="18" charset="0"/>
              </a:rPr>
              <a:t> </a:t>
            </a:r>
            <a:r>
              <a:rPr lang="en-US" sz="2400" spc="-145" dirty="0">
                <a:solidFill>
                  <a:srgbClr val="FFFFFF"/>
                </a:solidFill>
                <a:latin typeface="Times New Roman" panose="02020603050405020304" pitchFamily="18" charset="0"/>
                <a:cs typeface="Times New Roman" panose="02020603050405020304" pitchFamily="18" charset="0"/>
              </a:rPr>
              <a:t>tireless</a:t>
            </a:r>
            <a:r>
              <a:rPr lang="en-US" sz="2400" spc="-195" dirty="0">
                <a:solidFill>
                  <a:srgbClr val="FFFFFF"/>
                </a:solidFill>
                <a:latin typeface="Times New Roman" panose="02020603050405020304" pitchFamily="18" charset="0"/>
                <a:cs typeface="Times New Roman" panose="02020603050405020304" pitchFamily="18" charset="0"/>
              </a:rPr>
              <a:t> </a:t>
            </a:r>
            <a:r>
              <a:rPr lang="en-US" sz="2400" spc="-100" dirty="0">
                <a:solidFill>
                  <a:srgbClr val="FFFFFF"/>
                </a:solidFill>
                <a:latin typeface="Times New Roman" panose="02020603050405020304" pitchFamily="18" charset="0"/>
                <a:cs typeface="Times New Roman" panose="02020603050405020304" pitchFamily="18" charset="0"/>
              </a:rPr>
              <a:t>efforts</a:t>
            </a:r>
            <a:r>
              <a:rPr lang="en-US" sz="2400" spc="-195" dirty="0">
                <a:solidFill>
                  <a:srgbClr val="FFFFFF"/>
                </a:solidFill>
                <a:latin typeface="Times New Roman" panose="02020603050405020304" pitchFamily="18" charset="0"/>
                <a:cs typeface="Times New Roman" panose="02020603050405020304" pitchFamily="18" charset="0"/>
              </a:rPr>
              <a:t> </a:t>
            </a:r>
            <a:r>
              <a:rPr lang="en-US" sz="2400" spc="10" dirty="0">
                <a:solidFill>
                  <a:srgbClr val="FFFFFF"/>
                </a:solidFill>
                <a:latin typeface="Times New Roman" panose="02020603050405020304" pitchFamily="18" charset="0"/>
                <a:cs typeface="Times New Roman" panose="02020603050405020304" pitchFamily="18" charset="0"/>
              </a:rPr>
              <a:t>of</a:t>
            </a:r>
            <a:r>
              <a:rPr lang="en-US" sz="2400" spc="-175" dirty="0">
                <a:solidFill>
                  <a:srgbClr val="FFFFFF"/>
                </a:solidFill>
                <a:latin typeface="Times New Roman" panose="02020603050405020304" pitchFamily="18" charset="0"/>
                <a:cs typeface="Times New Roman" panose="02020603050405020304" pitchFamily="18" charset="0"/>
              </a:rPr>
              <a:t> </a:t>
            </a:r>
            <a:r>
              <a:rPr lang="en-US" sz="2400" spc="65" dirty="0">
                <a:solidFill>
                  <a:srgbClr val="FFFFFF"/>
                </a:solidFill>
                <a:latin typeface="Times New Roman" panose="02020603050405020304" pitchFamily="18" charset="0"/>
                <a:cs typeface="Times New Roman" panose="02020603050405020304" pitchFamily="18" charset="0"/>
              </a:rPr>
              <a:t>an</a:t>
            </a:r>
            <a:r>
              <a:rPr lang="en-US" sz="2400" dirty="0">
                <a:latin typeface="Times New Roman" panose="02020603050405020304" pitchFamily="18" charset="0"/>
                <a:cs typeface="Times New Roman" panose="02020603050405020304" pitchFamily="18" charset="0"/>
              </a:rPr>
              <a:t> </a:t>
            </a:r>
            <a:r>
              <a:rPr lang="en-US" sz="2400" spc="10" dirty="0">
                <a:solidFill>
                  <a:srgbClr val="FFFFFF"/>
                </a:solidFill>
                <a:latin typeface="Times New Roman" panose="02020603050405020304" pitchFamily="18" charset="0"/>
                <a:cs typeface="Times New Roman" panose="02020603050405020304" pitchFamily="18" charset="0"/>
              </a:rPr>
              <a:t>unbelievable cast </a:t>
            </a:r>
            <a:r>
              <a:rPr lang="en-US" sz="2400" spc="90" dirty="0">
                <a:solidFill>
                  <a:srgbClr val="FFFFFF"/>
                </a:solidFill>
                <a:latin typeface="Times New Roman" panose="02020603050405020304" pitchFamily="18" charset="0"/>
                <a:cs typeface="Times New Roman" panose="02020603050405020304" pitchFamily="18" charset="0"/>
              </a:rPr>
              <a:t>and</a:t>
            </a:r>
            <a:r>
              <a:rPr lang="en-US" sz="2400" spc="-605" dirty="0">
                <a:solidFill>
                  <a:srgbClr val="FFFFFF"/>
                </a:solidFill>
                <a:latin typeface="Times New Roman" panose="02020603050405020304" pitchFamily="18" charset="0"/>
                <a:cs typeface="Times New Roman" panose="02020603050405020304" pitchFamily="18" charset="0"/>
              </a:rPr>
              <a:t> </a:t>
            </a:r>
            <a:r>
              <a:rPr lang="en-US" sz="2400" spc="35" dirty="0">
                <a:solidFill>
                  <a:srgbClr val="FFFFFF"/>
                </a:solidFill>
                <a:latin typeface="Times New Roman" panose="02020603050405020304" pitchFamily="18" charset="0"/>
                <a:cs typeface="Times New Roman" panose="02020603050405020304" pitchFamily="18" charset="0"/>
              </a:rPr>
              <a:t>crew</a:t>
            </a:r>
            <a:endParaRPr lang="en-US" sz="2400" dirty="0">
              <a:latin typeface="Times New Roman" panose="02020603050405020304" pitchFamily="18" charset="0"/>
              <a:cs typeface="Times New Roman" panose="02020603050405020304" pitchFamily="18" charset="0"/>
            </a:endParaRPr>
          </a:p>
          <a:p>
            <a:pPr marL="0" indent="0">
              <a:buNone/>
            </a:pPr>
            <a:endParaRPr lang="en-US" sz="32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908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3" y="116632"/>
            <a:ext cx="8928993" cy="6480720"/>
          </a:xfrm>
        </p:spPr>
        <p:txBody>
          <a:bodyPr/>
          <a:lstStyle/>
          <a:p>
            <a:pPr marL="0" indent="0">
              <a:buNone/>
            </a:pPr>
            <a:r>
              <a:rPr lang="en-US" sz="3000" b="1" u="sng" dirty="0">
                <a:latin typeface="Times New Roman" panose="02020603050405020304" pitchFamily="18" charset="0"/>
                <a:cs typeface="Times New Roman" panose="02020603050405020304" pitchFamily="18" charset="0"/>
              </a:rPr>
              <a:t>HISTOGRAM:</a:t>
            </a:r>
          </a:p>
          <a:p>
            <a:pPr marL="0" indent="0">
              <a:buNone/>
            </a:pPr>
            <a:endParaRPr lang="en-US" sz="3000" b="1" u="sng" dirty="0">
              <a:latin typeface="Times New Roman" panose="02020603050405020304" pitchFamily="18" charset="0"/>
              <a:cs typeface="Times New Roman" panose="02020603050405020304" pitchFamily="18" charset="0"/>
            </a:endParaRPr>
          </a:p>
          <a:p>
            <a:pPr marL="0" indent="0">
              <a:buNone/>
            </a:pPr>
            <a:endParaRPr lang="en-US" sz="3000" b="1" u="sng" dirty="0">
              <a:latin typeface="Times New Roman" panose="02020603050405020304" pitchFamily="18" charset="0"/>
              <a:cs typeface="Times New Roman" panose="02020603050405020304" pitchFamily="18" charset="0"/>
            </a:endParaRPr>
          </a:p>
          <a:p>
            <a:pPr marL="0" indent="0">
              <a:buNone/>
            </a:pPr>
            <a:endParaRPr lang="en-US" sz="3000" b="1" u="sng" dirty="0">
              <a:latin typeface="Times New Roman" panose="02020603050405020304" pitchFamily="18" charset="0"/>
              <a:cs typeface="Times New Roman" panose="02020603050405020304" pitchFamily="18" charset="0"/>
            </a:endParaRPr>
          </a:p>
          <a:p>
            <a:pPr marL="0" indent="0">
              <a:buNone/>
            </a:pPr>
            <a:endParaRPr lang="en-US" sz="3000" b="1" u="sng" dirty="0">
              <a:latin typeface="Times New Roman" panose="02020603050405020304" pitchFamily="18" charset="0"/>
              <a:cs typeface="Times New Roman" panose="02020603050405020304" pitchFamily="18" charset="0"/>
            </a:endParaRPr>
          </a:p>
          <a:p>
            <a:pPr marL="0" indent="0">
              <a:buNone/>
            </a:pPr>
            <a:endParaRPr lang="en-US" sz="3000" b="1" u="sng" dirty="0">
              <a:latin typeface="Times New Roman" panose="02020603050405020304" pitchFamily="18" charset="0"/>
              <a:cs typeface="Times New Roman" panose="02020603050405020304" pitchFamily="18" charset="0"/>
            </a:endParaRPr>
          </a:p>
          <a:p>
            <a:pPr marL="0" indent="0">
              <a:buNone/>
            </a:pPr>
            <a:endParaRPr lang="en-US" sz="3000" b="1" u="sng" dirty="0">
              <a:latin typeface="Times New Roman" panose="02020603050405020304" pitchFamily="18" charset="0"/>
              <a:cs typeface="Times New Roman" panose="02020603050405020304" pitchFamily="18" charset="0"/>
            </a:endParaRPr>
          </a:p>
          <a:p>
            <a:pPr marL="0" indent="0">
              <a:buNone/>
            </a:pPr>
            <a:endParaRPr lang="en-US" sz="3000" b="1" u="sng" dirty="0">
              <a:latin typeface="Times New Roman" panose="02020603050405020304" pitchFamily="18" charset="0"/>
              <a:cs typeface="Times New Roman" panose="02020603050405020304" pitchFamily="18" charset="0"/>
            </a:endParaRPr>
          </a:p>
          <a:p>
            <a:pPr marL="0" indent="0">
              <a:buNone/>
            </a:pPr>
            <a:endParaRPr lang="en-US" sz="3000" b="1" u="sng" dirty="0">
              <a:latin typeface="Times New Roman" panose="02020603050405020304" pitchFamily="18" charset="0"/>
              <a:cs typeface="Times New Roman" panose="02020603050405020304" pitchFamily="18" charset="0"/>
            </a:endParaRPr>
          </a:p>
          <a:p>
            <a:pPr marL="0" indent="0">
              <a:buNone/>
            </a:pPr>
            <a:endParaRPr lang="en-US" sz="3000" b="1" u="sng" dirty="0">
              <a:latin typeface="Times New Roman" panose="02020603050405020304" pitchFamily="18" charset="0"/>
              <a:cs typeface="Times New Roman" panose="02020603050405020304" pitchFamily="18" charset="0"/>
            </a:endParaRPr>
          </a:p>
          <a:p>
            <a:pPr marL="0" indent="0">
              <a:buNone/>
            </a:pPr>
            <a:endParaRPr lang="en-US" sz="2800" b="1" u="sng"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159951" y="1628800"/>
            <a:ext cx="8876545" cy="4115157"/>
          </a:xfrm>
          <a:prstGeom prst="rect">
            <a:avLst/>
          </a:prstGeom>
        </p:spPr>
      </p:pic>
    </p:spTree>
    <p:extLst>
      <p:ext uri="{BB962C8B-B14F-4D97-AF65-F5344CB8AC3E}">
        <p14:creationId xmlns:p14="http://schemas.microsoft.com/office/powerpoint/2010/main" val="3934589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16632"/>
            <a:ext cx="8928992" cy="6624736"/>
          </a:xfrm>
        </p:spPr>
        <p:txBody>
          <a:bodyPr/>
          <a:lstStyle/>
          <a:p>
            <a:pPr marL="0" indent="0">
              <a:buNone/>
            </a:pPr>
            <a:r>
              <a:rPr lang="en-US" sz="3000" b="1" u="sng" dirty="0">
                <a:latin typeface="Times New Roman" panose="02020603050405020304" pitchFamily="18" charset="0"/>
                <a:cs typeface="Times New Roman" panose="02020603050405020304" pitchFamily="18" charset="0"/>
              </a:rPr>
              <a:t>WEIGHTED HISTOGRAM:</a:t>
            </a:r>
          </a:p>
          <a:p>
            <a:pPr marL="0" indent="0">
              <a:buNone/>
            </a:pPr>
            <a:endParaRPr lang="en-US" sz="3000" b="1" u="sng" dirty="0">
              <a:latin typeface="Times New Roman" panose="02020603050405020304" pitchFamily="18" charset="0"/>
              <a:cs typeface="Times New Roman" panose="02020603050405020304" pitchFamily="18" charset="0"/>
            </a:endParaRPr>
          </a:p>
          <a:p>
            <a:pPr marL="0" indent="0">
              <a:buNone/>
            </a:pPr>
            <a:endParaRPr lang="en-US" sz="3000" b="1" u="sng" dirty="0">
              <a:latin typeface="Times New Roman" panose="02020603050405020304" pitchFamily="18" charset="0"/>
              <a:cs typeface="Times New Roman" panose="02020603050405020304" pitchFamily="18" charset="0"/>
            </a:endParaRPr>
          </a:p>
          <a:p>
            <a:pPr marL="0" indent="0">
              <a:buNone/>
            </a:pPr>
            <a:endParaRPr lang="en-US" sz="3000" b="1" u="sng" dirty="0">
              <a:latin typeface="Times New Roman" panose="02020603050405020304" pitchFamily="18" charset="0"/>
              <a:cs typeface="Times New Roman" panose="02020603050405020304" pitchFamily="18" charset="0"/>
            </a:endParaRPr>
          </a:p>
          <a:p>
            <a:pPr marL="0" indent="0">
              <a:buNone/>
            </a:pPr>
            <a:endParaRPr lang="en-US" sz="3000" b="1" u="sng" dirty="0">
              <a:latin typeface="Times New Roman" panose="02020603050405020304" pitchFamily="18" charset="0"/>
              <a:cs typeface="Times New Roman" panose="02020603050405020304" pitchFamily="18" charset="0"/>
            </a:endParaRPr>
          </a:p>
          <a:p>
            <a:pPr marL="0" indent="0">
              <a:buNone/>
            </a:pPr>
            <a:endParaRPr lang="en-US" sz="3000" b="1" u="sng" dirty="0">
              <a:latin typeface="Times New Roman" panose="02020603050405020304" pitchFamily="18" charset="0"/>
              <a:cs typeface="Times New Roman" panose="02020603050405020304" pitchFamily="18" charset="0"/>
            </a:endParaRPr>
          </a:p>
          <a:p>
            <a:pPr marL="0" indent="0">
              <a:buNone/>
            </a:pPr>
            <a:endParaRPr lang="en-US" sz="3000" b="1" u="sng" dirty="0">
              <a:latin typeface="Times New Roman" panose="02020603050405020304" pitchFamily="18" charset="0"/>
              <a:cs typeface="Times New Roman" panose="02020603050405020304" pitchFamily="18" charset="0"/>
            </a:endParaRPr>
          </a:p>
          <a:p>
            <a:pPr marL="0" indent="0">
              <a:buNone/>
            </a:pPr>
            <a:endParaRPr lang="en-US" sz="3000" b="1" u="sng" dirty="0">
              <a:latin typeface="Times New Roman" panose="02020603050405020304" pitchFamily="18" charset="0"/>
              <a:cs typeface="Times New Roman" panose="02020603050405020304" pitchFamily="18" charset="0"/>
            </a:endParaRPr>
          </a:p>
          <a:p>
            <a:pPr marL="0" indent="0">
              <a:buNone/>
            </a:pPr>
            <a:endParaRPr lang="en-US" sz="3000" b="1" u="sng" dirty="0">
              <a:latin typeface="Times New Roman" panose="02020603050405020304" pitchFamily="18" charset="0"/>
              <a:cs typeface="Times New Roman" panose="02020603050405020304" pitchFamily="18" charset="0"/>
            </a:endParaRPr>
          </a:p>
          <a:p>
            <a:pPr marL="0" indent="0" algn="ctr">
              <a:buNone/>
            </a:pPr>
            <a:r>
              <a:rPr lang="en-US" sz="2400" b="1" dirty="0">
                <a:latin typeface="Times New Roman" panose="02020603050405020304" pitchFamily="18" charset="0"/>
                <a:cs typeface="Times New Roman" panose="02020603050405020304" pitchFamily="18" charset="0"/>
              </a:rPr>
              <a:t>MAXIMUM IS 5</a:t>
            </a:r>
            <a:endParaRPr lang="en-US" sz="2000" b="1" dirty="0">
              <a:latin typeface="Times New Roman" panose="02020603050405020304" pitchFamily="18" charset="0"/>
              <a:cs typeface="Times New Roman" panose="02020603050405020304" pitchFamily="18" charset="0"/>
            </a:endParaRPr>
          </a:p>
          <a:p>
            <a:pPr marL="0" indent="0">
              <a:buNone/>
            </a:pPr>
            <a:endParaRPr lang="en-US" sz="3000" b="1" u="sng"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59951" y="980728"/>
            <a:ext cx="8876545" cy="4115157"/>
          </a:xfrm>
          <a:prstGeom prst="rect">
            <a:avLst/>
          </a:prstGeom>
        </p:spPr>
      </p:pic>
    </p:spTree>
    <p:extLst>
      <p:ext uri="{BB962C8B-B14F-4D97-AF65-F5344CB8AC3E}">
        <p14:creationId xmlns:p14="http://schemas.microsoft.com/office/powerpoint/2010/main" val="4156362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6632"/>
            <a:ext cx="9144000" cy="6741368"/>
          </a:xfrm>
        </p:spPr>
        <p:txBody>
          <a:bodyPr>
            <a:normAutofit/>
          </a:bodyPr>
          <a:lstStyle/>
          <a:p>
            <a:pPr marL="0" indent="0">
              <a:buNone/>
            </a:pPr>
            <a:r>
              <a:rPr lang="en-US" sz="3200" b="1" u="sng" dirty="0">
                <a:latin typeface="Times New Roman" panose="02020603050405020304" pitchFamily="18" charset="0"/>
                <a:cs typeface="Times New Roman" panose="02020603050405020304" pitchFamily="18" charset="0"/>
              </a:rPr>
              <a:t>SENTENCE SCORES:</a:t>
            </a:r>
          </a:p>
          <a:p>
            <a:pPr marL="0" marR="22860" indent="0" algn="ctr">
              <a:lnSpc>
                <a:spcPct val="140800"/>
              </a:lnSpc>
              <a:spcBef>
                <a:spcPts val="100"/>
              </a:spcBef>
              <a:buNone/>
            </a:pPr>
            <a:r>
              <a:rPr lang="en-US" sz="2400" dirty="0">
                <a:solidFill>
                  <a:srgbClr val="FFFFFF"/>
                </a:solidFill>
                <a:latin typeface="Times New Roman" panose="02020603050405020304" pitchFamily="18" charset="0"/>
                <a:cs typeface="Times New Roman" panose="02020603050405020304" pitchFamily="18" charset="0"/>
              </a:rPr>
              <a:t>             th</a:t>
            </a:r>
            <a:r>
              <a:rPr lang="en-US" sz="2400" spc="5" dirty="0">
                <a:solidFill>
                  <a:srgbClr val="FFFFFF"/>
                </a:solidFill>
                <a:latin typeface="Times New Roman" panose="02020603050405020304" pitchFamily="18" charset="0"/>
                <a:cs typeface="Times New Roman" panose="02020603050405020304" pitchFamily="18" charset="0"/>
              </a:rPr>
              <a:t>a</a:t>
            </a:r>
            <a:r>
              <a:rPr lang="en-US" sz="2400" spc="-110" dirty="0">
                <a:solidFill>
                  <a:srgbClr val="FFFFFF"/>
                </a:solidFill>
                <a:latin typeface="Times New Roman" panose="02020603050405020304" pitchFamily="18" charset="0"/>
                <a:cs typeface="Times New Roman" panose="02020603050405020304" pitchFamily="18" charset="0"/>
              </a:rPr>
              <a:t>nk     0.5   </a:t>
            </a:r>
          </a:p>
          <a:p>
            <a:pPr marL="0" marR="22860" indent="0" algn="ctr">
              <a:lnSpc>
                <a:spcPct val="140800"/>
              </a:lnSpc>
              <a:spcBef>
                <a:spcPts val="100"/>
              </a:spcBef>
              <a:buNone/>
            </a:pPr>
            <a:r>
              <a:rPr lang="en-US" sz="2400" spc="-35" dirty="0">
                <a:solidFill>
                  <a:srgbClr val="FFFFFF"/>
                </a:solidFill>
                <a:latin typeface="Times New Roman" panose="02020603050405020304" pitchFamily="18" charset="0"/>
                <a:cs typeface="Times New Roman" panose="02020603050405020304" pitchFamily="18" charset="0"/>
              </a:rPr>
              <a:t>		   you        0.8</a:t>
            </a:r>
          </a:p>
          <a:p>
            <a:pPr marL="0" marR="22860" indent="0" algn="ctr">
              <a:lnSpc>
                <a:spcPct val="140800"/>
              </a:lnSpc>
              <a:spcBef>
                <a:spcPts val="100"/>
              </a:spcBef>
              <a:buNone/>
            </a:pPr>
            <a:r>
              <a:rPr lang="en-US" sz="2400" spc="-60" dirty="0">
                <a:solidFill>
                  <a:srgbClr val="FFFFFF"/>
                </a:solidFill>
                <a:latin typeface="Times New Roman" panose="02020603050405020304" pitchFamily="18" charset="0"/>
                <a:cs typeface="Times New Roman" panose="02020603050405020304" pitchFamily="18" charset="0"/>
              </a:rPr>
              <a:t>		   All          0.4</a:t>
            </a:r>
            <a:endParaRPr lang="en-US" sz="2400" dirty="0">
              <a:latin typeface="Times New Roman" panose="02020603050405020304" pitchFamily="18" charset="0"/>
              <a:cs typeface="Times New Roman" panose="02020603050405020304" pitchFamily="18" charset="0"/>
            </a:endParaRPr>
          </a:p>
          <a:p>
            <a:pPr marL="0" marR="5080" indent="0" algn="ctr">
              <a:lnSpc>
                <a:spcPct val="140900"/>
              </a:lnSpc>
              <a:buNone/>
            </a:pPr>
            <a:r>
              <a:rPr lang="en-US" sz="2400" spc="-110" dirty="0">
                <a:solidFill>
                  <a:srgbClr val="FFFFFF"/>
                </a:solidFill>
                <a:latin typeface="Times New Roman" panose="02020603050405020304" pitchFamily="18" charset="0"/>
                <a:cs typeface="Times New Roman" panose="02020603050405020304" pitchFamily="18" charset="0"/>
              </a:rPr>
              <a:t>		   So           0.2 </a:t>
            </a:r>
          </a:p>
          <a:p>
            <a:pPr marL="0" marR="5080" indent="0" algn="ctr">
              <a:lnSpc>
                <a:spcPct val="140900"/>
              </a:lnSpc>
              <a:buNone/>
            </a:pPr>
            <a:r>
              <a:rPr lang="en-US" sz="2400" spc="-95" dirty="0">
                <a:solidFill>
                  <a:srgbClr val="FFFFFF"/>
                </a:solidFill>
                <a:latin typeface="Times New Roman" panose="02020603050405020304" pitchFamily="18" charset="0"/>
                <a:cs typeface="Times New Roman" panose="02020603050405020304" pitchFamily="18" charset="0"/>
              </a:rPr>
              <a:t>		  Very         0.2</a:t>
            </a:r>
          </a:p>
          <a:p>
            <a:pPr marL="0" marR="5080" indent="0" algn="ctr">
              <a:lnSpc>
                <a:spcPct val="140900"/>
              </a:lnSpc>
              <a:buNone/>
            </a:pPr>
            <a:r>
              <a:rPr lang="en-US" sz="2400" spc="-90" dirty="0">
                <a:solidFill>
                  <a:srgbClr val="FFFFFF"/>
                </a:solidFill>
                <a:latin typeface="Times New Roman" panose="02020603050405020304" pitchFamily="18" charset="0"/>
                <a:cs typeface="Times New Roman" panose="02020603050405020304" pitchFamily="18" charset="0"/>
              </a:rPr>
              <a:t>             M</a:t>
            </a:r>
            <a:r>
              <a:rPr lang="en-US" sz="2400" spc="-55" dirty="0">
                <a:solidFill>
                  <a:srgbClr val="FFFFFF"/>
                </a:solidFill>
                <a:latin typeface="Times New Roman" panose="02020603050405020304" pitchFamily="18" charset="0"/>
                <a:cs typeface="Times New Roman" panose="02020603050405020304" pitchFamily="18" charset="0"/>
              </a:rPr>
              <a:t>u</a:t>
            </a:r>
            <a:r>
              <a:rPr lang="en-US" sz="2400" spc="120" dirty="0">
                <a:solidFill>
                  <a:srgbClr val="FFFFFF"/>
                </a:solidFill>
                <a:latin typeface="Times New Roman" panose="02020603050405020304" pitchFamily="18" charset="0"/>
                <a:cs typeface="Times New Roman" panose="02020603050405020304" pitchFamily="18" charset="0"/>
              </a:rPr>
              <a:t>ch     0.2</a:t>
            </a:r>
          </a:p>
          <a:p>
            <a:pPr marL="0" marR="5080" indent="0" algn="ctr">
              <a:lnSpc>
                <a:spcPct val="140900"/>
              </a:lnSpc>
              <a:buNone/>
            </a:pPr>
            <a:r>
              <a:rPr lang="en-US" sz="2400" spc="120" dirty="0">
                <a:solidFill>
                  <a:srgbClr val="FFFFFF"/>
                </a:solidFill>
                <a:latin typeface="Times New Roman" panose="02020603050405020304" pitchFamily="18" charset="0"/>
                <a:cs typeface="Times New Roman" panose="02020603050405020304" pitchFamily="18" charset="0"/>
              </a:rPr>
              <a:t>					    2.3</a:t>
            </a:r>
            <a:endParaRPr lang="en-US" sz="24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8462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D9D0B-ABCD-419C-A845-33FD8D02368C}"/>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Table of contents</a:t>
            </a:r>
          </a:p>
        </p:txBody>
      </p:sp>
      <p:sp>
        <p:nvSpPr>
          <p:cNvPr id="3" name="Content Placeholder 2">
            <a:extLst>
              <a:ext uri="{FF2B5EF4-FFF2-40B4-BE49-F238E27FC236}">
                <a16:creationId xmlns:a16="http://schemas.microsoft.com/office/drawing/2014/main" id="{59AA810B-A7D7-4C6E-81C8-C2CC845AEC12}"/>
              </a:ext>
            </a:extLst>
          </p:cNvPr>
          <p:cNvSpPr>
            <a:spLocks noGrp="1"/>
          </p:cNvSpPr>
          <p:nvPr>
            <p:ph idx="1"/>
          </p:nvPr>
        </p:nvSpPr>
        <p:spPr/>
        <p:txBody>
          <a:bodyPr>
            <a:normAutofit lnSpcReduction="10000"/>
          </a:bodyPr>
          <a:lstStyle/>
          <a:p>
            <a:r>
              <a:rPr lang="en-US" b="1" dirty="0">
                <a:solidFill>
                  <a:schemeClr val="tx2"/>
                </a:solidFill>
                <a:latin typeface="Times New Roman" pitchFamily="18" charset="0"/>
                <a:cs typeface="Times New Roman" pitchFamily="18" charset="0"/>
              </a:rPr>
              <a:t>Introduction</a:t>
            </a:r>
          </a:p>
          <a:p>
            <a:r>
              <a:rPr lang="en-US" b="1" dirty="0">
                <a:solidFill>
                  <a:schemeClr val="tx2"/>
                </a:solidFill>
                <a:latin typeface="Times New Roman" pitchFamily="18" charset="0"/>
                <a:cs typeface="Times New Roman" pitchFamily="18" charset="0"/>
              </a:rPr>
              <a:t>Problem statement</a:t>
            </a:r>
          </a:p>
          <a:p>
            <a:r>
              <a:rPr lang="en-US" b="1" dirty="0">
                <a:latin typeface="Times New Roman" panose="02020603050405020304" pitchFamily="18" charset="0"/>
                <a:cs typeface="Times New Roman" panose="02020603050405020304" pitchFamily="18" charset="0"/>
              </a:rPr>
              <a:t>Existing system and its disadvantages</a:t>
            </a:r>
          </a:p>
          <a:p>
            <a:r>
              <a:rPr lang="en-US" b="1" dirty="0">
                <a:solidFill>
                  <a:schemeClr val="tx2"/>
                </a:solidFill>
                <a:latin typeface="Times New Roman" pitchFamily="18" charset="0"/>
                <a:cs typeface="Times New Roman" pitchFamily="18" charset="0"/>
              </a:rPr>
              <a:t>Proposed system</a:t>
            </a:r>
          </a:p>
          <a:p>
            <a:r>
              <a:rPr lang="en-US" b="1" dirty="0">
                <a:solidFill>
                  <a:schemeClr val="tx2"/>
                </a:solidFill>
                <a:latin typeface="Times New Roman" pitchFamily="18" charset="0"/>
                <a:cs typeface="Times New Roman" pitchFamily="18" charset="0"/>
              </a:rPr>
              <a:t>Significance of the project</a:t>
            </a:r>
          </a:p>
          <a:p>
            <a:r>
              <a:rPr lang="en-US" b="1" dirty="0">
                <a:solidFill>
                  <a:schemeClr val="tx2"/>
                </a:solidFill>
                <a:latin typeface="Times New Roman" pitchFamily="18" charset="0"/>
                <a:cs typeface="Times New Roman" pitchFamily="18" charset="0"/>
              </a:rPr>
              <a:t>Methodology</a:t>
            </a:r>
          </a:p>
          <a:p>
            <a:r>
              <a:rPr lang="en-US" b="1" dirty="0">
                <a:latin typeface="Times New Roman" panose="02020603050405020304" pitchFamily="18" charset="0"/>
                <a:cs typeface="Times New Roman" panose="02020603050405020304" pitchFamily="18" charset="0"/>
              </a:rPr>
              <a:t>Expected outcomes</a:t>
            </a:r>
          </a:p>
          <a:p>
            <a:r>
              <a:rPr lang="en-IN" b="1" dirty="0">
                <a:solidFill>
                  <a:schemeClr val="tx2"/>
                </a:solidFill>
                <a:latin typeface="Times New Roman" pitchFamily="18" charset="0"/>
                <a:cs typeface="Times New Roman" pitchFamily="18" charset="0"/>
              </a:rPr>
              <a:t>Conclusion</a:t>
            </a:r>
          </a:p>
          <a:p>
            <a:r>
              <a:rPr lang="en-US" dirty="0">
                <a:latin typeface="Times New Roman" panose="02020603050405020304" pitchFamily="18" charset="0"/>
                <a:cs typeface="Times New Roman" panose="02020603050405020304" pitchFamily="18" charset="0"/>
              </a:rPr>
              <a:t>References</a:t>
            </a:r>
            <a:endParaRPr lang="en-IN" b="1" dirty="0">
              <a:solidFill>
                <a:schemeClr val="tx2"/>
              </a:solidFill>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4027635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88640"/>
            <a:ext cx="9144000" cy="6552728"/>
          </a:xfrm>
        </p:spPr>
        <p:txBody>
          <a:bodyPr/>
          <a:lstStyle/>
          <a:p>
            <a:pPr marL="0" indent="0">
              <a:buNone/>
            </a:pPr>
            <a:r>
              <a:rPr lang="en-US" sz="3000" b="1" u="sng" dirty="0">
                <a:latin typeface="Times New Roman" panose="02020603050405020304" pitchFamily="18" charset="0"/>
                <a:cs typeface="Times New Roman" panose="02020603050405020304" pitchFamily="18" charset="0"/>
              </a:rPr>
              <a:t>SENTENCE SCORES BY ORDER:</a:t>
            </a:r>
          </a:p>
          <a:p>
            <a:pPr marL="0" indent="0">
              <a:buNone/>
            </a:pPr>
            <a:endParaRPr lang="en-US" sz="3000" b="1" u="sng" dirty="0">
              <a:latin typeface="Times New Roman" panose="02020603050405020304" pitchFamily="18" charset="0"/>
              <a:cs typeface="Times New Roman" panose="02020603050405020304" pitchFamily="18" charset="0"/>
            </a:endParaRPr>
          </a:p>
          <a:p>
            <a:pPr marL="0" indent="0">
              <a:buNone/>
            </a:pPr>
            <a:endParaRPr lang="en-US" sz="3000" b="1" u="sng" dirty="0">
              <a:latin typeface="Times New Roman" panose="02020603050405020304" pitchFamily="18" charset="0"/>
              <a:cs typeface="Times New Roman" panose="02020603050405020304" pitchFamily="18" charset="0"/>
            </a:endParaRPr>
          </a:p>
          <a:p>
            <a:pPr marL="0" indent="0">
              <a:buNone/>
            </a:pPr>
            <a:endParaRPr lang="en-US" sz="3000" b="1" u="sng" dirty="0">
              <a:latin typeface="Times New Roman" panose="02020603050405020304" pitchFamily="18" charset="0"/>
              <a:cs typeface="Times New Roman" panose="02020603050405020304" pitchFamily="18" charset="0"/>
            </a:endParaRPr>
          </a:p>
          <a:p>
            <a:pPr marL="0" indent="0">
              <a:buNone/>
            </a:pPr>
            <a:endParaRPr lang="en-US" sz="3000" b="1" u="sng" dirty="0">
              <a:latin typeface="Times New Roman" panose="02020603050405020304" pitchFamily="18" charset="0"/>
              <a:cs typeface="Times New Roman" panose="02020603050405020304" pitchFamily="18" charset="0"/>
            </a:endParaRPr>
          </a:p>
          <a:p>
            <a:pPr marL="0" indent="0">
              <a:buNone/>
            </a:pPr>
            <a:endParaRPr lang="en-US" sz="3000" b="1" u="sng" dirty="0">
              <a:latin typeface="Times New Roman" panose="02020603050405020304" pitchFamily="18" charset="0"/>
              <a:cs typeface="Times New Roman" panose="02020603050405020304" pitchFamily="18" charset="0"/>
            </a:endParaRPr>
          </a:p>
          <a:p>
            <a:pPr marL="0" indent="0">
              <a:buNone/>
            </a:pPr>
            <a:endParaRPr lang="en-US" sz="3000" b="1" u="sng" dirty="0">
              <a:latin typeface="Times New Roman" panose="02020603050405020304" pitchFamily="18" charset="0"/>
              <a:cs typeface="Times New Roman" panose="02020603050405020304" pitchFamily="18" charset="0"/>
            </a:endParaRPr>
          </a:p>
          <a:p>
            <a:pPr marL="0" indent="0">
              <a:buNone/>
            </a:pPr>
            <a:endParaRPr lang="en-US" sz="3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06964" y="2420888"/>
            <a:ext cx="8730072" cy="3506758"/>
          </a:xfrm>
          <a:prstGeom prst="rect">
            <a:avLst/>
          </a:prstGeom>
        </p:spPr>
      </p:pic>
    </p:spTree>
    <p:extLst>
      <p:ext uri="{BB962C8B-B14F-4D97-AF65-F5344CB8AC3E}">
        <p14:creationId xmlns:p14="http://schemas.microsoft.com/office/powerpoint/2010/main" val="185062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928992" cy="6552728"/>
          </a:xfrm>
        </p:spPr>
        <p:txBody>
          <a:bodyPr/>
          <a:lstStyle/>
          <a:p>
            <a:pPr marL="0" indent="0">
              <a:buNone/>
            </a:pPr>
            <a:r>
              <a:rPr lang="en-US" sz="3200" b="1" u="sng" dirty="0">
                <a:latin typeface="Times New Roman" panose="02020603050405020304" pitchFamily="18" charset="0"/>
                <a:cs typeface="Times New Roman" panose="02020603050405020304" pitchFamily="18" charset="0"/>
              </a:rPr>
              <a:t>PICK n LARGEST SENTENCES:</a:t>
            </a:r>
          </a:p>
          <a:p>
            <a:pPr marL="0" indent="0">
              <a:buNone/>
            </a:pPr>
            <a:endParaRPr lang="en-US" sz="3200" b="1" u="sng" dirty="0">
              <a:latin typeface="Times New Roman" panose="02020603050405020304" pitchFamily="18" charset="0"/>
              <a:cs typeface="Times New Roman" panose="02020603050405020304" pitchFamily="18" charset="0"/>
            </a:endParaRPr>
          </a:p>
          <a:p>
            <a:pPr marL="0" indent="0">
              <a:buNone/>
            </a:pPr>
            <a:endParaRPr lang="en-US" sz="3200" b="1" u="sng" dirty="0">
              <a:latin typeface="Times New Roman" panose="02020603050405020304" pitchFamily="18" charset="0"/>
              <a:cs typeface="Times New Roman" panose="02020603050405020304" pitchFamily="18" charset="0"/>
            </a:endParaRPr>
          </a:p>
          <a:p>
            <a:pPr marL="0" indent="0">
              <a:buNone/>
            </a:pPr>
            <a:endParaRPr lang="en-US" sz="3200" b="1" u="sng" dirty="0">
              <a:latin typeface="Times New Roman" panose="02020603050405020304" pitchFamily="18" charset="0"/>
              <a:cs typeface="Times New Roman" panose="02020603050405020304" pitchFamily="18" charset="0"/>
            </a:endParaRPr>
          </a:p>
          <a:p>
            <a:pPr marL="0" indent="0">
              <a:buNone/>
            </a:pPr>
            <a:endParaRPr lang="en-US" sz="3200" b="1" u="sng" dirty="0">
              <a:latin typeface="Times New Roman" panose="02020603050405020304" pitchFamily="18" charset="0"/>
              <a:cs typeface="Times New Roman" panose="02020603050405020304" pitchFamily="18" charset="0"/>
            </a:endParaRPr>
          </a:p>
          <a:p>
            <a:pPr marL="0" indent="0">
              <a:buNone/>
            </a:pPr>
            <a:endParaRPr lang="en-US" sz="3200" b="1" u="sng" dirty="0">
              <a:latin typeface="Times New Roman" panose="02020603050405020304" pitchFamily="18" charset="0"/>
              <a:cs typeface="Times New Roman" panose="02020603050405020304" pitchFamily="18" charset="0"/>
            </a:endParaRPr>
          </a:p>
          <a:p>
            <a:pPr marL="0" indent="0">
              <a:buNone/>
            </a:pPr>
            <a:endParaRPr lang="en-US" sz="3200" b="1" u="sng" dirty="0">
              <a:latin typeface="Times New Roman" panose="02020603050405020304" pitchFamily="18" charset="0"/>
              <a:cs typeface="Times New Roman" panose="02020603050405020304" pitchFamily="18" charset="0"/>
            </a:endParaRPr>
          </a:p>
          <a:p>
            <a:pPr marL="0" indent="0" algn="ctr">
              <a:buNone/>
            </a:pPr>
            <a:r>
              <a:rPr lang="en-US" sz="2800" dirty="0">
                <a:latin typeface="Times New Roman" panose="02020603050405020304" pitchFamily="18" charset="0"/>
                <a:cs typeface="Times New Roman" panose="02020603050405020304" pitchFamily="18" charset="0"/>
              </a:rPr>
              <a:t>HERE n = 2</a:t>
            </a:r>
          </a:p>
          <a:p>
            <a:pPr marL="0" indent="0">
              <a:buNone/>
            </a:pPr>
            <a:r>
              <a:rPr lang="en-US" sz="3200" b="1" u="sng" dirty="0">
                <a:latin typeface="Times New Roman" panose="02020603050405020304" pitchFamily="18" charset="0"/>
                <a:cs typeface="Times New Roman" panose="02020603050405020304" pitchFamily="18" charset="0"/>
              </a:rPr>
              <a:t> </a:t>
            </a:r>
            <a:endParaRPr lang="en-US" b="1" u="sng"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43092" y="2708920"/>
            <a:ext cx="8657815" cy="2016224"/>
          </a:xfrm>
          <a:prstGeom prst="rect">
            <a:avLst/>
          </a:prstGeom>
        </p:spPr>
      </p:pic>
    </p:spTree>
    <p:extLst>
      <p:ext uri="{BB962C8B-B14F-4D97-AF65-F5344CB8AC3E}">
        <p14:creationId xmlns:p14="http://schemas.microsoft.com/office/powerpoint/2010/main" val="1018777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latin typeface="Times New Roman" panose="02020603050405020304" pitchFamily="18" charset="0"/>
                <a:cs typeface="Times New Roman" panose="02020603050405020304" pitchFamily="18" charset="0"/>
              </a:rPr>
              <a:t>Expected outcome</a:t>
            </a:r>
          </a:p>
        </p:txBody>
      </p:sp>
      <p:sp>
        <p:nvSpPr>
          <p:cNvPr id="3" name="Content Placeholder 2"/>
          <p:cNvSpPr>
            <a:spLocks noGrp="1"/>
          </p:cNvSpPr>
          <p:nvPr>
            <p:ph idx="1"/>
          </p:nvPr>
        </p:nvSpPr>
        <p:spPr/>
        <p:txBody>
          <a:bodyPr/>
          <a:lstStyle/>
          <a:p>
            <a:pPr marL="0" marR="5080" indent="0">
              <a:lnSpc>
                <a:spcPct val="100000"/>
              </a:lnSpc>
              <a:spcBef>
                <a:spcPts val="100"/>
              </a:spcBef>
              <a:buNone/>
            </a:pPr>
            <a:r>
              <a:rPr lang="en-US" sz="2400" i="1" spc="-130" dirty="0">
                <a:solidFill>
                  <a:srgbClr val="FFFFFF"/>
                </a:solidFill>
                <a:latin typeface="Times New Roman" panose="02020603050405020304" pitchFamily="18" charset="0"/>
                <a:cs typeface="Times New Roman" panose="02020603050405020304" pitchFamily="18" charset="0"/>
              </a:rPr>
              <a:t>The</a:t>
            </a:r>
            <a:r>
              <a:rPr lang="en-US" sz="2400" i="1" spc="-185" dirty="0">
                <a:solidFill>
                  <a:srgbClr val="FFFFFF"/>
                </a:solidFill>
                <a:latin typeface="Times New Roman" panose="02020603050405020304" pitchFamily="18" charset="0"/>
                <a:cs typeface="Times New Roman" panose="02020603050405020304" pitchFamily="18" charset="0"/>
              </a:rPr>
              <a:t> </a:t>
            </a:r>
            <a:r>
              <a:rPr lang="en-US" sz="2400" i="1" spc="-15" dirty="0">
                <a:solidFill>
                  <a:srgbClr val="FFFFFF"/>
                </a:solidFill>
                <a:latin typeface="Times New Roman" panose="02020603050405020304" pitchFamily="18" charset="0"/>
                <a:cs typeface="Times New Roman" panose="02020603050405020304" pitchFamily="18" charset="0"/>
              </a:rPr>
              <a:t>Revenant</a:t>
            </a:r>
            <a:r>
              <a:rPr lang="en-US" sz="2400" i="1" spc="-180" dirty="0">
                <a:solidFill>
                  <a:srgbClr val="FFFFFF"/>
                </a:solidFill>
                <a:latin typeface="Times New Roman" panose="02020603050405020304" pitchFamily="18" charset="0"/>
                <a:cs typeface="Times New Roman" panose="02020603050405020304" pitchFamily="18" charset="0"/>
              </a:rPr>
              <a:t> </a:t>
            </a:r>
            <a:r>
              <a:rPr lang="en-US" sz="2400" spc="-35" dirty="0">
                <a:solidFill>
                  <a:srgbClr val="FFFFFF"/>
                </a:solidFill>
                <a:latin typeface="Times New Roman" panose="02020603050405020304" pitchFamily="18" charset="0"/>
                <a:cs typeface="Times New Roman" panose="02020603050405020304" pitchFamily="18" charset="0"/>
              </a:rPr>
              <a:t>was</a:t>
            </a:r>
            <a:r>
              <a:rPr lang="en-US" sz="2400" spc="-175" dirty="0">
                <a:solidFill>
                  <a:srgbClr val="FFFFFF"/>
                </a:solidFill>
                <a:latin typeface="Times New Roman" panose="02020603050405020304" pitchFamily="18" charset="0"/>
                <a:cs typeface="Times New Roman" panose="02020603050405020304" pitchFamily="18" charset="0"/>
              </a:rPr>
              <a:t> </a:t>
            </a:r>
            <a:r>
              <a:rPr lang="en-US" sz="2400" spc="-20" dirty="0">
                <a:solidFill>
                  <a:srgbClr val="FFFFFF"/>
                </a:solidFill>
                <a:latin typeface="Times New Roman" panose="02020603050405020304" pitchFamily="18" charset="0"/>
                <a:cs typeface="Times New Roman" panose="02020603050405020304" pitchFamily="18" charset="0"/>
              </a:rPr>
              <a:t>the</a:t>
            </a:r>
            <a:r>
              <a:rPr lang="en-US" sz="2400" spc="-195" dirty="0">
                <a:solidFill>
                  <a:srgbClr val="FFFFFF"/>
                </a:solidFill>
                <a:latin typeface="Times New Roman" panose="02020603050405020304" pitchFamily="18" charset="0"/>
                <a:cs typeface="Times New Roman" panose="02020603050405020304" pitchFamily="18" charset="0"/>
              </a:rPr>
              <a:t> </a:t>
            </a:r>
            <a:r>
              <a:rPr lang="en-US" sz="2400" spc="25" dirty="0">
                <a:solidFill>
                  <a:srgbClr val="FFFFFF"/>
                </a:solidFill>
                <a:latin typeface="Times New Roman" panose="02020603050405020304" pitchFamily="18" charset="0"/>
                <a:cs typeface="Times New Roman" panose="02020603050405020304" pitchFamily="18" charset="0"/>
              </a:rPr>
              <a:t>product</a:t>
            </a:r>
            <a:r>
              <a:rPr lang="en-US" sz="2400" spc="-160" dirty="0">
                <a:solidFill>
                  <a:srgbClr val="FFFFFF"/>
                </a:solidFill>
                <a:latin typeface="Times New Roman" panose="02020603050405020304" pitchFamily="18" charset="0"/>
                <a:cs typeface="Times New Roman" panose="02020603050405020304" pitchFamily="18" charset="0"/>
              </a:rPr>
              <a:t> </a:t>
            </a:r>
            <a:r>
              <a:rPr lang="en-US" sz="2400" spc="10" dirty="0">
                <a:solidFill>
                  <a:srgbClr val="FFFFFF"/>
                </a:solidFill>
                <a:latin typeface="Times New Roman" panose="02020603050405020304" pitchFamily="18" charset="0"/>
                <a:cs typeface="Times New Roman" panose="02020603050405020304" pitchFamily="18" charset="0"/>
              </a:rPr>
              <a:t>of</a:t>
            </a:r>
            <a:r>
              <a:rPr lang="en-US" sz="2400" spc="-180" dirty="0">
                <a:solidFill>
                  <a:srgbClr val="FFFFFF"/>
                </a:solidFill>
                <a:latin typeface="Times New Roman" panose="02020603050405020304" pitchFamily="18" charset="0"/>
                <a:cs typeface="Times New Roman" panose="02020603050405020304" pitchFamily="18" charset="0"/>
              </a:rPr>
              <a:t> </a:t>
            </a:r>
            <a:r>
              <a:rPr lang="en-US" sz="2400" spc="-20" dirty="0">
                <a:solidFill>
                  <a:srgbClr val="FFFFFF"/>
                </a:solidFill>
                <a:latin typeface="Times New Roman" panose="02020603050405020304" pitchFamily="18" charset="0"/>
                <a:cs typeface="Times New Roman" panose="02020603050405020304" pitchFamily="18" charset="0"/>
              </a:rPr>
              <a:t>the</a:t>
            </a:r>
            <a:r>
              <a:rPr lang="en-US" sz="2400" spc="-180" dirty="0">
                <a:solidFill>
                  <a:srgbClr val="FFFFFF"/>
                </a:solidFill>
                <a:latin typeface="Times New Roman" panose="02020603050405020304" pitchFamily="18" charset="0"/>
                <a:cs typeface="Times New Roman" panose="02020603050405020304" pitchFamily="18" charset="0"/>
              </a:rPr>
              <a:t> </a:t>
            </a:r>
            <a:r>
              <a:rPr lang="en-US" sz="2400" spc="-145" dirty="0">
                <a:solidFill>
                  <a:srgbClr val="FFFFFF"/>
                </a:solidFill>
                <a:latin typeface="Times New Roman" panose="02020603050405020304" pitchFamily="18" charset="0"/>
                <a:cs typeface="Times New Roman" panose="02020603050405020304" pitchFamily="18" charset="0"/>
              </a:rPr>
              <a:t>tireless</a:t>
            </a:r>
            <a:r>
              <a:rPr lang="en-US" sz="2400" spc="-204" dirty="0">
                <a:solidFill>
                  <a:srgbClr val="FFFFFF"/>
                </a:solidFill>
                <a:latin typeface="Times New Roman" panose="02020603050405020304" pitchFamily="18" charset="0"/>
                <a:cs typeface="Times New Roman" panose="02020603050405020304" pitchFamily="18" charset="0"/>
              </a:rPr>
              <a:t> </a:t>
            </a:r>
            <a:r>
              <a:rPr lang="en-US" sz="2400" spc="-100" dirty="0">
                <a:solidFill>
                  <a:srgbClr val="FFFFFF"/>
                </a:solidFill>
                <a:latin typeface="Times New Roman" panose="02020603050405020304" pitchFamily="18" charset="0"/>
                <a:cs typeface="Times New Roman" panose="02020603050405020304" pitchFamily="18" charset="0"/>
              </a:rPr>
              <a:t>efforts</a:t>
            </a:r>
            <a:r>
              <a:rPr lang="en-US" sz="2400" spc="-175" dirty="0">
                <a:solidFill>
                  <a:srgbClr val="FFFFFF"/>
                </a:solidFill>
                <a:latin typeface="Times New Roman" panose="02020603050405020304" pitchFamily="18" charset="0"/>
                <a:cs typeface="Times New Roman" panose="02020603050405020304" pitchFamily="18" charset="0"/>
              </a:rPr>
              <a:t> </a:t>
            </a:r>
            <a:r>
              <a:rPr lang="en-US" sz="2400" spc="10" dirty="0">
                <a:solidFill>
                  <a:srgbClr val="FFFFFF"/>
                </a:solidFill>
                <a:latin typeface="Times New Roman" panose="02020603050405020304" pitchFamily="18" charset="0"/>
                <a:cs typeface="Times New Roman" panose="02020603050405020304" pitchFamily="18" charset="0"/>
              </a:rPr>
              <a:t>of</a:t>
            </a:r>
            <a:r>
              <a:rPr lang="en-US" sz="2400" spc="-180" dirty="0">
                <a:solidFill>
                  <a:srgbClr val="FFFFFF"/>
                </a:solidFill>
                <a:latin typeface="Times New Roman" panose="02020603050405020304" pitchFamily="18" charset="0"/>
                <a:cs typeface="Times New Roman" panose="02020603050405020304" pitchFamily="18" charset="0"/>
              </a:rPr>
              <a:t> </a:t>
            </a:r>
            <a:r>
              <a:rPr lang="en-US" sz="2400" spc="65" dirty="0">
                <a:solidFill>
                  <a:srgbClr val="FFFFFF"/>
                </a:solidFill>
                <a:latin typeface="Times New Roman" panose="02020603050405020304" pitchFamily="18" charset="0"/>
                <a:cs typeface="Times New Roman" panose="02020603050405020304" pitchFamily="18" charset="0"/>
              </a:rPr>
              <a:t>an  </a:t>
            </a:r>
            <a:r>
              <a:rPr lang="en-US" sz="2400" spc="10" dirty="0">
                <a:solidFill>
                  <a:srgbClr val="FFFFFF"/>
                </a:solidFill>
                <a:latin typeface="Times New Roman" panose="02020603050405020304" pitchFamily="18" charset="0"/>
                <a:cs typeface="Times New Roman" panose="02020603050405020304" pitchFamily="18" charset="0"/>
              </a:rPr>
              <a:t>unbelievable cast </a:t>
            </a:r>
            <a:r>
              <a:rPr lang="en-US" sz="2400" spc="95" dirty="0">
                <a:solidFill>
                  <a:srgbClr val="FFFFFF"/>
                </a:solidFill>
                <a:latin typeface="Times New Roman" panose="02020603050405020304" pitchFamily="18" charset="0"/>
                <a:cs typeface="Times New Roman" panose="02020603050405020304" pitchFamily="18" charset="0"/>
              </a:rPr>
              <a:t>and</a:t>
            </a:r>
            <a:r>
              <a:rPr lang="en-US" sz="2400" spc="-620" dirty="0">
                <a:solidFill>
                  <a:srgbClr val="FFFFFF"/>
                </a:solidFill>
                <a:latin typeface="Times New Roman" panose="02020603050405020304" pitchFamily="18" charset="0"/>
                <a:cs typeface="Times New Roman" panose="02020603050405020304" pitchFamily="18" charset="0"/>
              </a:rPr>
              <a:t> </a:t>
            </a:r>
            <a:r>
              <a:rPr lang="en-US" sz="2400" spc="-10" dirty="0">
                <a:solidFill>
                  <a:srgbClr val="FFFFFF"/>
                </a:solidFill>
                <a:latin typeface="Times New Roman" panose="02020603050405020304" pitchFamily="18" charset="0"/>
                <a:cs typeface="Times New Roman" panose="02020603050405020304" pitchFamily="18" charset="0"/>
              </a:rPr>
              <a:t>crew.</a:t>
            </a:r>
            <a:endParaRPr lang="en-US" sz="2400" dirty="0">
              <a:latin typeface="Times New Roman" panose="02020603050405020304" pitchFamily="18" charset="0"/>
              <a:cs typeface="Times New Roman" panose="02020603050405020304" pitchFamily="18" charset="0"/>
            </a:endParaRPr>
          </a:p>
          <a:p>
            <a:pPr marL="0" indent="0">
              <a:lnSpc>
                <a:spcPct val="100000"/>
              </a:lnSpc>
              <a:spcBef>
                <a:spcPts val="1175"/>
              </a:spcBef>
              <a:buNone/>
            </a:pPr>
            <a:r>
              <a:rPr lang="en-US" sz="2400" spc="-120" dirty="0">
                <a:solidFill>
                  <a:srgbClr val="FFFFFF"/>
                </a:solidFill>
                <a:latin typeface="Times New Roman" panose="02020603050405020304" pitchFamily="18" charset="0"/>
                <a:cs typeface="Times New Roman" panose="02020603050405020304" pitchFamily="18" charset="0"/>
              </a:rPr>
              <a:t>Thank</a:t>
            </a:r>
            <a:r>
              <a:rPr lang="en-US" sz="2400" spc="-180" dirty="0">
                <a:solidFill>
                  <a:srgbClr val="FFFFFF"/>
                </a:solidFill>
                <a:latin typeface="Times New Roman" panose="02020603050405020304" pitchFamily="18" charset="0"/>
                <a:cs typeface="Times New Roman" panose="02020603050405020304" pitchFamily="18" charset="0"/>
              </a:rPr>
              <a:t> </a:t>
            </a:r>
            <a:r>
              <a:rPr lang="en-US" sz="2400" spc="-30" dirty="0">
                <a:solidFill>
                  <a:srgbClr val="FFFFFF"/>
                </a:solidFill>
                <a:latin typeface="Times New Roman" panose="02020603050405020304" pitchFamily="18" charset="0"/>
                <a:cs typeface="Times New Roman" panose="02020603050405020304" pitchFamily="18" charset="0"/>
              </a:rPr>
              <a:t>you</a:t>
            </a:r>
            <a:r>
              <a:rPr lang="en-US" sz="2400" spc="-180" dirty="0">
                <a:solidFill>
                  <a:srgbClr val="FFFFFF"/>
                </a:solidFill>
                <a:latin typeface="Times New Roman" panose="02020603050405020304" pitchFamily="18" charset="0"/>
                <a:cs typeface="Times New Roman" panose="02020603050405020304" pitchFamily="18" charset="0"/>
              </a:rPr>
              <a:t> </a:t>
            </a:r>
            <a:r>
              <a:rPr lang="en-US" sz="2400" spc="-10" dirty="0">
                <a:solidFill>
                  <a:srgbClr val="FFFFFF"/>
                </a:solidFill>
                <a:latin typeface="Times New Roman" panose="02020603050405020304" pitchFamily="18" charset="0"/>
                <a:cs typeface="Times New Roman" panose="02020603050405020304" pitchFamily="18" charset="0"/>
              </a:rPr>
              <a:t>to</a:t>
            </a:r>
            <a:r>
              <a:rPr lang="en-US" sz="2400" spc="-175" dirty="0">
                <a:solidFill>
                  <a:srgbClr val="FFFFFF"/>
                </a:solidFill>
                <a:latin typeface="Times New Roman" panose="02020603050405020304" pitchFamily="18" charset="0"/>
                <a:cs typeface="Times New Roman" panose="02020603050405020304" pitchFamily="18" charset="0"/>
              </a:rPr>
              <a:t> </a:t>
            </a:r>
            <a:r>
              <a:rPr lang="en-US" sz="2400" spc="-60" dirty="0">
                <a:solidFill>
                  <a:srgbClr val="FFFFFF"/>
                </a:solidFill>
                <a:latin typeface="Times New Roman" panose="02020603050405020304" pitchFamily="18" charset="0"/>
                <a:cs typeface="Times New Roman" panose="02020603050405020304" pitchFamily="18" charset="0"/>
              </a:rPr>
              <a:t>all</a:t>
            </a:r>
            <a:r>
              <a:rPr lang="en-US" sz="2400" spc="-204" dirty="0">
                <a:solidFill>
                  <a:srgbClr val="FFFFFF"/>
                </a:solidFill>
                <a:latin typeface="Times New Roman" panose="02020603050405020304" pitchFamily="18" charset="0"/>
                <a:cs typeface="Times New Roman" panose="02020603050405020304" pitchFamily="18" charset="0"/>
              </a:rPr>
              <a:t> </a:t>
            </a:r>
            <a:r>
              <a:rPr lang="en-US" sz="2400" spc="10" dirty="0">
                <a:solidFill>
                  <a:srgbClr val="FFFFFF"/>
                </a:solidFill>
                <a:latin typeface="Times New Roman" panose="02020603050405020304" pitchFamily="18" charset="0"/>
                <a:cs typeface="Times New Roman" panose="02020603050405020304" pitchFamily="18" charset="0"/>
              </a:rPr>
              <a:t>of</a:t>
            </a:r>
            <a:r>
              <a:rPr lang="en-US" sz="2400" spc="-180" dirty="0">
                <a:solidFill>
                  <a:srgbClr val="FFFFFF"/>
                </a:solidFill>
                <a:latin typeface="Times New Roman" panose="02020603050405020304" pitchFamily="18" charset="0"/>
                <a:cs typeface="Times New Roman" panose="02020603050405020304" pitchFamily="18" charset="0"/>
              </a:rPr>
              <a:t> </a:t>
            </a:r>
            <a:r>
              <a:rPr lang="en-US" sz="2400" spc="-30" dirty="0">
                <a:solidFill>
                  <a:srgbClr val="FFFFFF"/>
                </a:solidFill>
                <a:latin typeface="Times New Roman" panose="02020603050405020304" pitchFamily="18" charset="0"/>
                <a:cs typeface="Times New Roman" panose="02020603050405020304" pitchFamily="18" charset="0"/>
              </a:rPr>
              <a:t>you</a:t>
            </a:r>
            <a:r>
              <a:rPr lang="en-US" sz="2400" spc="-180" dirty="0">
                <a:solidFill>
                  <a:srgbClr val="FFFFFF"/>
                </a:solidFill>
                <a:latin typeface="Times New Roman" panose="02020603050405020304" pitchFamily="18" charset="0"/>
                <a:cs typeface="Times New Roman" panose="02020603050405020304" pitchFamily="18" charset="0"/>
              </a:rPr>
              <a:t> </a:t>
            </a:r>
            <a:r>
              <a:rPr lang="en-US" sz="2400" spc="-110" dirty="0">
                <a:solidFill>
                  <a:srgbClr val="FFFFFF"/>
                </a:solidFill>
                <a:latin typeface="Times New Roman" panose="02020603050405020304" pitchFamily="18" charset="0"/>
                <a:cs typeface="Times New Roman" panose="02020603050405020304" pitchFamily="18" charset="0"/>
              </a:rPr>
              <a:t>in</a:t>
            </a:r>
            <a:r>
              <a:rPr lang="en-US" sz="2400" spc="-210" dirty="0">
                <a:solidFill>
                  <a:srgbClr val="FFFFFF"/>
                </a:solidFill>
                <a:latin typeface="Times New Roman" panose="02020603050405020304" pitchFamily="18" charset="0"/>
                <a:cs typeface="Times New Roman" panose="02020603050405020304" pitchFamily="18" charset="0"/>
              </a:rPr>
              <a:t> </a:t>
            </a:r>
            <a:r>
              <a:rPr lang="en-US" sz="2400" spc="-170" dirty="0">
                <a:solidFill>
                  <a:srgbClr val="FFFFFF"/>
                </a:solidFill>
                <a:latin typeface="Times New Roman" panose="02020603050405020304" pitchFamily="18" charset="0"/>
                <a:cs typeface="Times New Roman" panose="02020603050405020304" pitchFamily="18" charset="0"/>
              </a:rPr>
              <a:t>this</a:t>
            </a:r>
            <a:r>
              <a:rPr lang="en-US" sz="2400" spc="-220" dirty="0">
                <a:solidFill>
                  <a:srgbClr val="FFFFFF"/>
                </a:solidFill>
                <a:latin typeface="Times New Roman" panose="02020603050405020304" pitchFamily="18" charset="0"/>
                <a:cs typeface="Times New Roman" panose="02020603050405020304" pitchFamily="18" charset="0"/>
              </a:rPr>
              <a:t> </a:t>
            </a:r>
            <a:r>
              <a:rPr lang="en-US" sz="2400" spc="-75" dirty="0">
                <a:solidFill>
                  <a:srgbClr val="FFFFFF"/>
                </a:solidFill>
                <a:latin typeface="Times New Roman" panose="02020603050405020304" pitchFamily="18" charset="0"/>
                <a:cs typeface="Times New Roman" panose="02020603050405020304" pitchFamily="18" charset="0"/>
              </a:rPr>
              <a:t>room.</a:t>
            </a:r>
            <a:endParaRPr lang="en-US" sz="2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524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91390" y="280252"/>
            <a:ext cx="2709395" cy="523220"/>
          </a:xfrm>
          <a:prstGeom prst="rect">
            <a:avLst/>
          </a:prstGeom>
          <a:noFill/>
        </p:spPr>
        <p:txBody>
          <a:bodyPr wrap="none" rtlCol="0">
            <a:spAutoFit/>
          </a:bodyPr>
          <a:lstStyle/>
          <a:p>
            <a:pPr algn="just"/>
            <a:r>
              <a:rPr lang="en-IN" sz="2800" b="1" dirty="0">
                <a:solidFill>
                  <a:schemeClr val="tx2"/>
                </a:solidFill>
                <a:latin typeface="Times New Roman" pitchFamily="18" charset="0"/>
                <a:cs typeface="Times New Roman" pitchFamily="18" charset="0"/>
              </a:rPr>
              <a:t> CONCLUSION</a:t>
            </a:r>
          </a:p>
        </p:txBody>
      </p:sp>
      <p:sp>
        <p:nvSpPr>
          <p:cNvPr id="5" name="TextBox 4"/>
          <p:cNvSpPr txBox="1"/>
          <p:nvPr/>
        </p:nvSpPr>
        <p:spPr>
          <a:xfrm>
            <a:off x="161612" y="936015"/>
            <a:ext cx="8874884" cy="4755148"/>
          </a:xfrm>
          <a:prstGeom prst="rect">
            <a:avLst/>
          </a:prstGeom>
          <a:noFill/>
        </p:spPr>
        <p:txBody>
          <a:bodyPr wrap="square" rtlCol="0">
            <a:spAutoFit/>
          </a:bodyPr>
          <a:lstStyle/>
          <a:p>
            <a:pPr lvl="0" algn="just">
              <a:spcAft>
                <a:spcPts val="600"/>
              </a:spcAft>
              <a:buFont typeface="Arial" panose="020B0604020202020204" pitchFamily="34" charset="0"/>
              <a:buChar char="•"/>
            </a:pPr>
            <a:r>
              <a:rPr lang="en-US" sz="2400" b="1" dirty="0">
                <a:solidFill>
                  <a:schemeClr val="tx2"/>
                </a:solidFill>
                <a:latin typeface="Times New Roman" pitchFamily="18" charset="0"/>
                <a:cs typeface="Times New Roman" pitchFamily="18" charset="0"/>
              </a:rPr>
              <a:t>Automatic Text Summarization approach depends on upon the semantic data of the concentration in a substance. </a:t>
            </a:r>
          </a:p>
          <a:p>
            <a:pPr lvl="0" algn="just">
              <a:spcAft>
                <a:spcPts val="600"/>
              </a:spcAft>
              <a:buFont typeface="Arial" panose="020B0604020202020204" pitchFamily="34" charset="0"/>
              <a:buChar char="•"/>
            </a:pPr>
            <a:r>
              <a:rPr lang="en-US" sz="2400" b="1" dirty="0">
                <a:solidFill>
                  <a:schemeClr val="tx2"/>
                </a:solidFill>
                <a:latin typeface="Times New Roman" pitchFamily="18" charset="0"/>
                <a:cs typeface="Times New Roman" pitchFamily="18" charset="0"/>
              </a:rPr>
              <a:t>So this way, gathered parameters like approaches, spots of different substances are not considered.</a:t>
            </a:r>
          </a:p>
          <a:p>
            <a:pPr lvl="0" algn="just">
              <a:spcAft>
                <a:spcPts val="600"/>
              </a:spcAft>
              <a:buFont typeface="Arial" panose="020B0604020202020204" pitchFamily="34" charset="0"/>
              <a:buChar char="•"/>
            </a:pPr>
            <a:r>
              <a:rPr lang="en-US" sz="2400" b="1" dirty="0">
                <a:solidFill>
                  <a:schemeClr val="tx2"/>
                </a:solidFill>
                <a:latin typeface="Times New Roman" pitchFamily="18" charset="0"/>
                <a:cs typeface="Times New Roman" pitchFamily="18" charset="0"/>
              </a:rPr>
              <a:t> In this recommendation, Lesk mean for word sense disambiguation by utilizing the vocabulary definitions to the electronic dictionary information base on utilizing wordnet. </a:t>
            </a:r>
          </a:p>
          <a:p>
            <a:pPr lvl="0" algn="just">
              <a:spcAft>
                <a:spcPts val="600"/>
              </a:spcAft>
              <a:buFont typeface="Arial" panose="020B0604020202020204" pitchFamily="34" charset="0"/>
              <a:buChar char="•"/>
            </a:pPr>
            <a:r>
              <a:rPr lang="en-US" sz="2400" b="1" dirty="0">
                <a:solidFill>
                  <a:schemeClr val="tx2"/>
                </a:solidFill>
                <a:latin typeface="Times New Roman" pitchFamily="18" charset="0"/>
                <a:cs typeface="Times New Roman" pitchFamily="18" charset="0"/>
              </a:rPr>
              <a:t>This goal is clear from covering sentence, couple of fusing words that give the setting of the word, in this not utilizing the late using the definitional shines of those words, other than those of words related to them through with the unmistakable relations portrayed in wordnet. </a:t>
            </a:r>
          </a:p>
        </p:txBody>
      </p:sp>
    </p:spTree>
    <p:extLst>
      <p:ext uri="{BB962C8B-B14F-4D97-AF65-F5344CB8AC3E}">
        <p14:creationId xmlns:p14="http://schemas.microsoft.com/office/powerpoint/2010/main" val="17274208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588" y="188641"/>
            <a:ext cx="7772400" cy="936104"/>
          </a:xfrm>
        </p:spPr>
        <p:txBody>
          <a:bodyPr/>
          <a:lstStyle/>
          <a:p>
            <a:pPr algn="ctr"/>
            <a:r>
              <a:rPr lang="en-US" sz="3200" dirty="0" err="1">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5268" y="1556792"/>
            <a:ext cx="8363272" cy="4383276"/>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[1] Alexander M., Rush </a:t>
            </a:r>
            <a:r>
              <a:rPr lang="en-US" dirty="0" err="1">
                <a:latin typeface="Times New Roman" panose="02020603050405020304" pitchFamily="18" charset="0"/>
                <a:cs typeface="Times New Roman" panose="02020603050405020304" pitchFamily="18" charset="0"/>
              </a:rPr>
              <a:t>Sumit</a:t>
            </a:r>
            <a:r>
              <a:rPr lang="en-US" dirty="0">
                <a:latin typeface="Times New Roman" panose="02020603050405020304" pitchFamily="18" charset="0"/>
                <a:cs typeface="Times New Roman" panose="02020603050405020304" pitchFamily="18" charset="0"/>
              </a:rPr>
              <a:t> Chopra, Jason Weston- A Neural Attention Model for Abstractive Sentence Summarization arXiv:1509.00685v2 [cs.CL] 3 Sep 2015</a:t>
            </a:r>
          </a:p>
          <a:p>
            <a:pPr marL="0" indent="0">
              <a:buNone/>
            </a:pP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Çaglar˘Gulçehre</a:t>
            </a:r>
            <a:r>
              <a:rPr lang="en-US" dirty="0">
                <a:latin typeface="Times New Roman" panose="02020603050405020304" pitchFamily="18" charset="0"/>
                <a:cs typeface="Times New Roman" panose="02020603050405020304" pitchFamily="18" charset="0"/>
              </a:rPr>
              <a:t>˙ Bing Xiang, Ramesh </a:t>
            </a:r>
            <a:r>
              <a:rPr lang="en-US" dirty="0" err="1">
                <a:latin typeface="Times New Roman" panose="02020603050405020304" pitchFamily="18" charset="0"/>
                <a:cs typeface="Times New Roman" panose="02020603050405020304" pitchFamily="18" charset="0"/>
              </a:rPr>
              <a:t>Nallapati</a:t>
            </a:r>
            <a:r>
              <a:rPr lang="en-US" dirty="0">
                <a:latin typeface="Times New Roman" panose="02020603050405020304" pitchFamily="18" charset="0"/>
                <a:cs typeface="Times New Roman" panose="02020603050405020304" pitchFamily="18" charset="0"/>
              </a:rPr>
              <a:t>, Bowen Zhou, </a:t>
            </a:r>
            <a:r>
              <a:rPr lang="en-US" dirty="0" err="1">
                <a:latin typeface="Times New Roman" panose="02020603050405020304" pitchFamily="18" charset="0"/>
                <a:cs typeface="Times New Roman" panose="02020603050405020304" pitchFamily="18" charset="0"/>
              </a:rPr>
              <a:t>Cicerodos</a:t>
            </a:r>
            <a:r>
              <a:rPr lang="en-US" dirty="0">
                <a:latin typeface="Times New Roman" panose="02020603050405020304" pitchFamily="18" charset="0"/>
                <a:cs typeface="Times New Roman" panose="02020603050405020304" pitchFamily="18" charset="0"/>
              </a:rPr>
              <a:t> Santos - Abstractive Text Summarization using Sequence-to-sequence RNNs and Beyond, arXiv:1602.06023v5 [cs.CL] 26 Aug 2016 </a:t>
            </a:r>
          </a:p>
          <a:p>
            <a:pPr marL="0" indent="0">
              <a:buNone/>
            </a:pPr>
            <a:r>
              <a:rPr lang="en-US" dirty="0">
                <a:latin typeface="Times New Roman" panose="02020603050405020304" pitchFamily="18" charset="0"/>
                <a:cs typeface="Times New Roman" panose="02020603050405020304" pitchFamily="18" charset="0"/>
              </a:rPr>
              <a:t>[3] Santosh Kumar Bharti, </a:t>
            </a:r>
            <a:r>
              <a:rPr lang="en-US" dirty="0" err="1">
                <a:latin typeface="Times New Roman" panose="02020603050405020304" pitchFamily="18" charset="0"/>
                <a:cs typeface="Times New Roman" panose="02020603050405020304" pitchFamily="18" charset="0"/>
              </a:rPr>
              <a:t>Korra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Sathya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Babu</a:t>
            </a:r>
            <a:r>
              <a:rPr lang="en-US" dirty="0">
                <a:latin typeface="Times New Roman" panose="02020603050405020304" pitchFamily="18" charset="0"/>
                <a:cs typeface="Times New Roman" panose="02020603050405020304" pitchFamily="18" charset="0"/>
              </a:rPr>
              <a:t>, Sanjay Kumar Jena - Automatic Keyword Extraction for Text Summarization: A Survey, National Institute of Technology, Rourkela, Odisha 769008 India e-mail@nitrkl.ac.in 08-February-2017 </a:t>
            </a:r>
          </a:p>
          <a:p>
            <a:pPr marL="0" indent="0">
              <a:buNone/>
            </a:pPr>
            <a:r>
              <a:rPr lang="en-US" dirty="0">
                <a:latin typeface="Times New Roman" panose="02020603050405020304" pitchFamily="18" charset="0"/>
                <a:cs typeface="Times New Roman" panose="02020603050405020304" pitchFamily="18" charset="0"/>
              </a:rPr>
              <a:t>[4] Abigail See, Peter J. Liu, Christopher D. Manning - Get To The Point: Summarization with Pointer-Generator NetworksarXiv:1704.04368v2 [cs.CL] 25 Apr 2017</a:t>
            </a:r>
          </a:p>
          <a:p>
            <a:pPr marL="0" indent="0">
              <a:buNone/>
            </a:pPr>
            <a:r>
              <a:rPr lang="en-US" dirty="0">
                <a:latin typeface="Times New Roman" panose="02020603050405020304" pitchFamily="18" charset="0"/>
                <a:cs typeface="Times New Roman" panose="02020603050405020304" pitchFamily="18" charset="0"/>
              </a:rPr>
              <a:t>[5] Mehdi </a:t>
            </a:r>
            <a:r>
              <a:rPr lang="en-US" dirty="0" err="1">
                <a:latin typeface="Times New Roman" panose="02020603050405020304" pitchFamily="18" charset="0"/>
                <a:cs typeface="Times New Roman" panose="02020603050405020304" pitchFamily="18" charset="0"/>
              </a:rPr>
              <a:t>Allahyari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Seyedamin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Pouriyeh</a:t>
            </a:r>
            <a:r>
              <a:rPr lang="en-US" dirty="0">
                <a:latin typeface="Times New Roman" panose="02020603050405020304" pitchFamily="18" charset="0"/>
                <a:cs typeface="Times New Roman" panose="02020603050405020304" pitchFamily="18" charset="0"/>
              </a:rPr>
              <a:t>, Mehdi </a:t>
            </a:r>
            <a:r>
              <a:rPr lang="en-US" dirty="0" err="1">
                <a:latin typeface="Times New Roman" panose="02020603050405020304" pitchFamily="18" charset="0"/>
                <a:cs typeface="Times New Roman" panose="02020603050405020304" pitchFamily="18" charset="0"/>
              </a:rPr>
              <a:t>Assefi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Saeid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Safaei</a:t>
            </a:r>
            <a:r>
              <a:rPr lang="en-US" dirty="0">
                <a:latin typeface="Times New Roman" panose="02020603050405020304" pitchFamily="18" charset="0"/>
                <a:cs typeface="Times New Roman" panose="02020603050405020304" pitchFamily="18" charset="0"/>
              </a:rPr>
              <a:t>, Elizabeth D. </a:t>
            </a:r>
            <a:r>
              <a:rPr lang="en-US" dirty="0" err="1">
                <a:latin typeface="Times New Roman" panose="02020603050405020304" pitchFamily="18" charset="0"/>
                <a:cs typeface="Times New Roman" panose="02020603050405020304" pitchFamily="18" charset="0"/>
              </a:rPr>
              <a:t>Trippe</a:t>
            </a:r>
            <a:r>
              <a:rPr lang="en-US" dirty="0">
                <a:latin typeface="Times New Roman" panose="02020603050405020304" pitchFamily="18" charset="0"/>
                <a:cs typeface="Times New Roman" panose="02020603050405020304" pitchFamily="18" charset="0"/>
              </a:rPr>
              <a:t>, Juan B. Gutierrez, </a:t>
            </a:r>
            <a:r>
              <a:rPr lang="en-US" dirty="0" err="1">
                <a:latin typeface="Times New Roman" panose="02020603050405020304" pitchFamily="18" charset="0"/>
                <a:cs typeface="Times New Roman" panose="02020603050405020304" pitchFamily="18" charset="0"/>
              </a:rPr>
              <a:t>Krys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Kochut</a:t>
            </a:r>
            <a:r>
              <a:rPr lang="en-US" dirty="0">
                <a:latin typeface="Times New Roman" panose="02020603050405020304" pitchFamily="18" charset="0"/>
                <a:cs typeface="Times New Roman" panose="02020603050405020304" pitchFamily="18" charset="0"/>
              </a:rPr>
              <a:t> - Text Summarization Techniques: A Brief Survey, arXiv:1707.02268v3 [cs.CL] 28 Jul 2017</a:t>
            </a:r>
          </a:p>
        </p:txBody>
      </p:sp>
    </p:spTree>
    <p:extLst>
      <p:ext uri="{BB962C8B-B14F-4D97-AF65-F5344CB8AC3E}">
        <p14:creationId xmlns:p14="http://schemas.microsoft.com/office/powerpoint/2010/main" val="18690720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988840"/>
            <a:ext cx="7924800" cy="1575048"/>
          </a:xfrm>
        </p:spPr>
        <p:txBody>
          <a:bodyPr/>
          <a:lstStyle/>
          <a:p>
            <a:pPr algn="ctr"/>
            <a:r>
              <a:rPr lang="en-US" sz="4800" dirty="0">
                <a:solidFill>
                  <a:schemeClr val="tx2"/>
                </a:solidFill>
                <a:latin typeface="Times New Roman" panose="02020603050405020304" pitchFamily="18" charset="0"/>
                <a:cs typeface="Times New Roman" panose="02020603050405020304" pitchFamily="18" charset="0"/>
              </a:rPr>
              <a:t>THANK YOU</a:t>
            </a:r>
            <a:br>
              <a:rPr lang="en-US" sz="4800" dirty="0">
                <a:solidFill>
                  <a:schemeClr val="tx2"/>
                </a:solidFill>
                <a:latin typeface="Times New Roman" panose="02020603050405020304" pitchFamily="18" charset="0"/>
                <a:cs typeface="Times New Roman" panose="02020603050405020304" pitchFamily="18" charset="0"/>
              </a:rPr>
            </a:br>
            <a:endParaRPr lang="en-US" sz="48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9506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5748" y="280252"/>
            <a:ext cx="7180684" cy="523220"/>
          </a:xfrm>
          <a:prstGeom prst="rect">
            <a:avLst/>
          </a:prstGeom>
          <a:noFill/>
        </p:spPr>
        <p:txBody>
          <a:bodyPr wrap="none" rtlCol="0">
            <a:spAutoFit/>
          </a:bodyPr>
          <a:lstStyle/>
          <a:p>
            <a:pPr algn="ctr"/>
            <a:r>
              <a:rPr lang="en-US" sz="2800" b="1" dirty="0">
                <a:solidFill>
                  <a:schemeClr val="tx2"/>
                </a:solidFill>
                <a:latin typeface="Times New Roman" pitchFamily="18" charset="0"/>
                <a:cs typeface="Times New Roman" pitchFamily="18" charset="0"/>
              </a:rPr>
              <a:t>HYBRID DOCUMENT SUMMERIZATION </a:t>
            </a:r>
            <a:endParaRPr lang="en-IN" sz="2800" b="1" dirty="0">
              <a:solidFill>
                <a:schemeClr val="tx2"/>
              </a:solidFill>
              <a:latin typeface="Times New Roman" pitchFamily="18" charset="0"/>
              <a:cs typeface="Times New Roman" pitchFamily="18" charset="0"/>
            </a:endParaRPr>
          </a:p>
        </p:txBody>
      </p:sp>
      <p:sp>
        <p:nvSpPr>
          <p:cNvPr id="5" name="TextBox 4"/>
          <p:cNvSpPr txBox="1"/>
          <p:nvPr/>
        </p:nvSpPr>
        <p:spPr>
          <a:xfrm>
            <a:off x="161612" y="908720"/>
            <a:ext cx="8874884" cy="5539978"/>
          </a:xfrm>
          <a:prstGeom prst="rect">
            <a:avLst/>
          </a:prstGeom>
          <a:noFill/>
        </p:spPr>
        <p:txBody>
          <a:bodyPr wrap="square" rtlCol="0">
            <a:spAutoFit/>
          </a:bodyPr>
          <a:lstStyle/>
          <a:p>
            <a:r>
              <a:rPr lang="en-US" sz="2400" b="1" dirty="0">
                <a:solidFill>
                  <a:schemeClr val="tx2"/>
                </a:solidFill>
                <a:latin typeface="Times New Roman" pitchFamily="18" charset="0"/>
                <a:cs typeface="Times New Roman" pitchFamily="18" charset="0"/>
              </a:rPr>
              <a:t>INTRODUCTION :</a:t>
            </a:r>
          </a:p>
          <a:p>
            <a:endParaRPr lang="en-US" sz="2400" b="1" dirty="0">
              <a:solidFill>
                <a:schemeClr val="tx2"/>
              </a:solidFill>
              <a:latin typeface="Times New Roman" pitchFamily="18" charset="0"/>
              <a:cs typeface="Times New Roman" pitchFamily="18" charset="0"/>
            </a:endParaRPr>
          </a:p>
          <a:p>
            <a:pPr marL="285750" indent="-285750">
              <a:buFont typeface="Arial" pitchFamily="34" charset="0"/>
              <a:buChar char="•"/>
            </a:pPr>
            <a:r>
              <a:rPr lang="en-IN" sz="2400" dirty="0">
                <a:solidFill>
                  <a:schemeClr val="tx2"/>
                </a:solidFill>
                <a:latin typeface="Times New Roman" pitchFamily="18" charset="0"/>
                <a:cs typeface="Times New Roman" pitchFamily="18" charset="0"/>
              </a:rPr>
              <a:t>Document Summarization is the technique by which the huge parts of content are retrieved. </a:t>
            </a:r>
          </a:p>
          <a:p>
            <a:endParaRPr lang="en-IN" sz="2400" dirty="0">
              <a:solidFill>
                <a:schemeClr val="tx2"/>
              </a:solidFill>
              <a:latin typeface="Times New Roman" pitchFamily="18" charset="0"/>
              <a:cs typeface="Times New Roman" pitchFamily="18" charset="0"/>
            </a:endParaRPr>
          </a:p>
          <a:p>
            <a:pPr marL="285750" indent="-285750">
              <a:buFont typeface="Arial" pitchFamily="34" charset="0"/>
              <a:buChar char="•"/>
            </a:pPr>
            <a:r>
              <a:rPr lang="en-IN" sz="2400" dirty="0">
                <a:solidFill>
                  <a:schemeClr val="tx2"/>
                </a:solidFill>
                <a:latin typeface="Times New Roman" pitchFamily="18" charset="0"/>
                <a:cs typeface="Times New Roman" pitchFamily="18" charset="0"/>
              </a:rPr>
              <a:t>The Document Summarization plays out the summarization task by unsupervised learning system. </a:t>
            </a:r>
          </a:p>
          <a:p>
            <a:endParaRPr lang="en-IN" sz="2400" dirty="0">
              <a:solidFill>
                <a:schemeClr val="tx2"/>
              </a:solidFill>
              <a:latin typeface="Times New Roman" pitchFamily="18" charset="0"/>
              <a:cs typeface="Times New Roman" pitchFamily="18" charset="0"/>
            </a:endParaRPr>
          </a:p>
          <a:p>
            <a:pPr marL="285750" indent="-285750">
              <a:buFont typeface="Arial" pitchFamily="34" charset="0"/>
              <a:buChar char="•"/>
            </a:pPr>
            <a:r>
              <a:rPr lang="en-IN" sz="2400" dirty="0">
                <a:solidFill>
                  <a:schemeClr val="tx2"/>
                </a:solidFill>
                <a:latin typeface="Times New Roman" pitchFamily="18" charset="0"/>
                <a:cs typeface="Times New Roman" pitchFamily="18" charset="0"/>
              </a:rPr>
              <a:t>The significance of a sentence in info content is assessed by the assistance of Simplified </a:t>
            </a:r>
            <a:r>
              <a:rPr lang="en-IN" sz="2400" dirty="0" err="1">
                <a:solidFill>
                  <a:schemeClr val="tx2"/>
                </a:solidFill>
                <a:latin typeface="Times New Roman" pitchFamily="18" charset="0"/>
                <a:cs typeface="Times New Roman" pitchFamily="18" charset="0"/>
              </a:rPr>
              <a:t>Lesk</a:t>
            </a:r>
            <a:r>
              <a:rPr lang="en-IN" sz="2400" dirty="0">
                <a:solidFill>
                  <a:schemeClr val="tx2"/>
                </a:solidFill>
                <a:latin typeface="Times New Roman" pitchFamily="18" charset="0"/>
                <a:cs typeface="Times New Roman" pitchFamily="18" charset="0"/>
              </a:rPr>
              <a:t> calculation. </a:t>
            </a:r>
          </a:p>
          <a:p>
            <a:endParaRPr lang="en-IN" sz="2400" dirty="0">
              <a:solidFill>
                <a:schemeClr val="tx2"/>
              </a:solidFill>
              <a:latin typeface="Times New Roman" pitchFamily="18" charset="0"/>
              <a:cs typeface="Times New Roman" pitchFamily="18" charset="0"/>
            </a:endParaRPr>
          </a:p>
          <a:p>
            <a:pPr marL="285750" indent="-285750">
              <a:buFont typeface="Arial" pitchFamily="34" charset="0"/>
              <a:buChar char="•"/>
            </a:pPr>
            <a:r>
              <a:rPr lang="en-IN" sz="2400" dirty="0">
                <a:solidFill>
                  <a:schemeClr val="tx2"/>
                </a:solidFill>
                <a:latin typeface="Times New Roman" pitchFamily="18" charset="0"/>
                <a:cs typeface="Times New Roman" pitchFamily="18" charset="0"/>
              </a:rPr>
              <a:t>Document Summarization assesses the weights most sentences utilizing the Simplified </a:t>
            </a:r>
            <a:r>
              <a:rPr lang="en-IN" sz="2400" dirty="0" err="1">
                <a:solidFill>
                  <a:schemeClr val="tx2"/>
                </a:solidFill>
                <a:latin typeface="Times New Roman" pitchFamily="18" charset="0"/>
                <a:cs typeface="Times New Roman" pitchFamily="18" charset="0"/>
              </a:rPr>
              <a:t>Lesk</a:t>
            </a:r>
            <a:r>
              <a:rPr lang="en-IN" sz="2400" dirty="0">
                <a:solidFill>
                  <a:schemeClr val="tx2"/>
                </a:solidFill>
                <a:latin typeface="Times New Roman" pitchFamily="18" charset="0"/>
                <a:cs typeface="Times New Roman" pitchFamily="18" charset="0"/>
              </a:rPr>
              <a:t> calculation and arranges them in decreasing order of their weights.</a:t>
            </a:r>
          </a:p>
          <a:p>
            <a:endParaRPr lang="en-IN"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1111808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706090"/>
          </a:xfrm>
        </p:spPr>
        <p:txBody>
          <a:bodyPr>
            <a:normAutofit/>
          </a:bodyPr>
          <a:lstStyle/>
          <a:p>
            <a:pPr algn="ctr"/>
            <a:r>
              <a:rPr lang="en-US" b="1" dirty="0">
                <a:solidFill>
                  <a:schemeClr val="tx2"/>
                </a:solidFill>
                <a:latin typeface="Times New Roman" pitchFamily="18" charset="0"/>
                <a:cs typeface="Times New Roman" pitchFamily="18" charset="0"/>
              </a:rPr>
              <a:t>Problem statement</a:t>
            </a:r>
            <a:endParaRPr lang="en-IN" b="1" dirty="0">
              <a:solidFill>
                <a:schemeClr val="tx2"/>
              </a:solidFill>
              <a:latin typeface="Times New Roman" pitchFamily="18" charset="0"/>
              <a:cs typeface="Times New Roman" pitchFamily="18" charset="0"/>
            </a:endParaRPr>
          </a:p>
        </p:txBody>
      </p:sp>
      <p:sp>
        <p:nvSpPr>
          <p:cNvPr id="3" name="Content Placeholder 2"/>
          <p:cNvSpPr>
            <a:spLocks noGrp="1"/>
          </p:cNvSpPr>
          <p:nvPr>
            <p:ph idx="1"/>
          </p:nvPr>
        </p:nvSpPr>
        <p:spPr>
          <a:xfrm>
            <a:off x="899592" y="1196752"/>
            <a:ext cx="7778824" cy="6048672"/>
          </a:xfrm>
        </p:spPr>
        <p:txBody>
          <a:bodyPr>
            <a:noAutofit/>
          </a:bodyPr>
          <a:lstStyle/>
          <a:p>
            <a:pPr lvl="0">
              <a:buFont typeface="Arial" panose="020B0604020202020204" pitchFamily="34" charset="0"/>
              <a:buChar char="•"/>
            </a:pPr>
            <a:r>
              <a:rPr lang="en-IN" sz="2400" dirty="0">
                <a:solidFill>
                  <a:schemeClr val="tx2"/>
                </a:solidFill>
                <a:latin typeface="Times New Roman" pitchFamily="18" charset="0"/>
                <a:cs typeface="Times New Roman" pitchFamily="18" charset="0"/>
              </a:rPr>
              <a:t>Reading the whole document, dismembering it. </a:t>
            </a:r>
          </a:p>
          <a:p>
            <a:pPr marL="0" lvl="0" indent="0">
              <a:buNone/>
            </a:pPr>
            <a:endParaRPr lang="en-IN" sz="2400" dirty="0">
              <a:solidFill>
                <a:schemeClr val="tx2"/>
              </a:solidFill>
              <a:latin typeface="Times New Roman" pitchFamily="18" charset="0"/>
              <a:cs typeface="Times New Roman" pitchFamily="18" charset="0"/>
            </a:endParaRPr>
          </a:p>
          <a:p>
            <a:pPr lvl="0">
              <a:buFont typeface="Arial" panose="020B0604020202020204" pitchFamily="34" charset="0"/>
              <a:buChar char="•"/>
            </a:pPr>
            <a:r>
              <a:rPr lang="en-IN" sz="2400" dirty="0">
                <a:solidFill>
                  <a:schemeClr val="tx2"/>
                </a:solidFill>
                <a:latin typeface="Times New Roman" pitchFamily="18" charset="0"/>
                <a:cs typeface="Times New Roman" pitchFamily="18" charset="0"/>
              </a:rPr>
              <a:t>Isolating the critical thoughts from the crude content require some serious energy and exertion.  </a:t>
            </a:r>
          </a:p>
          <a:p>
            <a:pPr marL="0" lvl="0" indent="0">
              <a:buNone/>
            </a:pPr>
            <a:endParaRPr lang="en-IN" sz="2400" dirty="0">
              <a:solidFill>
                <a:schemeClr val="tx2"/>
              </a:solidFill>
              <a:latin typeface="Times New Roman" pitchFamily="18" charset="0"/>
              <a:cs typeface="Times New Roman" pitchFamily="18" charset="0"/>
            </a:endParaRPr>
          </a:p>
          <a:p>
            <a:pPr lvl="0">
              <a:buFont typeface="Arial" panose="020B0604020202020204" pitchFamily="34" charset="0"/>
              <a:buChar char="•"/>
            </a:pPr>
            <a:r>
              <a:rPr lang="en-IN" sz="2400" dirty="0">
                <a:solidFill>
                  <a:schemeClr val="tx2"/>
                </a:solidFill>
                <a:latin typeface="Times New Roman" pitchFamily="18" charset="0"/>
                <a:cs typeface="Times New Roman" pitchFamily="18" charset="0"/>
              </a:rPr>
              <a:t>Existing system increase the human effort while creating a synopsis. </a:t>
            </a:r>
          </a:p>
          <a:p>
            <a:pPr marL="0" lvl="0" indent="0">
              <a:buNone/>
            </a:pPr>
            <a:endParaRPr lang="en-IN" sz="2400" dirty="0">
              <a:solidFill>
                <a:schemeClr val="tx2"/>
              </a:solidFill>
              <a:latin typeface="Times New Roman" pitchFamily="18" charset="0"/>
              <a:cs typeface="Times New Roman" pitchFamily="18" charset="0"/>
            </a:endParaRPr>
          </a:p>
          <a:p>
            <a:pPr lvl="0">
              <a:buFont typeface="Arial" panose="020B0604020202020204" pitchFamily="34" charset="0"/>
              <a:buChar char="•"/>
            </a:pPr>
            <a:r>
              <a:rPr lang="en-IN" sz="2400" dirty="0">
                <a:solidFill>
                  <a:schemeClr val="tx2"/>
                </a:solidFill>
                <a:latin typeface="Times New Roman" pitchFamily="18" charset="0"/>
                <a:cs typeface="Times New Roman" pitchFamily="18" charset="0"/>
              </a:rPr>
              <a:t>A few vital products compress records as well as website pages. </a:t>
            </a:r>
          </a:p>
          <a:p>
            <a:pPr marL="0" lvl="0" indent="0">
              <a:buNone/>
            </a:pPr>
            <a:endParaRPr lang="en-IN" sz="2400" dirty="0">
              <a:solidFill>
                <a:schemeClr val="tx2"/>
              </a:solidFill>
              <a:latin typeface="Times New Roman" pitchFamily="18" charset="0"/>
              <a:cs typeface="Times New Roman" pitchFamily="18" charset="0"/>
            </a:endParaRPr>
          </a:p>
          <a:p>
            <a:pPr lvl="0">
              <a:buFont typeface="Arial" panose="020B0604020202020204" pitchFamily="34" charset="0"/>
              <a:buChar char="•"/>
            </a:pPr>
            <a:r>
              <a:rPr lang="en-IN" sz="2400" dirty="0">
                <a:solidFill>
                  <a:schemeClr val="tx2"/>
                </a:solidFill>
                <a:latin typeface="Times New Roman" pitchFamily="18" charset="0"/>
                <a:cs typeface="Times New Roman" pitchFamily="18" charset="0"/>
              </a:rPr>
              <a:t>The persons cannot quickly determine which points are imported for reading. </a:t>
            </a:r>
          </a:p>
          <a:p>
            <a:endParaRPr lang="en-IN" sz="2400"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2172741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7772400" cy="1456267"/>
          </a:xfrm>
        </p:spPr>
        <p:txBody>
          <a:bodyPr/>
          <a:lstStyle/>
          <a:p>
            <a:pPr algn="ctr"/>
            <a:r>
              <a:rPr lang="en-US" b="1" dirty="0">
                <a:latin typeface="Times New Roman" panose="02020603050405020304" pitchFamily="18" charset="0"/>
                <a:cs typeface="Times New Roman" panose="02020603050405020304" pitchFamily="18" charset="0"/>
              </a:rPr>
              <a:t>Existing system and its </a:t>
            </a:r>
            <a:r>
              <a:rPr lang="en-US" b="1" dirty="0" err="1">
                <a:latin typeface="Times New Roman" panose="02020603050405020304" pitchFamily="18" charset="0"/>
                <a:cs typeface="Times New Roman" panose="02020603050405020304" pitchFamily="18" charset="0"/>
              </a:rPr>
              <a:t>disadvantaGES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916832"/>
            <a:ext cx="7772400" cy="3874369"/>
          </a:xfrm>
        </p:spPr>
        <p:txBody>
          <a:bodyPr>
            <a:noAutofit/>
          </a:bodyPr>
          <a:lstStyle/>
          <a:p>
            <a:r>
              <a:rPr lang="en-US" sz="2400" dirty="0">
                <a:latin typeface="Times New Roman" panose="02020603050405020304" pitchFamily="18" charset="0"/>
                <a:cs typeface="Times New Roman" panose="02020603050405020304" pitchFamily="18" charset="0"/>
              </a:rPr>
              <a:t>Usually summarization is done by hand by the editor or user.</a:t>
            </a:r>
          </a:p>
          <a:p>
            <a:r>
              <a:rPr lang="en-US" sz="2400" dirty="0">
                <a:latin typeface="Times New Roman" panose="02020603050405020304" pitchFamily="18" charset="0"/>
                <a:cs typeface="Times New Roman" panose="02020603050405020304" pitchFamily="18" charset="0"/>
              </a:rPr>
              <a:t>Most of the methods currently in use do summarization for text .</a:t>
            </a:r>
          </a:p>
          <a:p>
            <a:r>
              <a:rPr lang="en-US" sz="2400" dirty="0">
                <a:latin typeface="Times New Roman" panose="02020603050405020304" pitchFamily="18" charset="0"/>
                <a:cs typeface="Times New Roman" panose="02020603050405020304" pitchFamily="18" charset="0"/>
              </a:rPr>
              <a:t>Summarization of document is hardly even possible </a:t>
            </a:r>
          </a:p>
          <a:p>
            <a:r>
              <a:rPr lang="en-US" sz="2400" dirty="0">
                <a:latin typeface="Times New Roman" panose="02020603050405020304" pitchFamily="18" charset="0"/>
                <a:cs typeface="Times New Roman" panose="02020603050405020304" pitchFamily="18" charset="0"/>
              </a:rPr>
              <a:t>Most methods utilize supervised learning.</a:t>
            </a:r>
          </a:p>
          <a:p>
            <a:r>
              <a:rPr lang="en-US" sz="2400" dirty="0">
                <a:latin typeface="Times New Roman" panose="02020603050405020304" pitchFamily="18" charset="0"/>
                <a:cs typeface="Times New Roman" panose="02020603050405020304" pitchFamily="18" charset="0"/>
              </a:rPr>
              <a:t>This method is tedious, time consuming and very inefficient.</a:t>
            </a:r>
          </a:p>
        </p:txBody>
      </p:sp>
    </p:spTree>
    <p:extLst>
      <p:ext uri="{BB962C8B-B14F-4D97-AF65-F5344CB8AC3E}">
        <p14:creationId xmlns:p14="http://schemas.microsoft.com/office/powerpoint/2010/main" val="165400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9592" y="260648"/>
            <a:ext cx="6984776" cy="523220"/>
          </a:xfrm>
          <a:prstGeom prst="rect">
            <a:avLst/>
          </a:prstGeom>
          <a:noFill/>
        </p:spPr>
        <p:txBody>
          <a:bodyPr wrap="square" rtlCol="0">
            <a:spAutoFit/>
          </a:bodyPr>
          <a:lstStyle/>
          <a:p>
            <a:pPr algn="ctr"/>
            <a:r>
              <a:rPr lang="en-US" sz="2800" b="1" dirty="0">
                <a:solidFill>
                  <a:schemeClr val="tx2"/>
                </a:solidFill>
                <a:latin typeface="Times New Roman" pitchFamily="18" charset="0"/>
                <a:cs typeface="Times New Roman" pitchFamily="18" charset="0"/>
              </a:rPr>
              <a:t>PROPOSED SYSTEM- Objectives</a:t>
            </a:r>
            <a:endParaRPr lang="en-IN" sz="2800" b="1" dirty="0">
              <a:solidFill>
                <a:schemeClr val="tx2"/>
              </a:solidFill>
              <a:latin typeface="Times New Roman" pitchFamily="18" charset="0"/>
              <a:cs typeface="Times New Roman" pitchFamily="18" charset="0"/>
            </a:endParaRPr>
          </a:p>
        </p:txBody>
      </p:sp>
      <p:sp>
        <p:nvSpPr>
          <p:cNvPr id="5" name="TextBox 4"/>
          <p:cNvSpPr txBox="1"/>
          <p:nvPr/>
        </p:nvSpPr>
        <p:spPr>
          <a:xfrm>
            <a:off x="161612" y="908720"/>
            <a:ext cx="8874884" cy="6001643"/>
          </a:xfrm>
          <a:prstGeom prst="rect">
            <a:avLst/>
          </a:prstGeom>
          <a:noFill/>
        </p:spPr>
        <p:txBody>
          <a:bodyPr wrap="square" rtlCol="0">
            <a:spAutoFit/>
          </a:bodyPr>
          <a:lstStyle/>
          <a:p>
            <a:pPr>
              <a:buFont typeface="Arial" panose="020B0604020202020204" pitchFamily="34" charset="0"/>
              <a:buChar char="•"/>
            </a:pPr>
            <a:r>
              <a:rPr lang="en-IN" sz="2400" dirty="0">
                <a:solidFill>
                  <a:schemeClr val="tx2"/>
                </a:solidFill>
                <a:latin typeface="Times New Roman" pitchFamily="18" charset="0"/>
                <a:cs typeface="Times New Roman" pitchFamily="18" charset="0"/>
              </a:rPr>
              <a:t> A solitary or single input content is going to be outlined  utilizing unsupervised learning.</a:t>
            </a:r>
          </a:p>
          <a:p>
            <a:pPr>
              <a:buFont typeface="Arial" panose="020B0604020202020204" pitchFamily="34" charset="0"/>
              <a:buChar char="•"/>
            </a:pPr>
            <a:endParaRPr lang="en-IN" sz="2400" dirty="0">
              <a:solidFill>
                <a:schemeClr val="tx2"/>
              </a:solidFill>
              <a:latin typeface="Times New Roman" pitchFamily="18" charset="0"/>
              <a:cs typeface="Times New Roman" pitchFamily="18" charset="0"/>
            </a:endParaRPr>
          </a:p>
          <a:p>
            <a:pPr>
              <a:buFont typeface="Arial" panose="020B0604020202020204" pitchFamily="34" charset="0"/>
              <a:buChar char="•"/>
            </a:pPr>
            <a:r>
              <a:rPr lang="en-IN" sz="2400" dirty="0">
                <a:solidFill>
                  <a:schemeClr val="tx2"/>
                </a:solidFill>
                <a:latin typeface="Times New Roman" pitchFamily="18" charset="0"/>
                <a:cs typeface="Times New Roman" pitchFamily="18" charset="0"/>
              </a:rPr>
              <a:t>Sentences with induced weights are composed in sliding solicitation concerning their weights.</a:t>
            </a:r>
          </a:p>
          <a:p>
            <a:endParaRPr lang="en-IN" sz="2400" dirty="0">
              <a:solidFill>
                <a:schemeClr val="tx2"/>
              </a:solidFill>
              <a:latin typeface="Times New Roman" pitchFamily="18" charset="0"/>
              <a:cs typeface="Times New Roman" pitchFamily="18" charset="0"/>
            </a:endParaRPr>
          </a:p>
          <a:p>
            <a:pPr>
              <a:buFont typeface="Arial" panose="020B0604020202020204" pitchFamily="34" charset="0"/>
              <a:buChar char="•"/>
            </a:pPr>
            <a:r>
              <a:rPr lang="en-IN" sz="2400" dirty="0">
                <a:solidFill>
                  <a:schemeClr val="tx2"/>
                </a:solidFill>
                <a:latin typeface="Times New Roman" pitchFamily="18" charset="0"/>
                <a:cs typeface="Times New Roman" pitchFamily="18" charset="0"/>
              </a:rPr>
              <a:t> Certain quantities of sentences are chosen as an outline. </a:t>
            </a:r>
          </a:p>
          <a:p>
            <a:endParaRPr lang="en-IN" sz="2400" dirty="0">
              <a:solidFill>
                <a:schemeClr val="tx2"/>
              </a:solidFill>
              <a:latin typeface="Times New Roman" pitchFamily="18" charset="0"/>
              <a:cs typeface="Times New Roman" pitchFamily="18" charset="0"/>
            </a:endParaRPr>
          </a:p>
          <a:p>
            <a:pPr>
              <a:buFont typeface="Arial" panose="020B0604020202020204" pitchFamily="34" charset="0"/>
              <a:buChar char="•"/>
            </a:pPr>
            <a:r>
              <a:rPr lang="en-IN" sz="2400" dirty="0">
                <a:solidFill>
                  <a:schemeClr val="tx2"/>
                </a:solidFill>
                <a:latin typeface="Times New Roman" pitchFamily="18" charset="0"/>
                <a:cs typeface="Times New Roman" pitchFamily="18" charset="0"/>
              </a:rPr>
              <a:t>The proposed computations, abridges solitary or single report content utilizing unsupervised learning approach. </a:t>
            </a:r>
          </a:p>
          <a:p>
            <a:endParaRPr lang="en-IN" sz="2400" dirty="0">
              <a:solidFill>
                <a:schemeClr val="tx2"/>
              </a:solidFill>
              <a:latin typeface="Times New Roman" pitchFamily="18" charset="0"/>
              <a:cs typeface="Times New Roman" pitchFamily="18" charset="0"/>
            </a:endParaRPr>
          </a:p>
          <a:p>
            <a:pPr>
              <a:buFont typeface="Arial" panose="020B0604020202020204" pitchFamily="34" charset="0"/>
              <a:buChar char="•"/>
            </a:pPr>
            <a:r>
              <a:rPr lang="en-IN" sz="2400" dirty="0">
                <a:solidFill>
                  <a:schemeClr val="tx2"/>
                </a:solidFill>
                <a:latin typeface="Times New Roman" pitchFamily="18" charset="0"/>
                <a:cs typeface="Times New Roman" pitchFamily="18" charset="0"/>
              </a:rPr>
              <a:t>Heaviness of every sentence in a substance is resolved using streamlined Lesk’s computation and wordnet. </a:t>
            </a:r>
          </a:p>
          <a:p>
            <a:endParaRPr lang="en-IN" sz="2400" dirty="0">
              <a:solidFill>
                <a:schemeClr val="tx2"/>
              </a:solidFill>
              <a:latin typeface="Times New Roman" pitchFamily="18" charset="0"/>
              <a:cs typeface="Times New Roman" pitchFamily="18" charset="0"/>
            </a:endParaRPr>
          </a:p>
          <a:p>
            <a:pPr>
              <a:buFont typeface="Arial" panose="020B0604020202020204" pitchFamily="34" charset="0"/>
              <a:buChar char="•"/>
            </a:pPr>
            <a:r>
              <a:rPr lang="en-IN" sz="2400" dirty="0">
                <a:solidFill>
                  <a:schemeClr val="tx2"/>
                </a:solidFill>
                <a:latin typeface="Times New Roman" pitchFamily="18" charset="0"/>
                <a:cs typeface="Times New Roman" pitchFamily="18" charset="0"/>
              </a:rPr>
              <a:t>Summarization procedure is performed as indicated by the given rate of synopsis. </a:t>
            </a:r>
          </a:p>
        </p:txBody>
      </p:sp>
    </p:spTree>
    <p:extLst>
      <p:ext uri="{BB962C8B-B14F-4D97-AF65-F5344CB8AC3E}">
        <p14:creationId xmlns:p14="http://schemas.microsoft.com/office/powerpoint/2010/main" val="2792664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659" y="188640"/>
            <a:ext cx="7924800" cy="706090"/>
          </a:xfrm>
        </p:spPr>
        <p:txBody>
          <a:bodyPr>
            <a:normAutofit/>
          </a:bodyPr>
          <a:lstStyle/>
          <a:p>
            <a:pPr algn="ctr"/>
            <a:r>
              <a:rPr lang="en-US" b="1" dirty="0">
                <a:solidFill>
                  <a:schemeClr val="tx2"/>
                </a:solidFill>
                <a:latin typeface="Times New Roman" pitchFamily="18" charset="0"/>
                <a:cs typeface="Times New Roman" pitchFamily="18" charset="0"/>
              </a:rPr>
              <a:t>Significance of the project</a:t>
            </a:r>
            <a:endParaRPr lang="en-IN" b="1" dirty="0">
              <a:solidFill>
                <a:schemeClr val="tx2"/>
              </a:solidFill>
              <a:latin typeface="Times New Roman" pitchFamily="18" charset="0"/>
              <a:cs typeface="Times New Roman" pitchFamily="18" charset="0"/>
            </a:endParaRPr>
          </a:p>
        </p:txBody>
      </p:sp>
      <p:sp>
        <p:nvSpPr>
          <p:cNvPr id="3" name="Content Placeholder 2"/>
          <p:cNvSpPr>
            <a:spLocks noGrp="1"/>
          </p:cNvSpPr>
          <p:nvPr>
            <p:ph idx="1"/>
          </p:nvPr>
        </p:nvSpPr>
        <p:spPr>
          <a:xfrm>
            <a:off x="609600" y="627682"/>
            <a:ext cx="7924800" cy="5969669"/>
          </a:xfrm>
        </p:spPr>
        <p:txBody>
          <a:bodyPr>
            <a:noAutofit/>
          </a:bodyPr>
          <a:lstStyle/>
          <a:p>
            <a:pPr marL="0" indent="0">
              <a:buNone/>
            </a:pPr>
            <a:endParaRPr lang="en-IN" sz="2400" dirty="0">
              <a:solidFill>
                <a:schemeClr val="tx2"/>
              </a:solidFill>
              <a:latin typeface="Times New Roman" pitchFamily="18" charset="0"/>
              <a:cs typeface="Times New Roman" pitchFamily="18" charset="0"/>
            </a:endParaRPr>
          </a:p>
          <a:p>
            <a:pPr lvl="0">
              <a:buFont typeface="Arial" panose="020B0604020202020204" pitchFamily="34" charset="0"/>
              <a:buChar char="•"/>
            </a:pPr>
            <a:r>
              <a:rPr lang="en-IN" sz="2400" dirty="0">
                <a:solidFill>
                  <a:schemeClr val="tx2"/>
                </a:solidFill>
                <a:latin typeface="Times New Roman" pitchFamily="18" charset="0"/>
                <a:cs typeface="Times New Roman" pitchFamily="18" charset="0"/>
              </a:rPr>
              <a:t>It requires some serious energy and exertion. </a:t>
            </a:r>
          </a:p>
          <a:p>
            <a:pPr marL="0" lvl="0" indent="0">
              <a:buNone/>
            </a:pPr>
            <a:endParaRPr lang="en-IN" sz="2400" dirty="0">
              <a:solidFill>
                <a:schemeClr val="tx2"/>
              </a:solidFill>
              <a:latin typeface="Times New Roman" pitchFamily="18" charset="0"/>
              <a:cs typeface="Times New Roman" pitchFamily="18" charset="0"/>
            </a:endParaRPr>
          </a:p>
          <a:p>
            <a:pPr lvl="0">
              <a:buFont typeface="Arial" panose="020B0604020202020204" pitchFamily="34" charset="0"/>
              <a:buChar char="•"/>
            </a:pPr>
            <a:r>
              <a:rPr lang="en-IN" sz="2400" dirty="0">
                <a:solidFill>
                  <a:schemeClr val="tx2"/>
                </a:solidFill>
                <a:latin typeface="Times New Roman" pitchFamily="18" charset="0"/>
                <a:cs typeface="Times New Roman" pitchFamily="18" charset="0"/>
              </a:rPr>
              <a:t>Summarization of a 600 word doc takes </a:t>
            </a:r>
            <a:r>
              <a:rPr lang="en-IN" sz="2400" dirty="0" err="1">
                <a:solidFill>
                  <a:schemeClr val="tx2"/>
                </a:solidFill>
                <a:latin typeface="Times New Roman" pitchFamily="18" charset="0"/>
                <a:cs typeface="Times New Roman" pitchFamily="18" charset="0"/>
              </a:rPr>
              <a:t>atleast</a:t>
            </a:r>
            <a:r>
              <a:rPr lang="en-IN" sz="2400" dirty="0">
                <a:solidFill>
                  <a:schemeClr val="tx2"/>
                </a:solidFill>
                <a:latin typeface="Times New Roman" pitchFamily="18" charset="0"/>
                <a:cs typeface="Times New Roman" pitchFamily="18" charset="0"/>
              </a:rPr>
              <a:t> 10 minutes.</a:t>
            </a:r>
          </a:p>
          <a:p>
            <a:pPr marL="0" lvl="0" indent="0">
              <a:buNone/>
            </a:pPr>
            <a:endParaRPr lang="en-IN" sz="2400" dirty="0">
              <a:solidFill>
                <a:schemeClr val="tx2"/>
              </a:solidFill>
              <a:latin typeface="Times New Roman" pitchFamily="18" charset="0"/>
              <a:cs typeface="Times New Roman" pitchFamily="18" charset="0"/>
            </a:endParaRPr>
          </a:p>
          <a:p>
            <a:pPr lvl="0">
              <a:buFont typeface="Arial" panose="020B0604020202020204" pitchFamily="34" charset="0"/>
              <a:buChar char="•"/>
            </a:pPr>
            <a:r>
              <a:rPr lang="en-IN" sz="2400" dirty="0">
                <a:solidFill>
                  <a:schemeClr val="tx2"/>
                </a:solidFill>
                <a:latin typeface="Times New Roman" pitchFamily="18" charset="0"/>
                <a:cs typeface="Times New Roman" pitchFamily="18" charset="0"/>
              </a:rPr>
              <a:t>Programming summarizes 5000 words doc in a brief instant.</a:t>
            </a:r>
          </a:p>
          <a:p>
            <a:pPr marL="0" lvl="0" indent="0">
              <a:buNone/>
            </a:pPr>
            <a:endParaRPr lang="en-IN" sz="2400" dirty="0">
              <a:solidFill>
                <a:schemeClr val="tx2"/>
              </a:solidFill>
              <a:latin typeface="Times New Roman" pitchFamily="18" charset="0"/>
              <a:cs typeface="Times New Roman" pitchFamily="18" charset="0"/>
            </a:endParaRPr>
          </a:p>
          <a:p>
            <a:pPr lvl="0">
              <a:buFont typeface="Arial" panose="020B0604020202020204" pitchFamily="34" charset="0"/>
              <a:buChar char="•"/>
            </a:pPr>
            <a:r>
              <a:rPr lang="en-IN" sz="2400" dirty="0">
                <a:solidFill>
                  <a:schemeClr val="tx2"/>
                </a:solidFill>
                <a:latin typeface="Times New Roman" pitchFamily="18" charset="0"/>
                <a:cs typeface="Times New Roman" pitchFamily="18" charset="0"/>
              </a:rPr>
              <a:t> Requires less information to get the most essential data.</a:t>
            </a:r>
          </a:p>
          <a:p>
            <a:pPr marL="0" lvl="0" indent="0">
              <a:buNone/>
            </a:pPr>
            <a:endParaRPr lang="en-IN" sz="2400" dirty="0">
              <a:solidFill>
                <a:schemeClr val="tx2"/>
              </a:solidFill>
              <a:latin typeface="Times New Roman" pitchFamily="18" charset="0"/>
              <a:cs typeface="Times New Roman" pitchFamily="18" charset="0"/>
            </a:endParaRPr>
          </a:p>
          <a:p>
            <a:pPr>
              <a:buFont typeface="Arial" panose="020B0604020202020204" pitchFamily="34" charset="0"/>
              <a:buChar char="•"/>
            </a:pPr>
            <a:r>
              <a:rPr lang="en-IN" sz="2400" dirty="0">
                <a:solidFill>
                  <a:schemeClr val="tx2"/>
                </a:solidFill>
                <a:latin typeface="Times New Roman" pitchFamily="18" charset="0"/>
                <a:cs typeface="Times New Roman" pitchFamily="18" charset="0"/>
              </a:rPr>
              <a:t>It reduces the human effort while creating a synopsis.</a:t>
            </a:r>
          </a:p>
          <a:p>
            <a:pPr marL="0" indent="0">
              <a:buNone/>
            </a:pPr>
            <a:endParaRPr lang="en-IN" sz="2400" dirty="0">
              <a:solidFill>
                <a:schemeClr val="tx2"/>
              </a:solidFill>
              <a:latin typeface="Times New Roman" pitchFamily="18" charset="0"/>
              <a:cs typeface="Times New Roman" pitchFamily="18" charset="0"/>
            </a:endParaRPr>
          </a:p>
          <a:p>
            <a:pPr>
              <a:buFont typeface="Arial" panose="020B0604020202020204" pitchFamily="34" charset="0"/>
              <a:buChar char="•"/>
            </a:pPr>
            <a:r>
              <a:rPr lang="en-IN" sz="2400" dirty="0">
                <a:solidFill>
                  <a:schemeClr val="tx2"/>
                </a:solidFill>
                <a:latin typeface="Times New Roman" pitchFamily="18" charset="0"/>
                <a:cs typeface="Times New Roman" pitchFamily="18" charset="0"/>
              </a:rPr>
              <a:t> A few vital products compress records as well as website pages. </a:t>
            </a:r>
          </a:p>
        </p:txBody>
      </p:sp>
    </p:spTree>
    <p:extLst>
      <p:ext uri="{BB962C8B-B14F-4D97-AF65-F5344CB8AC3E}">
        <p14:creationId xmlns:p14="http://schemas.microsoft.com/office/powerpoint/2010/main" val="521434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0"/>
            <a:ext cx="7924800" cy="1143000"/>
          </a:xfrm>
        </p:spPr>
        <p:txBody>
          <a:bodyPr/>
          <a:lstStyle/>
          <a:p>
            <a:pPr algn="ctr"/>
            <a:r>
              <a:rPr lang="en-US" b="1" dirty="0">
                <a:solidFill>
                  <a:schemeClr val="tx2"/>
                </a:solidFill>
                <a:latin typeface="Times New Roman" pitchFamily="18" charset="0"/>
                <a:cs typeface="Times New Roman" pitchFamily="18" charset="0"/>
              </a:rPr>
              <a:t>METHODOLOGY-NLTK Tool Kit</a:t>
            </a:r>
            <a:endParaRPr lang="en-IN" b="1" dirty="0">
              <a:solidFill>
                <a:schemeClr val="tx2"/>
              </a:solidFill>
              <a:latin typeface="Times New Roman" pitchFamily="18" charset="0"/>
              <a:cs typeface="Times New Roman" pitchFamily="18" charset="0"/>
            </a:endParaRPr>
          </a:p>
        </p:txBody>
      </p:sp>
      <p:sp>
        <p:nvSpPr>
          <p:cNvPr id="3" name="Content Placeholder 2"/>
          <p:cNvSpPr>
            <a:spLocks noGrp="1"/>
          </p:cNvSpPr>
          <p:nvPr>
            <p:ph idx="1"/>
          </p:nvPr>
        </p:nvSpPr>
        <p:spPr>
          <a:xfrm>
            <a:off x="822960" y="1100628"/>
            <a:ext cx="7520940" cy="5568732"/>
          </a:xfrm>
        </p:spPr>
        <p:txBody>
          <a:bodyPr>
            <a:normAutofit lnSpcReduction="10000"/>
          </a:bodyPr>
          <a:lstStyle/>
          <a:p>
            <a:pPr>
              <a:buFont typeface="Arial" panose="020B0604020202020204" pitchFamily="34" charset="0"/>
              <a:buChar char="•"/>
            </a:pPr>
            <a:r>
              <a:rPr lang="en-US" sz="2400" dirty="0">
                <a:solidFill>
                  <a:schemeClr val="tx2"/>
                </a:solidFill>
                <a:latin typeface="Times New Roman" pitchFamily="18" charset="0"/>
                <a:cs typeface="Times New Roman" pitchFamily="18" charset="0"/>
              </a:rPr>
              <a:t>The </a:t>
            </a:r>
            <a:r>
              <a:rPr lang="en-US" sz="2400" b="1" dirty="0">
                <a:solidFill>
                  <a:schemeClr val="tx2"/>
                </a:solidFill>
                <a:latin typeface="Times New Roman" pitchFamily="18" charset="0"/>
                <a:cs typeface="Times New Roman" pitchFamily="18" charset="0"/>
              </a:rPr>
              <a:t>Natural Language Toolkit</a:t>
            </a:r>
            <a:r>
              <a:rPr lang="en-US" sz="2400" dirty="0">
                <a:solidFill>
                  <a:schemeClr val="tx2"/>
                </a:solidFill>
                <a:latin typeface="Times New Roman" pitchFamily="18" charset="0"/>
                <a:cs typeface="Times New Roman" pitchFamily="18" charset="0"/>
              </a:rPr>
              <a:t> is a suite of libraries and programs for symbolic and statistical natural language processing (NLP).</a:t>
            </a:r>
          </a:p>
          <a:p>
            <a:pPr marL="0" indent="0">
              <a:buNone/>
            </a:pPr>
            <a:endParaRPr lang="en-US" sz="2400" dirty="0">
              <a:solidFill>
                <a:schemeClr val="tx2"/>
              </a:solidFill>
              <a:latin typeface="Times New Roman" pitchFamily="18" charset="0"/>
              <a:cs typeface="Times New Roman" pitchFamily="18" charset="0"/>
            </a:endParaRPr>
          </a:p>
          <a:p>
            <a:pPr>
              <a:buFont typeface="Arial" panose="020B0604020202020204" pitchFamily="34" charset="0"/>
              <a:buChar char="•"/>
            </a:pPr>
            <a:r>
              <a:rPr lang="en-US" sz="2400" dirty="0">
                <a:solidFill>
                  <a:schemeClr val="tx2"/>
                </a:solidFill>
                <a:latin typeface="Times New Roman" pitchFamily="18" charset="0"/>
                <a:cs typeface="Times New Roman" pitchFamily="18" charset="0"/>
              </a:rPr>
              <a:t> It was developed by Steven Bird and Edward </a:t>
            </a:r>
            <a:r>
              <a:rPr lang="en-US" sz="2400" dirty="0" err="1">
                <a:solidFill>
                  <a:schemeClr val="tx2"/>
                </a:solidFill>
                <a:latin typeface="Times New Roman" pitchFamily="18" charset="0"/>
                <a:cs typeface="Times New Roman" pitchFamily="18" charset="0"/>
              </a:rPr>
              <a:t>Loper</a:t>
            </a:r>
            <a:r>
              <a:rPr lang="en-US" sz="2400" dirty="0">
                <a:solidFill>
                  <a:schemeClr val="tx2"/>
                </a:solidFill>
                <a:latin typeface="Times New Roman" pitchFamily="18" charset="0"/>
                <a:cs typeface="Times New Roman" pitchFamily="18" charset="0"/>
              </a:rPr>
              <a:t> in the Department of Computer and Information Science at the University of Pennsylvania.</a:t>
            </a:r>
          </a:p>
          <a:p>
            <a:pPr marL="0" indent="0">
              <a:buNone/>
            </a:pPr>
            <a:endParaRPr lang="en-US" sz="2400" baseline="30000" dirty="0">
              <a:solidFill>
                <a:schemeClr val="tx2"/>
              </a:solidFill>
              <a:latin typeface="Times New Roman" pitchFamily="18" charset="0"/>
              <a:cs typeface="Times New Roman" pitchFamily="18" charset="0"/>
            </a:endParaRPr>
          </a:p>
          <a:p>
            <a:pPr>
              <a:buFont typeface="Arial" panose="020B0604020202020204" pitchFamily="34" charset="0"/>
              <a:buChar char="•"/>
            </a:pPr>
            <a:r>
              <a:rPr lang="en-US" sz="2400" dirty="0">
                <a:solidFill>
                  <a:schemeClr val="tx2"/>
                </a:solidFill>
                <a:latin typeface="Times New Roman" pitchFamily="18" charset="0"/>
                <a:cs typeface="Times New Roman" pitchFamily="18" charset="0"/>
              </a:rPr>
              <a:t> NLTK includes graphical demonstrations and sample data.</a:t>
            </a:r>
          </a:p>
          <a:p>
            <a:pPr marL="0" indent="0">
              <a:buNone/>
            </a:pPr>
            <a:endParaRPr lang="en-US" sz="2400" dirty="0">
              <a:solidFill>
                <a:schemeClr val="tx2"/>
              </a:solidFill>
              <a:latin typeface="Times New Roman" pitchFamily="18" charset="0"/>
              <a:cs typeface="Times New Roman" pitchFamily="18" charset="0"/>
            </a:endParaRPr>
          </a:p>
          <a:p>
            <a:pPr>
              <a:buFont typeface="Arial" panose="020B0604020202020204" pitchFamily="34" charset="0"/>
              <a:buChar char="•"/>
            </a:pPr>
            <a:r>
              <a:rPr lang="en-US" sz="2400" dirty="0">
                <a:solidFill>
                  <a:schemeClr val="tx2"/>
                </a:solidFill>
                <a:latin typeface="Times New Roman" pitchFamily="18" charset="0"/>
                <a:cs typeface="Times New Roman" pitchFamily="18" charset="0"/>
              </a:rPr>
              <a:t> It is accompanied by a book that explains the underlying concepts behind the language processing tasks supported by the toolkit.</a:t>
            </a:r>
            <a:endParaRPr lang="en-IN" sz="2400"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1128251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72146" y="116632"/>
            <a:ext cx="5848845" cy="584775"/>
          </a:xfrm>
          <a:prstGeom prst="rect">
            <a:avLst/>
          </a:prstGeom>
          <a:noFill/>
        </p:spPr>
        <p:txBody>
          <a:bodyPr wrap="none" rtlCol="0">
            <a:spAutoFit/>
          </a:bodyPr>
          <a:lstStyle/>
          <a:p>
            <a:pPr algn="ctr"/>
            <a:r>
              <a:rPr lang="en-US" sz="3200" b="1" dirty="0">
                <a:solidFill>
                  <a:schemeClr val="tx2"/>
                </a:solidFill>
                <a:latin typeface="Times New Roman" pitchFamily="18" charset="0"/>
                <a:cs typeface="Times New Roman" pitchFamily="18" charset="0"/>
              </a:rPr>
              <a:t>METHODOLOGY-WORDNET</a:t>
            </a:r>
            <a:endParaRPr lang="en-IN" sz="3200" b="1" dirty="0">
              <a:solidFill>
                <a:schemeClr val="tx2"/>
              </a:solidFill>
              <a:latin typeface="Times New Roman" pitchFamily="18" charset="0"/>
              <a:cs typeface="Times New Roman" pitchFamily="18" charset="0"/>
            </a:endParaRPr>
          </a:p>
        </p:txBody>
      </p:sp>
      <p:sp>
        <p:nvSpPr>
          <p:cNvPr id="5" name="TextBox 4"/>
          <p:cNvSpPr txBox="1"/>
          <p:nvPr/>
        </p:nvSpPr>
        <p:spPr>
          <a:xfrm>
            <a:off x="269116" y="1340768"/>
            <a:ext cx="8874884" cy="5139869"/>
          </a:xfrm>
          <a:prstGeom prst="rect">
            <a:avLst/>
          </a:prstGeom>
          <a:noFill/>
        </p:spPr>
        <p:txBody>
          <a:bodyPr wrap="square" rtlCol="0">
            <a:spAutoFit/>
          </a:bodyPr>
          <a:lstStyle/>
          <a:p>
            <a:pPr>
              <a:buFont typeface="Arial" panose="020B0604020202020204" pitchFamily="34" charset="0"/>
              <a:buChar char="•"/>
            </a:pPr>
            <a:r>
              <a:rPr lang="en-US" sz="2400" b="1" dirty="0">
                <a:solidFill>
                  <a:schemeClr val="tx2"/>
                </a:solidFill>
                <a:latin typeface="Times New Roman" pitchFamily="18" charset="0"/>
                <a:cs typeface="Times New Roman" pitchFamily="18" charset="0"/>
              </a:rPr>
              <a:t>WordNet</a:t>
            </a:r>
            <a:r>
              <a:rPr lang="en-US" sz="2400" dirty="0">
                <a:solidFill>
                  <a:schemeClr val="tx2"/>
                </a:solidFill>
                <a:latin typeface="Times New Roman" pitchFamily="18" charset="0"/>
                <a:cs typeface="Times New Roman" pitchFamily="18" charset="0"/>
              </a:rPr>
              <a:t> is a lexical database for the English language.</a:t>
            </a:r>
          </a:p>
          <a:p>
            <a:endParaRPr lang="en-US" sz="2400" baseline="30000" dirty="0">
              <a:solidFill>
                <a:schemeClr val="tx2"/>
              </a:solidFill>
              <a:latin typeface="Times New Roman" pitchFamily="18" charset="0"/>
              <a:cs typeface="Times New Roman" pitchFamily="18" charset="0"/>
            </a:endParaRPr>
          </a:p>
          <a:p>
            <a:pPr>
              <a:buFont typeface="Arial" panose="020B0604020202020204" pitchFamily="34" charset="0"/>
              <a:buChar char="•"/>
            </a:pPr>
            <a:r>
              <a:rPr lang="en-US" sz="2400" dirty="0">
                <a:solidFill>
                  <a:schemeClr val="tx2"/>
                </a:solidFill>
                <a:latin typeface="Times New Roman" pitchFamily="18" charset="0"/>
                <a:cs typeface="Times New Roman" pitchFamily="18" charset="0"/>
              </a:rPr>
              <a:t>It groups English words into sets of synonyms called </a:t>
            </a:r>
            <a:r>
              <a:rPr lang="en-US" sz="2400" i="1" dirty="0" err="1">
                <a:solidFill>
                  <a:schemeClr val="tx2"/>
                </a:solidFill>
                <a:latin typeface="Times New Roman" pitchFamily="18" charset="0"/>
                <a:cs typeface="Times New Roman" pitchFamily="18" charset="0"/>
              </a:rPr>
              <a:t>synsets</a:t>
            </a:r>
            <a:r>
              <a:rPr lang="en-US" sz="2400" dirty="0">
                <a:solidFill>
                  <a:schemeClr val="tx2"/>
                </a:solidFill>
                <a:latin typeface="Times New Roman" pitchFamily="18" charset="0"/>
                <a:cs typeface="Times New Roman" pitchFamily="18" charset="0"/>
              </a:rPr>
              <a:t>.</a:t>
            </a:r>
          </a:p>
          <a:p>
            <a:endParaRPr lang="en-US" sz="2400" dirty="0">
              <a:solidFill>
                <a:schemeClr val="tx2"/>
              </a:solidFill>
              <a:latin typeface="Times New Roman" pitchFamily="18" charset="0"/>
              <a:cs typeface="Times New Roman" pitchFamily="18" charset="0"/>
            </a:endParaRPr>
          </a:p>
          <a:p>
            <a:pPr>
              <a:buFont typeface="Arial" panose="020B0604020202020204" pitchFamily="34" charset="0"/>
              <a:buChar char="•"/>
            </a:pPr>
            <a:r>
              <a:rPr lang="en-US" sz="2400" dirty="0">
                <a:solidFill>
                  <a:schemeClr val="tx2"/>
                </a:solidFill>
                <a:latin typeface="Times New Roman" pitchFamily="18" charset="0"/>
                <a:cs typeface="Times New Roman" pitchFamily="18" charset="0"/>
              </a:rPr>
              <a:t>WordNet can is a combination of dictionary, and thesaurus. </a:t>
            </a:r>
          </a:p>
          <a:p>
            <a:endParaRPr lang="en-US" sz="2400" dirty="0">
              <a:solidFill>
                <a:schemeClr val="tx2"/>
              </a:solidFill>
              <a:latin typeface="Times New Roman" pitchFamily="18" charset="0"/>
              <a:cs typeface="Times New Roman" pitchFamily="18" charset="0"/>
            </a:endParaRPr>
          </a:p>
          <a:p>
            <a:pPr>
              <a:buFont typeface="Arial" panose="020B0604020202020204" pitchFamily="34" charset="0"/>
              <a:buChar char="•"/>
            </a:pPr>
            <a:r>
              <a:rPr lang="en-US" sz="2400" dirty="0">
                <a:solidFill>
                  <a:schemeClr val="tx2"/>
                </a:solidFill>
                <a:latin typeface="Times New Roman" pitchFamily="18" charset="0"/>
                <a:cs typeface="Times New Roman" pitchFamily="18" charset="0"/>
              </a:rPr>
              <a:t>Primarily used  in automatic text analysis and artificial intelligence  applications.</a:t>
            </a:r>
          </a:p>
          <a:p>
            <a:endParaRPr lang="en-US" sz="2400" dirty="0">
              <a:solidFill>
                <a:schemeClr val="tx2"/>
              </a:solidFill>
              <a:latin typeface="Times New Roman" pitchFamily="18" charset="0"/>
              <a:cs typeface="Times New Roman" pitchFamily="18" charset="0"/>
            </a:endParaRPr>
          </a:p>
          <a:p>
            <a:pPr>
              <a:buFont typeface="Arial" panose="020B0604020202020204" pitchFamily="34" charset="0"/>
              <a:buChar char="•"/>
            </a:pPr>
            <a:r>
              <a:rPr lang="en-US" sz="2400" dirty="0">
                <a:solidFill>
                  <a:schemeClr val="tx2"/>
                </a:solidFill>
                <a:latin typeface="Times New Roman" pitchFamily="18" charset="0"/>
                <a:cs typeface="Times New Roman" pitchFamily="18" charset="0"/>
              </a:rPr>
              <a:t>The database and software tools are freely available for download from the WordNet website.</a:t>
            </a:r>
          </a:p>
          <a:p>
            <a:endParaRPr lang="en-US" sz="2400" dirty="0">
              <a:solidFill>
                <a:schemeClr val="tx2"/>
              </a:solidFill>
              <a:latin typeface="Times New Roman" pitchFamily="18" charset="0"/>
              <a:cs typeface="Times New Roman" pitchFamily="18" charset="0"/>
            </a:endParaRPr>
          </a:p>
          <a:p>
            <a:pPr>
              <a:buFont typeface="Arial" panose="020B0604020202020204" pitchFamily="34" charset="0"/>
              <a:buChar char="•"/>
            </a:pPr>
            <a:r>
              <a:rPr lang="en-US" sz="2400" dirty="0">
                <a:solidFill>
                  <a:schemeClr val="tx2"/>
                </a:solidFill>
                <a:latin typeface="Times New Roman" pitchFamily="18" charset="0"/>
                <a:cs typeface="Times New Roman" pitchFamily="18" charset="0"/>
              </a:rPr>
              <a:t>Both the lexicographic data (</a:t>
            </a:r>
            <a:r>
              <a:rPr lang="en-US" sz="2400" i="1" dirty="0">
                <a:solidFill>
                  <a:schemeClr val="tx2"/>
                </a:solidFill>
                <a:latin typeface="Times New Roman" pitchFamily="18" charset="0"/>
                <a:cs typeface="Times New Roman" pitchFamily="18" charset="0"/>
              </a:rPr>
              <a:t>lexicographer files</a:t>
            </a:r>
            <a:r>
              <a:rPr lang="en-US" sz="2400" dirty="0">
                <a:solidFill>
                  <a:schemeClr val="tx2"/>
                </a:solidFill>
                <a:latin typeface="Times New Roman" pitchFamily="18" charset="0"/>
                <a:cs typeface="Times New Roman" pitchFamily="18" charset="0"/>
              </a:rPr>
              <a:t>) and the compiler (called </a:t>
            </a:r>
            <a:r>
              <a:rPr lang="en-US" sz="2400" i="1" dirty="0">
                <a:solidFill>
                  <a:schemeClr val="tx2"/>
                </a:solidFill>
                <a:latin typeface="Times New Roman" pitchFamily="18" charset="0"/>
                <a:cs typeface="Times New Roman" pitchFamily="18" charset="0"/>
              </a:rPr>
              <a:t>grind</a:t>
            </a:r>
            <a:r>
              <a:rPr lang="en-US" sz="2400" dirty="0">
                <a:solidFill>
                  <a:schemeClr val="tx2"/>
                </a:solidFill>
                <a:latin typeface="Times New Roman" pitchFamily="18" charset="0"/>
                <a:cs typeface="Times New Roman" pitchFamily="18" charset="0"/>
              </a:rPr>
              <a:t>) for producing the distributed database are available.</a:t>
            </a:r>
            <a:endParaRPr lang="en-IN" sz="2400"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23693673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486</TotalTime>
  <Words>1264</Words>
  <Application>Microsoft Office PowerPoint</Application>
  <PresentationFormat>On-screen Show (4:3)</PresentationFormat>
  <Paragraphs>209</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Celestial</vt:lpstr>
      <vt:lpstr>HYBRID DOCUMENT SUMMERIZATION</vt:lpstr>
      <vt:lpstr>Table of contents</vt:lpstr>
      <vt:lpstr>PowerPoint Presentation</vt:lpstr>
      <vt:lpstr>Problem statement</vt:lpstr>
      <vt:lpstr>Existing system and its disadvantaGES</vt:lpstr>
      <vt:lpstr>PowerPoint Presentation</vt:lpstr>
      <vt:lpstr>Significance of the project</vt:lpstr>
      <vt:lpstr>METHODOLOGY-NLTK Tool Kit</vt:lpstr>
      <vt:lpstr>PowerPoint Presentation</vt:lpstr>
      <vt:lpstr>METHODOLOGY- DATA FLOW MODEL</vt:lpstr>
      <vt:lpstr>PowerPoint Presentation</vt:lpstr>
      <vt:lpstr>PowerPoint Presentation</vt:lpstr>
      <vt:lpstr>METHODOLOGY-Single Document Summarization</vt:lpstr>
      <vt:lpstr>EXPECTED OUTCOMES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Expected outcome</vt:lpstr>
      <vt:lpstr>PowerPoint Presentation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Sakshi Devangi C</dc:creator>
  <cp:lastModifiedBy>Naveen Pandurangi</cp:lastModifiedBy>
  <cp:revision>65</cp:revision>
  <dcterms:created xsi:type="dcterms:W3CDTF">2018-12-01T05:10:09Z</dcterms:created>
  <dcterms:modified xsi:type="dcterms:W3CDTF">2019-02-28T05:50:33Z</dcterms:modified>
</cp:coreProperties>
</file>