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329" r:id="rId3"/>
    <p:sldId id="345" r:id="rId4"/>
    <p:sldId id="327" r:id="rId5"/>
    <p:sldId id="328" r:id="rId6"/>
    <p:sldId id="334" r:id="rId7"/>
    <p:sldId id="331" r:id="rId8"/>
    <p:sldId id="333" r:id="rId9"/>
    <p:sldId id="332" r:id="rId10"/>
    <p:sldId id="381" r:id="rId11"/>
    <p:sldId id="337" r:id="rId12"/>
    <p:sldId id="336" r:id="rId13"/>
    <p:sldId id="344" r:id="rId14"/>
    <p:sldId id="340" r:id="rId15"/>
    <p:sldId id="376" r:id="rId16"/>
    <p:sldId id="338" r:id="rId17"/>
    <p:sldId id="339" r:id="rId18"/>
    <p:sldId id="341" r:id="rId19"/>
    <p:sldId id="342" r:id="rId20"/>
    <p:sldId id="343" r:id="rId21"/>
    <p:sldId id="382" r:id="rId22"/>
    <p:sldId id="379" r:id="rId23"/>
    <p:sldId id="347" r:id="rId24"/>
    <p:sldId id="377" r:id="rId25"/>
    <p:sldId id="378" r:id="rId26"/>
    <p:sldId id="351" r:id="rId27"/>
    <p:sldId id="357" r:id="rId28"/>
    <p:sldId id="353" r:id="rId29"/>
    <p:sldId id="352" r:id="rId30"/>
    <p:sldId id="354" r:id="rId31"/>
    <p:sldId id="355" r:id="rId32"/>
    <p:sldId id="356" r:id="rId33"/>
    <p:sldId id="363" r:id="rId34"/>
    <p:sldId id="383" r:id="rId35"/>
    <p:sldId id="358" r:id="rId36"/>
    <p:sldId id="359" r:id="rId37"/>
    <p:sldId id="360" r:id="rId38"/>
    <p:sldId id="361" r:id="rId39"/>
    <p:sldId id="364" r:id="rId40"/>
    <p:sldId id="384" r:id="rId41"/>
    <p:sldId id="367" r:id="rId42"/>
    <p:sldId id="365" r:id="rId43"/>
    <p:sldId id="368" r:id="rId44"/>
    <p:sldId id="369" r:id="rId45"/>
    <p:sldId id="370" r:id="rId46"/>
    <p:sldId id="372" r:id="rId47"/>
    <p:sldId id="373" r:id="rId48"/>
    <p:sldId id="374" r:id="rId49"/>
    <p:sldId id="380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66"/>
    <a:srgbClr val="FFFF00"/>
    <a:srgbClr val="FF9900"/>
    <a:srgbClr val="66FF33"/>
    <a:srgbClr val="FF3300"/>
    <a:srgbClr val="FF0000"/>
    <a:srgbClr val="C1D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4" autoAdjust="0"/>
    <p:restoredTop sz="99720" autoAdjust="0"/>
  </p:normalViewPr>
  <p:slideViewPr>
    <p:cSldViewPr>
      <p:cViewPr varScale="1">
        <p:scale>
          <a:sx n="91" d="100"/>
          <a:sy n="91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3A1F3-4F29-472A-8E72-0C55283ABE4A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680555-49A7-405F-A90D-50EFF2E6C066}">
      <dgm:prSet phldrT="[文本]" custT="1"/>
      <dgm:spPr/>
      <dgm:t>
        <a:bodyPr/>
        <a:lstStyle/>
        <a:p>
          <a:r>
            <a:rPr lang="en-US" altLang="zh-CN" sz="1400" baseline="0" dirty="0" smtClean="0"/>
            <a:t>Machine learning</a:t>
          </a:r>
          <a:endParaRPr lang="zh-CN" altLang="en-US" sz="1400" baseline="0" dirty="0"/>
        </a:p>
      </dgm:t>
    </dgm:pt>
    <dgm:pt modelId="{13A81610-6BFA-40E5-ADE4-CDD7F5712296}" type="parTrans" cxnId="{EC62C791-6159-41A7-AD8E-1124760F3B82}">
      <dgm:prSet/>
      <dgm:spPr/>
      <dgm:t>
        <a:bodyPr/>
        <a:lstStyle/>
        <a:p>
          <a:endParaRPr lang="zh-CN" altLang="en-US"/>
        </a:p>
      </dgm:t>
    </dgm:pt>
    <dgm:pt modelId="{74C3C99C-7030-4625-A778-22F5EB4F1BE0}" type="sibTrans" cxnId="{EC62C791-6159-41A7-AD8E-1124760F3B82}">
      <dgm:prSet/>
      <dgm:spPr/>
      <dgm:t>
        <a:bodyPr/>
        <a:lstStyle/>
        <a:p>
          <a:endParaRPr lang="zh-CN" altLang="en-US"/>
        </a:p>
      </dgm:t>
    </dgm:pt>
    <dgm:pt modelId="{25615175-595B-48BE-BCFE-51D0CD9E8F61}">
      <dgm:prSet phldrT="[文本]" custT="1"/>
      <dgm:spPr/>
      <dgm:t>
        <a:bodyPr/>
        <a:lstStyle/>
        <a:p>
          <a:r>
            <a:rPr lang="en-US" altLang="zh-CN" sz="1400" baseline="0" dirty="0" smtClean="0"/>
            <a:t>Supervised learning</a:t>
          </a:r>
          <a:endParaRPr lang="zh-CN" altLang="en-US" sz="1400" baseline="0" dirty="0"/>
        </a:p>
      </dgm:t>
    </dgm:pt>
    <dgm:pt modelId="{6AE289AD-003D-49C2-9624-8CF918123F86}" type="parTrans" cxnId="{10FF4C0A-DC04-4084-B797-4B064CED75C1}">
      <dgm:prSet/>
      <dgm:spPr/>
      <dgm:t>
        <a:bodyPr/>
        <a:lstStyle/>
        <a:p>
          <a:endParaRPr lang="zh-CN" altLang="en-US" sz="1400" baseline="0"/>
        </a:p>
      </dgm:t>
    </dgm:pt>
    <dgm:pt modelId="{AB8F8B24-E243-45D6-9270-87A31A33EE1F}" type="sibTrans" cxnId="{10FF4C0A-DC04-4084-B797-4B064CED75C1}">
      <dgm:prSet/>
      <dgm:spPr/>
      <dgm:t>
        <a:bodyPr/>
        <a:lstStyle/>
        <a:p>
          <a:endParaRPr lang="zh-CN" altLang="en-US"/>
        </a:p>
      </dgm:t>
    </dgm:pt>
    <dgm:pt modelId="{DB99EF21-F8EA-4F10-9C91-5ECCBE774918}">
      <dgm:prSet phldrT="[文本]" custT="1"/>
      <dgm:spPr/>
      <dgm:t>
        <a:bodyPr/>
        <a:lstStyle/>
        <a:p>
          <a:r>
            <a:rPr lang="en-US" altLang="zh-CN" sz="1400" baseline="0" dirty="0" smtClean="0"/>
            <a:t>Classification</a:t>
          </a:r>
          <a:endParaRPr lang="zh-CN" altLang="en-US" sz="1400" baseline="0" dirty="0"/>
        </a:p>
      </dgm:t>
    </dgm:pt>
    <dgm:pt modelId="{8F1BDBAF-A2C8-4463-8DE4-78D8FD6113EF}" type="parTrans" cxnId="{5DD0A08F-6CE9-4D22-B8E4-D616BF50399A}">
      <dgm:prSet/>
      <dgm:spPr/>
      <dgm:t>
        <a:bodyPr/>
        <a:lstStyle/>
        <a:p>
          <a:endParaRPr lang="zh-CN" altLang="en-US" sz="1400" baseline="0"/>
        </a:p>
      </dgm:t>
    </dgm:pt>
    <dgm:pt modelId="{5517C4AF-4ADC-4820-AB00-2ACC96FFF50A}" type="sibTrans" cxnId="{5DD0A08F-6CE9-4D22-B8E4-D616BF50399A}">
      <dgm:prSet/>
      <dgm:spPr/>
      <dgm:t>
        <a:bodyPr/>
        <a:lstStyle/>
        <a:p>
          <a:endParaRPr lang="zh-CN" altLang="en-US"/>
        </a:p>
      </dgm:t>
    </dgm:pt>
    <dgm:pt modelId="{0CE44780-88F9-4BFB-B701-5925D0467CA3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400" baseline="0" dirty="0" smtClean="0"/>
            <a:t>Semi-supervised learning</a:t>
          </a:r>
          <a:endParaRPr lang="zh-CN" altLang="en-US" sz="1400" baseline="0" dirty="0" smtClean="0"/>
        </a:p>
        <a:p>
          <a:pPr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aseline="0" dirty="0"/>
        </a:p>
      </dgm:t>
    </dgm:pt>
    <dgm:pt modelId="{9B59E4B0-A6E7-40AD-9202-59A09B1B3C9E}" type="parTrans" cxnId="{BD965DC6-AC27-4561-9979-B5E3BA5A0102}">
      <dgm:prSet/>
      <dgm:spPr/>
      <dgm:t>
        <a:bodyPr/>
        <a:lstStyle/>
        <a:p>
          <a:endParaRPr lang="zh-CN" altLang="en-US" sz="1400" baseline="0"/>
        </a:p>
      </dgm:t>
    </dgm:pt>
    <dgm:pt modelId="{A9DE70F8-B0E2-4E17-B142-4E2664814474}" type="sibTrans" cxnId="{BD965DC6-AC27-4561-9979-B5E3BA5A0102}">
      <dgm:prSet/>
      <dgm:spPr/>
      <dgm:t>
        <a:bodyPr/>
        <a:lstStyle/>
        <a:p>
          <a:endParaRPr lang="zh-CN" altLang="en-US"/>
        </a:p>
      </dgm:t>
    </dgm:pt>
    <dgm:pt modelId="{68ADA71C-D8AA-489E-916D-98B7A32EF5C6}">
      <dgm:prSet custT="1"/>
      <dgm:spPr/>
      <dgm:t>
        <a:bodyPr/>
        <a:lstStyle/>
        <a:p>
          <a:r>
            <a:rPr lang="en-US" altLang="zh-CN" sz="1400" baseline="0" dirty="0" smtClean="0"/>
            <a:t>Unsupervised learning</a:t>
          </a:r>
          <a:endParaRPr lang="zh-CN" altLang="en-US" sz="1400" baseline="0" dirty="0"/>
        </a:p>
      </dgm:t>
    </dgm:pt>
    <dgm:pt modelId="{D91FD32B-E51E-4E63-B4B4-66F3241BB0ED}" type="parTrans" cxnId="{BF530F87-EB5F-43BD-AFED-0A0BF4E392E2}">
      <dgm:prSet/>
      <dgm:spPr/>
      <dgm:t>
        <a:bodyPr/>
        <a:lstStyle/>
        <a:p>
          <a:endParaRPr lang="zh-CN" altLang="en-US" sz="1400" baseline="0"/>
        </a:p>
      </dgm:t>
    </dgm:pt>
    <dgm:pt modelId="{E3D305D6-58B7-4B33-B80D-107FB22319F0}" type="sibTrans" cxnId="{BF530F87-EB5F-43BD-AFED-0A0BF4E392E2}">
      <dgm:prSet/>
      <dgm:spPr/>
      <dgm:t>
        <a:bodyPr/>
        <a:lstStyle/>
        <a:p>
          <a:endParaRPr lang="zh-CN" altLang="en-US"/>
        </a:p>
      </dgm:t>
    </dgm:pt>
    <dgm:pt modelId="{3843D693-4B22-46F8-8C62-5649E16CDD27}">
      <dgm:prSet custT="1"/>
      <dgm:spPr/>
      <dgm:t>
        <a:bodyPr/>
        <a:lstStyle/>
        <a:p>
          <a:r>
            <a:rPr lang="en-US" altLang="zh-CN" sz="1400" baseline="0" dirty="0" smtClean="0"/>
            <a:t>Clustering</a:t>
          </a:r>
          <a:endParaRPr lang="zh-CN" altLang="en-US" sz="1400" baseline="0" dirty="0"/>
        </a:p>
      </dgm:t>
    </dgm:pt>
    <dgm:pt modelId="{D9A1AFAB-96B2-46DD-9AAE-80202F9ACFF2}" type="parTrans" cxnId="{8159EF7D-C9FA-495D-8CCB-83FCFABAFB0D}">
      <dgm:prSet/>
      <dgm:spPr/>
      <dgm:t>
        <a:bodyPr/>
        <a:lstStyle/>
        <a:p>
          <a:endParaRPr lang="zh-CN" altLang="en-US" sz="1400" baseline="0"/>
        </a:p>
      </dgm:t>
    </dgm:pt>
    <dgm:pt modelId="{00EF8757-A72B-42C6-8FB1-8C05ACEA501A}" type="sibTrans" cxnId="{8159EF7D-C9FA-495D-8CCB-83FCFABAFB0D}">
      <dgm:prSet/>
      <dgm:spPr/>
      <dgm:t>
        <a:bodyPr/>
        <a:lstStyle/>
        <a:p>
          <a:endParaRPr lang="zh-CN" altLang="en-US"/>
        </a:p>
      </dgm:t>
    </dgm:pt>
    <dgm:pt modelId="{C02A891E-4227-4B12-AADC-B37D244150FB}">
      <dgm:prSet custT="1"/>
      <dgm:spPr/>
      <dgm:t>
        <a:bodyPr/>
        <a:lstStyle/>
        <a:p>
          <a:r>
            <a:rPr lang="en-US" altLang="zh-CN" sz="1400" baseline="0" dirty="0" smtClean="0"/>
            <a:t>Single algorithms:</a:t>
          </a:r>
        </a:p>
        <a:p>
          <a:r>
            <a:rPr lang="en-US" altLang="zh-CN" sz="1400" baseline="0" dirty="0" smtClean="0"/>
            <a:t>SVM,DT,NN</a:t>
          </a:r>
          <a:endParaRPr lang="zh-CN" altLang="en-US" sz="1400" baseline="0" dirty="0"/>
        </a:p>
      </dgm:t>
    </dgm:pt>
    <dgm:pt modelId="{36DE19A9-737C-4E8E-A43A-D91A9D7421A4}" type="parTrans" cxnId="{D3FFA524-00A6-42ED-AF30-41B65658730F}">
      <dgm:prSet/>
      <dgm:spPr/>
      <dgm:t>
        <a:bodyPr/>
        <a:lstStyle/>
        <a:p>
          <a:endParaRPr lang="zh-CN" altLang="en-US" sz="1400" baseline="0"/>
        </a:p>
      </dgm:t>
    </dgm:pt>
    <dgm:pt modelId="{A293799E-C244-4AD7-A7AB-0786B59CE697}" type="sibTrans" cxnId="{D3FFA524-00A6-42ED-AF30-41B65658730F}">
      <dgm:prSet/>
      <dgm:spPr/>
      <dgm:t>
        <a:bodyPr/>
        <a:lstStyle/>
        <a:p>
          <a:endParaRPr lang="zh-CN" altLang="en-US"/>
        </a:p>
      </dgm:t>
    </dgm:pt>
    <dgm:pt modelId="{0F36CF35-E5A0-458A-A7E7-076A89BAAE2E}">
      <dgm:prSet custT="1"/>
      <dgm:spPr/>
      <dgm:t>
        <a:bodyPr/>
        <a:lstStyle/>
        <a:p>
          <a:r>
            <a:rPr lang="en-US" altLang="zh-CN" sz="1400" baseline="0" dirty="0" smtClean="0"/>
            <a:t>Ensemble algorithms</a:t>
          </a:r>
        </a:p>
      </dgm:t>
    </dgm:pt>
    <dgm:pt modelId="{E846D163-852B-4A1E-9DD2-3CBAA3D91830}" type="parTrans" cxnId="{2F87CC59-166F-4D08-BF83-8363CCCA8AE8}">
      <dgm:prSet/>
      <dgm:spPr/>
      <dgm:t>
        <a:bodyPr/>
        <a:lstStyle/>
        <a:p>
          <a:endParaRPr lang="zh-CN" altLang="en-US" sz="1400" baseline="0"/>
        </a:p>
      </dgm:t>
    </dgm:pt>
    <dgm:pt modelId="{A63B7B2B-6613-4820-BA7C-28C8ECB20A4D}" type="sibTrans" cxnId="{2F87CC59-166F-4D08-BF83-8363CCCA8AE8}">
      <dgm:prSet/>
      <dgm:spPr/>
      <dgm:t>
        <a:bodyPr/>
        <a:lstStyle/>
        <a:p>
          <a:endParaRPr lang="zh-CN" altLang="en-US"/>
        </a:p>
      </dgm:t>
    </dgm:pt>
    <dgm:pt modelId="{B159CFF3-370E-4080-8EDA-1C897CF41065}">
      <dgm:prSet custT="1"/>
      <dgm:spPr/>
      <dgm:t>
        <a:bodyPr/>
        <a:lstStyle/>
        <a:p>
          <a:r>
            <a:rPr lang="en-US" altLang="zh-CN" sz="1400" b="1" baseline="0" dirty="0" smtClean="0"/>
            <a:t>Boosting</a:t>
          </a:r>
          <a:endParaRPr lang="zh-CN" altLang="en-US" sz="1400" b="1" baseline="0" dirty="0"/>
        </a:p>
      </dgm:t>
    </dgm:pt>
    <dgm:pt modelId="{8790C494-22AE-48EB-BF53-A08134F284DF}" type="parTrans" cxnId="{403A8194-AE81-4246-8D0F-A50F3B758B17}">
      <dgm:prSet/>
      <dgm:spPr/>
      <dgm:t>
        <a:bodyPr/>
        <a:lstStyle/>
        <a:p>
          <a:endParaRPr lang="zh-CN" altLang="en-US" sz="1400" baseline="0"/>
        </a:p>
      </dgm:t>
    </dgm:pt>
    <dgm:pt modelId="{AC45A0A1-881D-4CD5-98E9-AD43909DDF18}" type="sibTrans" cxnId="{403A8194-AE81-4246-8D0F-A50F3B758B17}">
      <dgm:prSet/>
      <dgm:spPr/>
      <dgm:t>
        <a:bodyPr/>
        <a:lstStyle/>
        <a:p>
          <a:endParaRPr lang="zh-CN" altLang="en-US"/>
        </a:p>
      </dgm:t>
    </dgm:pt>
    <dgm:pt modelId="{22625B4A-3170-4331-A9EE-DF8B004E6F52}">
      <dgm:prSet custT="1"/>
      <dgm:spPr/>
      <dgm:t>
        <a:bodyPr/>
        <a:lstStyle/>
        <a:p>
          <a:r>
            <a:rPr lang="en-US" altLang="zh-CN" sz="1400" b="1" baseline="0" dirty="0" smtClean="0"/>
            <a:t>Bagging</a:t>
          </a:r>
        </a:p>
      </dgm:t>
    </dgm:pt>
    <dgm:pt modelId="{2C13D325-92DB-4959-9A8F-A345FA1A33F4}" type="parTrans" cxnId="{C21BBD6C-F375-4779-90CB-A926EE1D101A}">
      <dgm:prSet/>
      <dgm:spPr/>
      <dgm:t>
        <a:bodyPr/>
        <a:lstStyle/>
        <a:p>
          <a:endParaRPr lang="zh-CN" altLang="en-US" sz="1400" baseline="0"/>
        </a:p>
      </dgm:t>
    </dgm:pt>
    <dgm:pt modelId="{C30CDD15-C542-4FB7-8C22-F32030F549DC}" type="sibTrans" cxnId="{C21BBD6C-F375-4779-90CB-A926EE1D101A}">
      <dgm:prSet/>
      <dgm:spPr/>
      <dgm:t>
        <a:bodyPr/>
        <a:lstStyle/>
        <a:p>
          <a:endParaRPr lang="zh-CN" altLang="en-US"/>
        </a:p>
      </dgm:t>
    </dgm:pt>
    <dgm:pt modelId="{F69A907E-E83D-4FD8-BE46-A4D8653387C5}" type="pres">
      <dgm:prSet presAssocID="{2473A1F3-4F29-472A-8E72-0C55283ABE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FAFC7A4-51A5-46B1-B638-0A0C7F92C133}" type="pres">
      <dgm:prSet presAssocID="{B9680555-49A7-405F-A90D-50EFF2E6C066}" presName="hierRoot1" presStyleCnt="0"/>
      <dgm:spPr/>
      <dgm:t>
        <a:bodyPr/>
        <a:lstStyle/>
        <a:p>
          <a:endParaRPr lang="zh-CN" altLang="en-US"/>
        </a:p>
      </dgm:t>
    </dgm:pt>
    <dgm:pt modelId="{E9DA0435-6FCA-429C-8A35-8E99A1DCB971}" type="pres">
      <dgm:prSet presAssocID="{B9680555-49A7-405F-A90D-50EFF2E6C066}" presName="composite" presStyleCnt="0"/>
      <dgm:spPr/>
      <dgm:t>
        <a:bodyPr/>
        <a:lstStyle/>
        <a:p>
          <a:endParaRPr lang="zh-CN" altLang="en-US"/>
        </a:p>
      </dgm:t>
    </dgm:pt>
    <dgm:pt modelId="{F48D9912-97E1-41CD-895F-DB0391D04DD9}" type="pres">
      <dgm:prSet presAssocID="{B9680555-49A7-405F-A90D-50EFF2E6C066}" presName="background" presStyleLbl="node0" presStyleIdx="0" presStyleCnt="1"/>
      <dgm:spPr/>
      <dgm:t>
        <a:bodyPr/>
        <a:lstStyle/>
        <a:p>
          <a:endParaRPr lang="zh-CN" altLang="en-US"/>
        </a:p>
      </dgm:t>
    </dgm:pt>
    <dgm:pt modelId="{C317FA0B-0E74-4252-9EC8-67C52BA37B2B}" type="pres">
      <dgm:prSet presAssocID="{B9680555-49A7-405F-A90D-50EFF2E6C06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5A9D8D-0A85-40FA-9F27-555EAF2EBF1F}" type="pres">
      <dgm:prSet presAssocID="{B9680555-49A7-405F-A90D-50EFF2E6C066}" presName="hierChild2" presStyleCnt="0"/>
      <dgm:spPr/>
      <dgm:t>
        <a:bodyPr/>
        <a:lstStyle/>
        <a:p>
          <a:endParaRPr lang="zh-CN" altLang="en-US"/>
        </a:p>
      </dgm:t>
    </dgm:pt>
    <dgm:pt modelId="{2C7038BE-A6AD-4CAC-86D3-33E42ACBC84A}" type="pres">
      <dgm:prSet presAssocID="{6AE289AD-003D-49C2-9624-8CF918123F86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9ACF10B0-AB9F-42A5-AB94-4E3FBA91D8FE}" type="pres">
      <dgm:prSet presAssocID="{25615175-595B-48BE-BCFE-51D0CD9E8F61}" presName="hierRoot2" presStyleCnt="0"/>
      <dgm:spPr/>
      <dgm:t>
        <a:bodyPr/>
        <a:lstStyle/>
        <a:p>
          <a:endParaRPr lang="zh-CN" altLang="en-US"/>
        </a:p>
      </dgm:t>
    </dgm:pt>
    <dgm:pt modelId="{19A7FDA4-C326-4668-8696-1B6C2BAEECB5}" type="pres">
      <dgm:prSet presAssocID="{25615175-595B-48BE-BCFE-51D0CD9E8F61}" presName="composite2" presStyleCnt="0"/>
      <dgm:spPr/>
      <dgm:t>
        <a:bodyPr/>
        <a:lstStyle/>
        <a:p>
          <a:endParaRPr lang="zh-CN" altLang="en-US"/>
        </a:p>
      </dgm:t>
    </dgm:pt>
    <dgm:pt modelId="{F4250832-9D5E-4CC9-A534-35AAAA5E3FE9}" type="pres">
      <dgm:prSet presAssocID="{25615175-595B-48BE-BCFE-51D0CD9E8F61}" presName="background2" presStyleLbl="node2" presStyleIdx="0" presStyleCnt="3"/>
      <dgm:spPr/>
      <dgm:t>
        <a:bodyPr/>
        <a:lstStyle/>
        <a:p>
          <a:endParaRPr lang="zh-CN" altLang="en-US"/>
        </a:p>
      </dgm:t>
    </dgm:pt>
    <dgm:pt modelId="{0130F9BB-1071-431C-8C38-1C04723D5C7B}" type="pres">
      <dgm:prSet presAssocID="{25615175-595B-48BE-BCFE-51D0CD9E8F61}" presName="text2" presStyleLbl="fgAcc2" presStyleIdx="0" presStyleCnt="3" custScaleX="15097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068313-FDE5-45A7-B562-A4375D13248C}" type="pres">
      <dgm:prSet presAssocID="{25615175-595B-48BE-BCFE-51D0CD9E8F61}" presName="hierChild3" presStyleCnt="0"/>
      <dgm:spPr/>
      <dgm:t>
        <a:bodyPr/>
        <a:lstStyle/>
        <a:p>
          <a:endParaRPr lang="zh-CN" altLang="en-US"/>
        </a:p>
      </dgm:t>
    </dgm:pt>
    <dgm:pt modelId="{136B0B71-FD5B-470F-B1BF-819036D0C3B0}" type="pres">
      <dgm:prSet presAssocID="{8F1BDBAF-A2C8-4463-8DE4-78D8FD6113EF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176DEA8C-37B8-43C0-ADB2-C6C22AB1ADBB}" type="pres">
      <dgm:prSet presAssocID="{DB99EF21-F8EA-4F10-9C91-5ECCBE774918}" presName="hierRoot3" presStyleCnt="0"/>
      <dgm:spPr/>
      <dgm:t>
        <a:bodyPr/>
        <a:lstStyle/>
        <a:p>
          <a:endParaRPr lang="zh-CN" altLang="en-US"/>
        </a:p>
      </dgm:t>
    </dgm:pt>
    <dgm:pt modelId="{427DEA62-BA66-4EFD-A0A1-C612ACFD10F7}" type="pres">
      <dgm:prSet presAssocID="{DB99EF21-F8EA-4F10-9C91-5ECCBE774918}" presName="composite3" presStyleCnt="0"/>
      <dgm:spPr/>
      <dgm:t>
        <a:bodyPr/>
        <a:lstStyle/>
        <a:p>
          <a:endParaRPr lang="zh-CN" altLang="en-US"/>
        </a:p>
      </dgm:t>
    </dgm:pt>
    <dgm:pt modelId="{D9CD260F-DCD7-4B81-933E-634A19E86742}" type="pres">
      <dgm:prSet presAssocID="{DB99EF21-F8EA-4F10-9C91-5ECCBE774918}" presName="background3" presStyleLbl="node3" presStyleIdx="0" presStyleCnt="2"/>
      <dgm:spPr/>
      <dgm:t>
        <a:bodyPr/>
        <a:lstStyle/>
        <a:p>
          <a:endParaRPr lang="zh-CN" altLang="en-US"/>
        </a:p>
      </dgm:t>
    </dgm:pt>
    <dgm:pt modelId="{67D8AB8A-1198-450B-A0F3-84D10D8508C2}" type="pres">
      <dgm:prSet presAssocID="{DB99EF21-F8EA-4F10-9C91-5ECCBE774918}" presName="text3" presStyleLbl="fgAcc3" presStyleIdx="0" presStyleCnt="2" custScaleX="1477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7C61D9-13D7-47A6-BA96-F2D425108D10}" type="pres">
      <dgm:prSet presAssocID="{DB99EF21-F8EA-4F10-9C91-5ECCBE774918}" presName="hierChild4" presStyleCnt="0"/>
      <dgm:spPr/>
      <dgm:t>
        <a:bodyPr/>
        <a:lstStyle/>
        <a:p>
          <a:endParaRPr lang="zh-CN" altLang="en-US"/>
        </a:p>
      </dgm:t>
    </dgm:pt>
    <dgm:pt modelId="{F2201749-33F4-466D-9442-0DBCB99411E1}" type="pres">
      <dgm:prSet presAssocID="{36DE19A9-737C-4E8E-A43A-D91A9D7421A4}" presName="Name23" presStyleLbl="parChTrans1D4" presStyleIdx="0" presStyleCnt="4"/>
      <dgm:spPr/>
      <dgm:t>
        <a:bodyPr/>
        <a:lstStyle/>
        <a:p>
          <a:endParaRPr lang="zh-CN" altLang="en-US"/>
        </a:p>
      </dgm:t>
    </dgm:pt>
    <dgm:pt modelId="{4B3D67FD-F9FD-4702-8205-5C80B1B8D562}" type="pres">
      <dgm:prSet presAssocID="{C02A891E-4227-4B12-AADC-B37D244150FB}" presName="hierRoot4" presStyleCnt="0"/>
      <dgm:spPr/>
      <dgm:t>
        <a:bodyPr/>
        <a:lstStyle/>
        <a:p>
          <a:endParaRPr lang="zh-CN" altLang="en-US"/>
        </a:p>
      </dgm:t>
    </dgm:pt>
    <dgm:pt modelId="{F0727D89-C6BE-4F6B-96B1-A53E54713C6B}" type="pres">
      <dgm:prSet presAssocID="{C02A891E-4227-4B12-AADC-B37D244150FB}" presName="composite4" presStyleCnt="0"/>
      <dgm:spPr/>
      <dgm:t>
        <a:bodyPr/>
        <a:lstStyle/>
        <a:p>
          <a:endParaRPr lang="zh-CN" altLang="en-US"/>
        </a:p>
      </dgm:t>
    </dgm:pt>
    <dgm:pt modelId="{AF1793C2-9321-47A0-AE30-E9A8075E5B91}" type="pres">
      <dgm:prSet presAssocID="{C02A891E-4227-4B12-AADC-B37D244150FB}" presName="background4" presStyleLbl="node4" presStyleIdx="0" presStyleCnt="4"/>
      <dgm:spPr/>
      <dgm:t>
        <a:bodyPr/>
        <a:lstStyle/>
        <a:p>
          <a:endParaRPr lang="zh-CN" altLang="en-US"/>
        </a:p>
      </dgm:t>
    </dgm:pt>
    <dgm:pt modelId="{2D6CBFA5-ACFF-4498-BCC2-386EBAB4D5A9}" type="pres">
      <dgm:prSet presAssocID="{C02A891E-4227-4B12-AADC-B37D244150FB}" presName="text4" presStyleLbl="fgAcc4" presStyleIdx="0" presStyleCnt="4" custScaleX="1222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BE81C5-9C70-46D4-A4E8-9B59BEA36776}" type="pres">
      <dgm:prSet presAssocID="{C02A891E-4227-4B12-AADC-B37D244150FB}" presName="hierChild5" presStyleCnt="0"/>
      <dgm:spPr/>
      <dgm:t>
        <a:bodyPr/>
        <a:lstStyle/>
        <a:p>
          <a:endParaRPr lang="zh-CN" altLang="en-US"/>
        </a:p>
      </dgm:t>
    </dgm:pt>
    <dgm:pt modelId="{476C2B1C-A6DA-4D3E-8347-0FA262810EEC}" type="pres">
      <dgm:prSet presAssocID="{E846D163-852B-4A1E-9DD2-3CBAA3D91830}" presName="Name23" presStyleLbl="parChTrans1D4" presStyleIdx="1" presStyleCnt="4"/>
      <dgm:spPr/>
      <dgm:t>
        <a:bodyPr/>
        <a:lstStyle/>
        <a:p>
          <a:endParaRPr lang="zh-CN" altLang="en-US"/>
        </a:p>
      </dgm:t>
    </dgm:pt>
    <dgm:pt modelId="{6C82B534-BC37-4426-8C5A-4D730602E5E0}" type="pres">
      <dgm:prSet presAssocID="{0F36CF35-E5A0-458A-A7E7-076A89BAAE2E}" presName="hierRoot4" presStyleCnt="0"/>
      <dgm:spPr/>
      <dgm:t>
        <a:bodyPr/>
        <a:lstStyle/>
        <a:p>
          <a:endParaRPr lang="zh-CN" altLang="en-US"/>
        </a:p>
      </dgm:t>
    </dgm:pt>
    <dgm:pt modelId="{0EFCEB86-323C-4F1A-BE06-DBB5C8BACB03}" type="pres">
      <dgm:prSet presAssocID="{0F36CF35-E5A0-458A-A7E7-076A89BAAE2E}" presName="composite4" presStyleCnt="0"/>
      <dgm:spPr/>
      <dgm:t>
        <a:bodyPr/>
        <a:lstStyle/>
        <a:p>
          <a:endParaRPr lang="zh-CN" altLang="en-US"/>
        </a:p>
      </dgm:t>
    </dgm:pt>
    <dgm:pt modelId="{1E88ED4A-C530-4968-8082-6F39B4702BCE}" type="pres">
      <dgm:prSet presAssocID="{0F36CF35-E5A0-458A-A7E7-076A89BAAE2E}" presName="background4" presStyleLbl="node4" presStyleIdx="1" presStyleCnt="4"/>
      <dgm:spPr/>
      <dgm:t>
        <a:bodyPr/>
        <a:lstStyle/>
        <a:p>
          <a:endParaRPr lang="zh-CN" altLang="en-US"/>
        </a:p>
      </dgm:t>
    </dgm:pt>
    <dgm:pt modelId="{FF467A35-92EC-49DE-9C02-A06926739923}" type="pres">
      <dgm:prSet presAssocID="{0F36CF35-E5A0-458A-A7E7-076A89BAAE2E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FAB00C-7BCA-45D7-85DE-26797D7C4760}" type="pres">
      <dgm:prSet presAssocID="{0F36CF35-E5A0-458A-A7E7-076A89BAAE2E}" presName="hierChild5" presStyleCnt="0"/>
      <dgm:spPr/>
      <dgm:t>
        <a:bodyPr/>
        <a:lstStyle/>
        <a:p>
          <a:endParaRPr lang="zh-CN" altLang="en-US"/>
        </a:p>
      </dgm:t>
    </dgm:pt>
    <dgm:pt modelId="{07F70BF6-794C-4559-916A-3E9C698DF6CD}" type="pres">
      <dgm:prSet presAssocID="{8790C494-22AE-48EB-BF53-A08134F284DF}" presName="Name23" presStyleLbl="parChTrans1D4" presStyleIdx="2" presStyleCnt="4"/>
      <dgm:spPr/>
      <dgm:t>
        <a:bodyPr/>
        <a:lstStyle/>
        <a:p>
          <a:endParaRPr lang="zh-CN" altLang="en-US"/>
        </a:p>
      </dgm:t>
    </dgm:pt>
    <dgm:pt modelId="{D3FD6A86-D31D-428A-B398-6E00D37E88D1}" type="pres">
      <dgm:prSet presAssocID="{B159CFF3-370E-4080-8EDA-1C897CF41065}" presName="hierRoot4" presStyleCnt="0"/>
      <dgm:spPr/>
      <dgm:t>
        <a:bodyPr/>
        <a:lstStyle/>
        <a:p>
          <a:endParaRPr lang="zh-CN" altLang="en-US"/>
        </a:p>
      </dgm:t>
    </dgm:pt>
    <dgm:pt modelId="{923F03FE-50D0-497B-BA7D-24795D7AB548}" type="pres">
      <dgm:prSet presAssocID="{B159CFF3-370E-4080-8EDA-1C897CF41065}" presName="composite4" presStyleCnt="0"/>
      <dgm:spPr/>
      <dgm:t>
        <a:bodyPr/>
        <a:lstStyle/>
        <a:p>
          <a:endParaRPr lang="zh-CN" altLang="en-US"/>
        </a:p>
      </dgm:t>
    </dgm:pt>
    <dgm:pt modelId="{FC84822E-3CCD-43AC-B46F-6C885156B23F}" type="pres">
      <dgm:prSet presAssocID="{B159CFF3-370E-4080-8EDA-1C897CF41065}" presName="background4" presStyleLbl="node4" presStyleIdx="2" presStyleCnt="4"/>
      <dgm:spPr/>
      <dgm:t>
        <a:bodyPr/>
        <a:lstStyle/>
        <a:p>
          <a:endParaRPr lang="zh-CN" altLang="en-US"/>
        </a:p>
      </dgm:t>
    </dgm:pt>
    <dgm:pt modelId="{CF9E713A-5FE4-49C0-B9A2-30ADA2CECF62}" type="pres">
      <dgm:prSet presAssocID="{B159CFF3-370E-4080-8EDA-1C897CF41065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9F39ED-62AC-40D8-BCEA-4575A261172A}" type="pres">
      <dgm:prSet presAssocID="{B159CFF3-370E-4080-8EDA-1C897CF41065}" presName="hierChild5" presStyleCnt="0"/>
      <dgm:spPr/>
      <dgm:t>
        <a:bodyPr/>
        <a:lstStyle/>
        <a:p>
          <a:endParaRPr lang="zh-CN" altLang="en-US"/>
        </a:p>
      </dgm:t>
    </dgm:pt>
    <dgm:pt modelId="{2FE37DAA-5CCD-4342-B5A9-488279467F96}" type="pres">
      <dgm:prSet presAssocID="{2C13D325-92DB-4959-9A8F-A345FA1A33F4}" presName="Name23" presStyleLbl="parChTrans1D4" presStyleIdx="3" presStyleCnt="4"/>
      <dgm:spPr/>
      <dgm:t>
        <a:bodyPr/>
        <a:lstStyle/>
        <a:p>
          <a:endParaRPr lang="zh-CN" altLang="en-US"/>
        </a:p>
      </dgm:t>
    </dgm:pt>
    <dgm:pt modelId="{7F5D8104-AC53-41BF-A1BC-06DC487FEBE4}" type="pres">
      <dgm:prSet presAssocID="{22625B4A-3170-4331-A9EE-DF8B004E6F52}" presName="hierRoot4" presStyleCnt="0"/>
      <dgm:spPr/>
      <dgm:t>
        <a:bodyPr/>
        <a:lstStyle/>
        <a:p>
          <a:endParaRPr lang="zh-CN" altLang="en-US"/>
        </a:p>
      </dgm:t>
    </dgm:pt>
    <dgm:pt modelId="{D3DC21F0-4653-453A-88A7-C95FA8C4F910}" type="pres">
      <dgm:prSet presAssocID="{22625B4A-3170-4331-A9EE-DF8B004E6F52}" presName="composite4" presStyleCnt="0"/>
      <dgm:spPr/>
      <dgm:t>
        <a:bodyPr/>
        <a:lstStyle/>
        <a:p>
          <a:endParaRPr lang="zh-CN" altLang="en-US"/>
        </a:p>
      </dgm:t>
    </dgm:pt>
    <dgm:pt modelId="{5B366D40-9D56-4210-B64E-A232D40F4312}" type="pres">
      <dgm:prSet presAssocID="{22625B4A-3170-4331-A9EE-DF8B004E6F52}" presName="background4" presStyleLbl="node4" presStyleIdx="3" presStyleCnt="4"/>
      <dgm:spPr/>
      <dgm:t>
        <a:bodyPr/>
        <a:lstStyle/>
        <a:p>
          <a:endParaRPr lang="zh-CN" altLang="en-US"/>
        </a:p>
      </dgm:t>
    </dgm:pt>
    <dgm:pt modelId="{566AA6DC-3E3E-4D85-B7CB-ADFAB0C3F9C6}" type="pres">
      <dgm:prSet presAssocID="{22625B4A-3170-4331-A9EE-DF8B004E6F52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D0BA59-6CBC-48A0-92F9-B943296CDF51}" type="pres">
      <dgm:prSet presAssocID="{22625B4A-3170-4331-A9EE-DF8B004E6F52}" presName="hierChild5" presStyleCnt="0"/>
      <dgm:spPr/>
      <dgm:t>
        <a:bodyPr/>
        <a:lstStyle/>
        <a:p>
          <a:endParaRPr lang="zh-CN" altLang="en-US"/>
        </a:p>
      </dgm:t>
    </dgm:pt>
    <dgm:pt modelId="{0C56D804-C568-497E-8777-FB989985D42A}" type="pres">
      <dgm:prSet presAssocID="{9B59E4B0-A6E7-40AD-9202-59A09B1B3C9E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3B737641-91AE-456E-A822-CDF240EB8C0D}" type="pres">
      <dgm:prSet presAssocID="{0CE44780-88F9-4BFB-B701-5925D0467CA3}" presName="hierRoot2" presStyleCnt="0"/>
      <dgm:spPr/>
      <dgm:t>
        <a:bodyPr/>
        <a:lstStyle/>
        <a:p>
          <a:endParaRPr lang="zh-CN" altLang="en-US"/>
        </a:p>
      </dgm:t>
    </dgm:pt>
    <dgm:pt modelId="{74A782E0-2C52-4E45-9037-68142B737E26}" type="pres">
      <dgm:prSet presAssocID="{0CE44780-88F9-4BFB-B701-5925D0467CA3}" presName="composite2" presStyleCnt="0"/>
      <dgm:spPr/>
      <dgm:t>
        <a:bodyPr/>
        <a:lstStyle/>
        <a:p>
          <a:endParaRPr lang="zh-CN" altLang="en-US"/>
        </a:p>
      </dgm:t>
    </dgm:pt>
    <dgm:pt modelId="{2C248AE3-0795-4B5D-8E44-68FF3F47BA5E}" type="pres">
      <dgm:prSet presAssocID="{0CE44780-88F9-4BFB-B701-5925D0467CA3}" presName="background2" presStyleLbl="node2" presStyleIdx="1" presStyleCnt="3"/>
      <dgm:spPr/>
      <dgm:t>
        <a:bodyPr/>
        <a:lstStyle/>
        <a:p>
          <a:endParaRPr lang="zh-CN" altLang="en-US"/>
        </a:p>
      </dgm:t>
    </dgm:pt>
    <dgm:pt modelId="{E5C49829-BBDB-4165-B9F8-36CA136270B3}" type="pres">
      <dgm:prSet presAssocID="{0CE44780-88F9-4BFB-B701-5925D0467CA3}" presName="text2" presStyleLbl="fgAcc2" presStyleIdx="1" presStyleCnt="3" custScaleX="1940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5DB3E1-E46D-4E12-9359-9EFB7F68DCDE}" type="pres">
      <dgm:prSet presAssocID="{0CE44780-88F9-4BFB-B701-5925D0467CA3}" presName="hierChild3" presStyleCnt="0"/>
      <dgm:spPr/>
      <dgm:t>
        <a:bodyPr/>
        <a:lstStyle/>
        <a:p>
          <a:endParaRPr lang="zh-CN" altLang="en-US"/>
        </a:p>
      </dgm:t>
    </dgm:pt>
    <dgm:pt modelId="{08432355-EB74-42BD-8411-74D5E3B0D7D0}" type="pres">
      <dgm:prSet presAssocID="{D91FD32B-E51E-4E63-B4B4-66F3241BB0ED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75973F3-F71C-4FF1-B35E-64AE410B2BB1}" type="pres">
      <dgm:prSet presAssocID="{68ADA71C-D8AA-489E-916D-98B7A32EF5C6}" presName="hierRoot2" presStyleCnt="0"/>
      <dgm:spPr/>
      <dgm:t>
        <a:bodyPr/>
        <a:lstStyle/>
        <a:p>
          <a:endParaRPr lang="zh-CN" altLang="en-US"/>
        </a:p>
      </dgm:t>
    </dgm:pt>
    <dgm:pt modelId="{E8E1CB61-A907-4490-8293-91B3428839BC}" type="pres">
      <dgm:prSet presAssocID="{68ADA71C-D8AA-489E-916D-98B7A32EF5C6}" presName="composite2" presStyleCnt="0"/>
      <dgm:spPr/>
      <dgm:t>
        <a:bodyPr/>
        <a:lstStyle/>
        <a:p>
          <a:endParaRPr lang="zh-CN" altLang="en-US"/>
        </a:p>
      </dgm:t>
    </dgm:pt>
    <dgm:pt modelId="{69C60EE5-7958-4551-AA5D-9514C15E595D}" type="pres">
      <dgm:prSet presAssocID="{68ADA71C-D8AA-489E-916D-98B7A32EF5C6}" presName="background2" presStyleLbl="node2" presStyleIdx="2" presStyleCnt="3"/>
      <dgm:spPr/>
      <dgm:t>
        <a:bodyPr/>
        <a:lstStyle/>
        <a:p>
          <a:endParaRPr lang="zh-CN" altLang="en-US"/>
        </a:p>
      </dgm:t>
    </dgm:pt>
    <dgm:pt modelId="{E51F8CDC-80A8-4188-B9AB-9B47F1D84CA9}" type="pres">
      <dgm:prSet presAssocID="{68ADA71C-D8AA-489E-916D-98B7A32EF5C6}" presName="text2" presStyleLbl="fgAcc2" presStyleIdx="2" presStyleCnt="3" custScaleX="124543" custLinFactNeighborX="150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191679-6F74-489A-A86F-6DBD4A0A9072}" type="pres">
      <dgm:prSet presAssocID="{68ADA71C-D8AA-489E-916D-98B7A32EF5C6}" presName="hierChild3" presStyleCnt="0"/>
      <dgm:spPr/>
      <dgm:t>
        <a:bodyPr/>
        <a:lstStyle/>
        <a:p>
          <a:endParaRPr lang="zh-CN" altLang="en-US"/>
        </a:p>
      </dgm:t>
    </dgm:pt>
    <dgm:pt modelId="{966010C9-7DAE-41AE-985B-FD66E0497CAA}" type="pres">
      <dgm:prSet presAssocID="{D9A1AFAB-96B2-46DD-9AAE-80202F9ACFF2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A766A43F-6A5C-47B0-867A-3A8A524C615F}" type="pres">
      <dgm:prSet presAssocID="{3843D693-4B22-46F8-8C62-5649E16CDD27}" presName="hierRoot3" presStyleCnt="0"/>
      <dgm:spPr/>
      <dgm:t>
        <a:bodyPr/>
        <a:lstStyle/>
        <a:p>
          <a:endParaRPr lang="zh-CN" altLang="en-US"/>
        </a:p>
      </dgm:t>
    </dgm:pt>
    <dgm:pt modelId="{8E442F6D-F036-4CD1-86AD-07E07103DE3D}" type="pres">
      <dgm:prSet presAssocID="{3843D693-4B22-46F8-8C62-5649E16CDD27}" presName="composite3" presStyleCnt="0"/>
      <dgm:spPr/>
      <dgm:t>
        <a:bodyPr/>
        <a:lstStyle/>
        <a:p>
          <a:endParaRPr lang="zh-CN" altLang="en-US"/>
        </a:p>
      </dgm:t>
    </dgm:pt>
    <dgm:pt modelId="{9DC1A6CE-1283-4822-B158-B5E2E2A0666F}" type="pres">
      <dgm:prSet presAssocID="{3843D693-4B22-46F8-8C62-5649E16CDD27}" presName="background3" presStyleLbl="node3" presStyleIdx="1" presStyleCnt="2"/>
      <dgm:spPr/>
      <dgm:t>
        <a:bodyPr/>
        <a:lstStyle/>
        <a:p>
          <a:endParaRPr lang="zh-CN" altLang="en-US"/>
        </a:p>
      </dgm:t>
    </dgm:pt>
    <dgm:pt modelId="{737240E9-E972-493B-BA57-699572281901}" type="pres">
      <dgm:prSet presAssocID="{3843D693-4B22-46F8-8C62-5649E16CDD27}" presName="text3" presStyleLbl="fgAcc3" presStyleIdx="1" presStyleCnt="2" custLinFactNeighborX="14879" custLinFactNeighborY="49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A9CE95-C285-4F28-A447-E0B1474F29B8}" type="pres">
      <dgm:prSet presAssocID="{3843D693-4B22-46F8-8C62-5649E16CDD27}" presName="hierChild4" presStyleCnt="0"/>
      <dgm:spPr/>
      <dgm:t>
        <a:bodyPr/>
        <a:lstStyle/>
        <a:p>
          <a:endParaRPr lang="zh-CN" altLang="en-US"/>
        </a:p>
      </dgm:t>
    </dgm:pt>
  </dgm:ptLst>
  <dgm:cxnLst>
    <dgm:cxn modelId="{D3FFA524-00A6-42ED-AF30-41B65658730F}" srcId="{DB99EF21-F8EA-4F10-9C91-5ECCBE774918}" destId="{C02A891E-4227-4B12-AADC-B37D244150FB}" srcOrd="0" destOrd="0" parTransId="{36DE19A9-737C-4E8E-A43A-D91A9D7421A4}" sibTransId="{A293799E-C244-4AD7-A7AB-0786B59CE697}"/>
    <dgm:cxn modelId="{EC62C791-6159-41A7-AD8E-1124760F3B82}" srcId="{2473A1F3-4F29-472A-8E72-0C55283ABE4A}" destId="{B9680555-49A7-405F-A90D-50EFF2E6C066}" srcOrd="0" destOrd="0" parTransId="{13A81610-6BFA-40E5-ADE4-CDD7F5712296}" sibTransId="{74C3C99C-7030-4625-A778-22F5EB4F1BE0}"/>
    <dgm:cxn modelId="{83EBDDD3-9D5E-4ED0-B000-7E1874747B32}" type="presOf" srcId="{22625B4A-3170-4331-A9EE-DF8B004E6F52}" destId="{566AA6DC-3E3E-4D85-B7CB-ADFAB0C3F9C6}" srcOrd="0" destOrd="0" presId="urn:microsoft.com/office/officeart/2005/8/layout/hierarchy1"/>
    <dgm:cxn modelId="{83A1A97A-ED6A-4A54-A8AD-D7531824AD6A}" type="presOf" srcId="{0CE44780-88F9-4BFB-B701-5925D0467CA3}" destId="{E5C49829-BBDB-4165-B9F8-36CA136270B3}" srcOrd="0" destOrd="0" presId="urn:microsoft.com/office/officeart/2005/8/layout/hierarchy1"/>
    <dgm:cxn modelId="{C21BBD6C-F375-4779-90CB-A926EE1D101A}" srcId="{0F36CF35-E5A0-458A-A7E7-076A89BAAE2E}" destId="{22625B4A-3170-4331-A9EE-DF8B004E6F52}" srcOrd="1" destOrd="0" parTransId="{2C13D325-92DB-4959-9A8F-A345FA1A33F4}" sibTransId="{C30CDD15-C542-4FB7-8C22-F32030F549DC}"/>
    <dgm:cxn modelId="{E0AFA2FF-98D9-40A3-8A75-D24B51C5310C}" type="presOf" srcId="{C02A891E-4227-4B12-AADC-B37D244150FB}" destId="{2D6CBFA5-ACFF-4498-BCC2-386EBAB4D5A9}" srcOrd="0" destOrd="0" presId="urn:microsoft.com/office/officeart/2005/8/layout/hierarchy1"/>
    <dgm:cxn modelId="{7C67368A-281F-43F1-AF0A-F11D48584CE6}" type="presOf" srcId="{B9680555-49A7-405F-A90D-50EFF2E6C066}" destId="{C317FA0B-0E74-4252-9EC8-67C52BA37B2B}" srcOrd="0" destOrd="0" presId="urn:microsoft.com/office/officeart/2005/8/layout/hierarchy1"/>
    <dgm:cxn modelId="{10FF4C0A-DC04-4084-B797-4B064CED75C1}" srcId="{B9680555-49A7-405F-A90D-50EFF2E6C066}" destId="{25615175-595B-48BE-BCFE-51D0CD9E8F61}" srcOrd="0" destOrd="0" parTransId="{6AE289AD-003D-49C2-9624-8CF918123F86}" sibTransId="{AB8F8B24-E243-45D6-9270-87A31A33EE1F}"/>
    <dgm:cxn modelId="{2F87CC59-166F-4D08-BF83-8363CCCA8AE8}" srcId="{DB99EF21-F8EA-4F10-9C91-5ECCBE774918}" destId="{0F36CF35-E5A0-458A-A7E7-076A89BAAE2E}" srcOrd="1" destOrd="0" parTransId="{E846D163-852B-4A1E-9DD2-3CBAA3D91830}" sibTransId="{A63B7B2B-6613-4820-BA7C-28C8ECB20A4D}"/>
    <dgm:cxn modelId="{D701091D-E401-4BBE-B94D-52F74D498D27}" type="presOf" srcId="{B159CFF3-370E-4080-8EDA-1C897CF41065}" destId="{CF9E713A-5FE4-49C0-B9A2-30ADA2CECF62}" srcOrd="0" destOrd="0" presId="urn:microsoft.com/office/officeart/2005/8/layout/hierarchy1"/>
    <dgm:cxn modelId="{49E883FF-2ED1-47E1-9D4F-3E9ED425314B}" type="presOf" srcId="{3843D693-4B22-46F8-8C62-5649E16CDD27}" destId="{737240E9-E972-493B-BA57-699572281901}" srcOrd="0" destOrd="0" presId="urn:microsoft.com/office/officeart/2005/8/layout/hierarchy1"/>
    <dgm:cxn modelId="{D91E0AF4-EC0B-4224-A42A-E4174B11EFBD}" type="presOf" srcId="{8790C494-22AE-48EB-BF53-A08134F284DF}" destId="{07F70BF6-794C-4559-916A-3E9C698DF6CD}" srcOrd="0" destOrd="0" presId="urn:microsoft.com/office/officeart/2005/8/layout/hierarchy1"/>
    <dgm:cxn modelId="{2B53642F-3F0B-4B4C-8418-AE832EB4413C}" type="presOf" srcId="{6AE289AD-003D-49C2-9624-8CF918123F86}" destId="{2C7038BE-A6AD-4CAC-86D3-33E42ACBC84A}" srcOrd="0" destOrd="0" presId="urn:microsoft.com/office/officeart/2005/8/layout/hierarchy1"/>
    <dgm:cxn modelId="{BF530F87-EB5F-43BD-AFED-0A0BF4E392E2}" srcId="{B9680555-49A7-405F-A90D-50EFF2E6C066}" destId="{68ADA71C-D8AA-489E-916D-98B7A32EF5C6}" srcOrd="2" destOrd="0" parTransId="{D91FD32B-E51E-4E63-B4B4-66F3241BB0ED}" sibTransId="{E3D305D6-58B7-4B33-B80D-107FB22319F0}"/>
    <dgm:cxn modelId="{8159EF7D-C9FA-495D-8CCB-83FCFABAFB0D}" srcId="{68ADA71C-D8AA-489E-916D-98B7A32EF5C6}" destId="{3843D693-4B22-46F8-8C62-5649E16CDD27}" srcOrd="0" destOrd="0" parTransId="{D9A1AFAB-96B2-46DD-9AAE-80202F9ACFF2}" sibTransId="{00EF8757-A72B-42C6-8FB1-8C05ACEA501A}"/>
    <dgm:cxn modelId="{820D8A93-B621-4598-A316-165C6CD86394}" type="presOf" srcId="{25615175-595B-48BE-BCFE-51D0CD9E8F61}" destId="{0130F9BB-1071-431C-8C38-1C04723D5C7B}" srcOrd="0" destOrd="0" presId="urn:microsoft.com/office/officeart/2005/8/layout/hierarchy1"/>
    <dgm:cxn modelId="{BD965DC6-AC27-4561-9979-B5E3BA5A0102}" srcId="{B9680555-49A7-405F-A90D-50EFF2E6C066}" destId="{0CE44780-88F9-4BFB-B701-5925D0467CA3}" srcOrd="1" destOrd="0" parTransId="{9B59E4B0-A6E7-40AD-9202-59A09B1B3C9E}" sibTransId="{A9DE70F8-B0E2-4E17-B142-4E2664814474}"/>
    <dgm:cxn modelId="{719270D7-5509-43D8-9C25-5E05DA2E2B48}" type="presOf" srcId="{2473A1F3-4F29-472A-8E72-0C55283ABE4A}" destId="{F69A907E-E83D-4FD8-BE46-A4D8653387C5}" srcOrd="0" destOrd="0" presId="urn:microsoft.com/office/officeart/2005/8/layout/hierarchy1"/>
    <dgm:cxn modelId="{2F56367C-544D-469F-8F26-E41752492CD0}" type="presOf" srcId="{E846D163-852B-4A1E-9DD2-3CBAA3D91830}" destId="{476C2B1C-A6DA-4D3E-8347-0FA262810EEC}" srcOrd="0" destOrd="0" presId="urn:microsoft.com/office/officeart/2005/8/layout/hierarchy1"/>
    <dgm:cxn modelId="{36ACD137-D340-4DB7-B1F4-44E3E36AD148}" type="presOf" srcId="{D91FD32B-E51E-4E63-B4B4-66F3241BB0ED}" destId="{08432355-EB74-42BD-8411-74D5E3B0D7D0}" srcOrd="0" destOrd="0" presId="urn:microsoft.com/office/officeart/2005/8/layout/hierarchy1"/>
    <dgm:cxn modelId="{403A8194-AE81-4246-8D0F-A50F3B758B17}" srcId="{0F36CF35-E5A0-458A-A7E7-076A89BAAE2E}" destId="{B159CFF3-370E-4080-8EDA-1C897CF41065}" srcOrd="0" destOrd="0" parTransId="{8790C494-22AE-48EB-BF53-A08134F284DF}" sibTransId="{AC45A0A1-881D-4CD5-98E9-AD43909DDF18}"/>
    <dgm:cxn modelId="{3920FA61-4328-4D5F-812E-6645B741368A}" type="presOf" srcId="{DB99EF21-F8EA-4F10-9C91-5ECCBE774918}" destId="{67D8AB8A-1198-450B-A0F3-84D10D8508C2}" srcOrd="0" destOrd="0" presId="urn:microsoft.com/office/officeart/2005/8/layout/hierarchy1"/>
    <dgm:cxn modelId="{EB83F556-DDA9-4A90-93B1-26C0E1A34C42}" type="presOf" srcId="{68ADA71C-D8AA-489E-916D-98B7A32EF5C6}" destId="{E51F8CDC-80A8-4188-B9AB-9B47F1D84CA9}" srcOrd="0" destOrd="0" presId="urn:microsoft.com/office/officeart/2005/8/layout/hierarchy1"/>
    <dgm:cxn modelId="{5DD0A08F-6CE9-4D22-B8E4-D616BF50399A}" srcId="{25615175-595B-48BE-BCFE-51D0CD9E8F61}" destId="{DB99EF21-F8EA-4F10-9C91-5ECCBE774918}" srcOrd="0" destOrd="0" parTransId="{8F1BDBAF-A2C8-4463-8DE4-78D8FD6113EF}" sibTransId="{5517C4AF-4ADC-4820-AB00-2ACC96FFF50A}"/>
    <dgm:cxn modelId="{670260B9-DE81-4CC5-9174-54F316025D1C}" type="presOf" srcId="{9B59E4B0-A6E7-40AD-9202-59A09B1B3C9E}" destId="{0C56D804-C568-497E-8777-FB989985D42A}" srcOrd="0" destOrd="0" presId="urn:microsoft.com/office/officeart/2005/8/layout/hierarchy1"/>
    <dgm:cxn modelId="{AD055BA4-2006-4276-9021-4A4338F9259D}" type="presOf" srcId="{D9A1AFAB-96B2-46DD-9AAE-80202F9ACFF2}" destId="{966010C9-7DAE-41AE-985B-FD66E0497CAA}" srcOrd="0" destOrd="0" presId="urn:microsoft.com/office/officeart/2005/8/layout/hierarchy1"/>
    <dgm:cxn modelId="{22ECFD83-F6AE-4F91-8CBD-15A85F3C399F}" type="presOf" srcId="{36DE19A9-737C-4E8E-A43A-D91A9D7421A4}" destId="{F2201749-33F4-466D-9442-0DBCB99411E1}" srcOrd="0" destOrd="0" presId="urn:microsoft.com/office/officeart/2005/8/layout/hierarchy1"/>
    <dgm:cxn modelId="{506DCF55-6C7A-429C-A880-540AECA1E77A}" type="presOf" srcId="{8F1BDBAF-A2C8-4463-8DE4-78D8FD6113EF}" destId="{136B0B71-FD5B-470F-B1BF-819036D0C3B0}" srcOrd="0" destOrd="0" presId="urn:microsoft.com/office/officeart/2005/8/layout/hierarchy1"/>
    <dgm:cxn modelId="{B1D4E707-2ED0-492C-9CC7-5E81F35CCF57}" type="presOf" srcId="{0F36CF35-E5A0-458A-A7E7-076A89BAAE2E}" destId="{FF467A35-92EC-49DE-9C02-A06926739923}" srcOrd="0" destOrd="0" presId="urn:microsoft.com/office/officeart/2005/8/layout/hierarchy1"/>
    <dgm:cxn modelId="{E16F31CC-6936-4FF9-AA7F-C8B07CD7CCED}" type="presOf" srcId="{2C13D325-92DB-4959-9A8F-A345FA1A33F4}" destId="{2FE37DAA-5CCD-4342-B5A9-488279467F96}" srcOrd="0" destOrd="0" presId="urn:microsoft.com/office/officeart/2005/8/layout/hierarchy1"/>
    <dgm:cxn modelId="{0F92AFE8-BC04-486C-81FD-5F2C9CA212D3}" type="presParOf" srcId="{F69A907E-E83D-4FD8-BE46-A4D8653387C5}" destId="{2FAFC7A4-51A5-46B1-B638-0A0C7F92C133}" srcOrd="0" destOrd="0" presId="urn:microsoft.com/office/officeart/2005/8/layout/hierarchy1"/>
    <dgm:cxn modelId="{0849224F-CBFA-43DD-8BCB-ACE1968A94C8}" type="presParOf" srcId="{2FAFC7A4-51A5-46B1-B638-0A0C7F92C133}" destId="{E9DA0435-6FCA-429C-8A35-8E99A1DCB971}" srcOrd="0" destOrd="0" presId="urn:microsoft.com/office/officeart/2005/8/layout/hierarchy1"/>
    <dgm:cxn modelId="{82922793-D960-451C-AEF1-9C1DE594438D}" type="presParOf" srcId="{E9DA0435-6FCA-429C-8A35-8E99A1DCB971}" destId="{F48D9912-97E1-41CD-895F-DB0391D04DD9}" srcOrd="0" destOrd="0" presId="urn:microsoft.com/office/officeart/2005/8/layout/hierarchy1"/>
    <dgm:cxn modelId="{543B6CAC-30DC-4D22-AD50-C39A6CDF6B1F}" type="presParOf" srcId="{E9DA0435-6FCA-429C-8A35-8E99A1DCB971}" destId="{C317FA0B-0E74-4252-9EC8-67C52BA37B2B}" srcOrd="1" destOrd="0" presId="urn:microsoft.com/office/officeart/2005/8/layout/hierarchy1"/>
    <dgm:cxn modelId="{8E191713-7791-4B86-A53D-4D8A60B7074D}" type="presParOf" srcId="{2FAFC7A4-51A5-46B1-B638-0A0C7F92C133}" destId="{195A9D8D-0A85-40FA-9F27-555EAF2EBF1F}" srcOrd="1" destOrd="0" presId="urn:microsoft.com/office/officeart/2005/8/layout/hierarchy1"/>
    <dgm:cxn modelId="{24016E0B-5BE6-427C-9E4E-FA36EEC36B66}" type="presParOf" srcId="{195A9D8D-0A85-40FA-9F27-555EAF2EBF1F}" destId="{2C7038BE-A6AD-4CAC-86D3-33E42ACBC84A}" srcOrd="0" destOrd="0" presId="urn:microsoft.com/office/officeart/2005/8/layout/hierarchy1"/>
    <dgm:cxn modelId="{9723A39F-0AEA-403D-AC65-6C0380564C3C}" type="presParOf" srcId="{195A9D8D-0A85-40FA-9F27-555EAF2EBF1F}" destId="{9ACF10B0-AB9F-42A5-AB94-4E3FBA91D8FE}" srcOrd="1" destOrd="0" presId="urn:microsoft.com/office/officeart/2005/8/layout/hierarchy1"/>
    <dgm:cxn modelId="{9A7F4362-5621-427A-A761-613DD54E7B2B}" type="presParOf" srcId="{9ACF10B0-AB9F-42A5-AB94-4E3FBA91D8FE}" destId="{19A7FDA4-C326-4668-8696-1B6C2BAEECB5}" srcOrd="0" destOrd="0" presId="urn:microsoft.com/office/officeart/2005/8/layout/hierarchy1"/>
    <dgm:cxn modelId="{15A578B9-0377-4E00-88AE-3D888675D69E}" type="presParOf" srcId="{19A7FDA4-C326-4668-8696-1B6C2BAEECB5}" destId="{F4250832-9D5E-4CC9-A534-35AAAA5E3FE9}" srcOrd="0" destOrd="0" presId="urn:microsoft.com/office/officeart/2005/8/layout/hierarchy1"/>
    <dgm:cxn modelId="{45361C70-2596-44F0-B088-057D36EDE5CA}" type="presParOf" srcId="{19A7FDA4-C326-4668-8696-1B6C2BAEECB5}" destId="{0130F9BB-1071-431C-8C38-1C04723D5C7B}" srcOrd="1" destOrd="0" presId="urn:microsoft.com/office/officeart/2005/8/layout/hierarchy1"/>
    <dgm:cxn modelId="{86F98496-1291-4E11-A9DB-A000EBD80F89}" type="presParOf" srcId="{9ACF10B0-AB9F-42A5-AB94-4E3FBA91D8FE}" destId="{B3068313-FDE5-45A7-B562-A4375D13248C}" srcOrd="1" destOrd="0" presId="urn:microsoft.com/office/officeart/2005/8/layout/hierarchy1"/>
    <dgm:cxn modelId="{6BC09C17-0C71-42A8-9FEF-0B6B59639BA2}" type="presParOf" srcId="{B3068313-FDE5-45A7-B562-A4375D13248C}" destId="{136B0B71-FD5B-470F-B1BF-819036D0C3B0}" srcOrd="0" destOrd="0" presId="urn:microsoft.com/office/officeart/2005/8/layout/hierarchy1"/>
    <dgm:cxn modelId="{F883F0A2-E644-4628-ADE7-0D2D74A06942}" type="presParOf" srcId="{B3068313-FDE5-45A7-B562-A4375D13248C}" destId="{176DEA8C-37B8-43C0-ADB2-C6C22AB1ADBB}" srcOrd="1" destOrd="0" presId="urn:microsoft.com/office/officeart/2005/8/layout/hierarchy1"/>
    <dgm:cxn modelId="{CB301B0C-E99A-448C-B9D2-656A31F04FFA}" type="presParOf" srcId="{176DEA8C-37B8-43C0-ADB2-C6C22AB1ADBB}" destId="{427DEA62-BA66-4EFD-A0A1-C612ACFD10F7}" srcOrd="0" destOrd="0" presId="urn:microsoft.com/office/officeart/2005/8/layout/hierarchy1"/>
    <dgm:cxn modelId="{BCA3DAE6-A0A4-471B-B55A-85AF9989FB8F}" type="presParOf" srcId="{427DEA62-BA66-4EFD-A0A1-C612ACFD10F7}" destId="{D9CD260F-DCD7-4B81-933E-634A19E86742}" srcOrd="0" destOrd="0" presId="urn:microsoft.com/office/officeart/2005/8/layout/hierarchy1"/>
    <dgm:cxn modelId="{96900585-3981-4547-9E73-ABA837C705EE}" type="presParOf" srcId="{427DEA62-BA66-4EFD-A0A1-C612ACFD10F7}" destId="{67D8AB8A-1198-450B-A0F3-84D10D8508C2}" srcOrd="1" destOrd="0" presId="urn:microsoft.com/office/officeart/2005/8/layout/hierarchy1"/>
    <dgm:cxn modelId="{A154609B-6DFE-415B-908F-30B4355C3CBE}" type="presParOf" srcId="{176DEA8C-37B8-43C0-ADB2-C6C22AB1ADBB}" destId="{A37C61D9-13D7-47A6-BA96-F2D425108D10}" srcOrd="1" destOrd="0" presId="urn:microsoft.com/office/officeart/2005/8/layout/hierarchy1"/>
    <dgm:cxn modelId="{BFAAB4E3-F4E2-4C9B-BF62-AC3DDA79E780}" type="presParOf" srcId="{A37C61D9-13D7-47A6-BA96-F2D425108D10}" destId="{F2201749-33F4-466D-9442-0DBCB99411E1}" srcOrd="0" destOrd="0" presId="urn:microsoft.com/office/officeart/2005/8/layout/hierarchy1"/>
    <dgm:cxn modelId="{F1B4DF04-E6DD-4284-9A15-6CF2DE5930FF}" type="presParOf" srcId="{A37C61D9-13D7-47A6-BA96-F2D425108D10}" destId="{4B3D67FD-F9FD-4702-8205-5C80B1B8D562}" srcOrd="1" destOrd="0" presId="urn:microsoft.com/office/officeart/2005/8/layout/hierarchy1"/>
    <dgm:cxn modelId="{D6DBFF91-3D70-4E67-8A4C-2E1BE506BB7B}" type="presParOf" srcId="{4B3D67FD-F9FD-4702-8205-5C80B1B8D562}" destId="{F0727D89-C6BE-4F6B-96B1-A53E54713C6B}" srcOrd="0" destOrd="0" presId="urn:microsoft.com/office/officeart/2005/8/layout/hierarchy1"/>
    <dgm:cxn modelId="{02D615DE-CD25-4DC2-B0C1-3E3D0ABFC2D8}" type="presParOf" srcId="{F0727D89-C6BE-4F6B-96B1-A53E54713C6B}" destId="{AF1793C2-9321-47A0-AE30-E9A8075E5B91}" srcOrd="0" destOrd="0" presId="urn:microsoft.com/office/officeart/2005/8/layout/hierarchy1"/>
    <dgm:cxn modelId="{D5828986-7A24-4393-B143-EFA20D1BD8CE}" type="presParOf" srcId="{F0727D89-C6BE-4F6B-96B1-A53E54713C6B}" destId="{2D6CBFA5-ACFF-4498-BCC2-386EBAB4D5A9}" srcOrd="1" destOrd="0" presId="urn:microsoft.com/office/officeart/2005/8/layout/hierarchy1"/>
    <dgm:cxn modelId="{41E09076-00BB-447D-AA5F-6973E7A4C3A2}" type="presParOf" srcId="{4B3D67FD-F9FD-4702-8205-5C80B1B8D562}" destId="{90BE81C5-9C70-46D4-A4E8-9B59BEA36776}" srcOrd="1" destOrd="0" presId="urn:microsoft.com/office/officeart/2005/8/layout/hierarchy1"/>
    <dgm:cxn modelId="{C65BB264-C0C7-4A7D-A4D4-BA934D462B10}" type="presParOf" srcId="{A37C61D9-13D7-47A6-BA96-F2D425108D10}" destId="{476C2B1C-A6DA-4D3E-8347-0FA262810EEC}" srcOrd="2" destOrd="0" presId="urn:microsoft.com/office/officeart/2005/8/layout/hierarchy1"/>
    <dgm:cxn modelId="{3F7050F5-EB2E-4CCA-8F96-E1011A641DAD}" type="presParOf" srcId="{A37C61D9-13D7-47A6-BA96-F2D425108D10}" destId="{6C82B534-BC37-4426-8C5A-4D730602E5E0}" srcOrd="3" destOrd="0" presId="urn:microsoft.com/office/officeart/2005/8/layout/hierarchy1"/>
    <dgm:cxn modelId="{A887B821-21FA-4FFC-8C5F-368D58A46AF3}" type="presParOf" srcId="{6C82B534-BC37-4426-8C5A-4D730602E5E0}" destId="{0EFCEB86-323C-4F1A-BE06-DBB5C8BACB03}" srcOrd="0" destOrd="0" presId="urn:microsoft.com/office/officeart/2005/8/layout/hierarchy1"/>
    <dgm:cxn modelId="{28C43FC3-3974-43B7-93DC-577E70CBB897}" type="presParOf" srcId="{0EFCEB86-323C-4F1A-BE06-DBB5C8BACB03}" destId="{1E88ED4A-C530-4968-8082-6F39B4702BCE}" srcOrd="0" destOrd="0" presId="urn:microsoft.com/office/officeart/2005/8/layout/hierarchy1"/>
    <dgm:cxn modelId="{95B67B22-8325-469D-B12F-9A02CA977DEB}" type="presParOf" srcId="{0EFCEB86-323C-4F1A-BE06-DBB5C8BACB03}" destId="{FF467A35-92EC-49DE-9C02-A06926739923}" srcOrd="1" destOrd="0" presId="urn:microsoft.com/office/officeart/2005/8/layout/hierarchy1"/>
    <dgm:cxn modelId="{180D6C15-6D41-4384-822F-3262A4C7E1CD}" type="presParOf" srcId="{6C82B534-BC37-4426-8C5A-4D730602E5E0}" destId="{D7FAB00C-7BCA-45D7-85DE-26797D7C4760}" srcOrd="1" destOrd="0" presId="urn:microsoft.com/office/officeart/2005/8/layout/hierarchy1"/>
    <dgm:cxn modelId="{66B78F05-9639-468E-9A2D-3780EC505714}" type="presParOf" srcId="{D7FAB00C-7BCA-45D7-85DE-26797D7C4760}" destId="{07F70BF6-794C-4559-916A-3E9C698DF6CD}" srcOrd="0" destOrd="0" presId="urn:microsoft.com/office/officeart/2005/8/layout/hierarchy1"/>
    <dgm:cxn modelId="{8F7ECE36-75EC-473D-83D0-A1FE5D16EA6A}" type="presParOf" srcId="{D7FAB00C-7BCA-45D7-85DE-26797D7C4760}" destId="{D3FD6A86-D31D-428A-B398-6E00D37E88D1}" srcOrd="1" destOrd="0" presId="urn:microsoft.com/office/officeart/2005/8/layout/hierarchy1"/>
    <dgm:cxn modelId="{3B671174-E8DC-47D2-B1B6-A56E93988C65}" type="presParOf" srcId="{D3FD6A86-D31D-428A-B398-6E00D37E88D1}" destId="{923F03FE-50D0-497B-BA7D-24795D7AB548}" srcOrd="0" destOrd="0" presId="urn:microsoft.com/office/officeart/2005/8/layout/hierarchy1"/>
    <dgm:cxn modelId="{E556DF3F-7118-4734-94F1-65E87649961C}" type="presParOf" srcId="{923F03FE-50D0-497B-BA7D-24795D7AB548}" destId="{FC84822E-3CCD-43AC-B46F-6C885156B23F}" srcOrd="0" destOrd="0" presId="urn:microsoft.com/office/officeart/2005/8/layout/hierarchy1"/>
    <dgm:cxn modelId="{806C99F2-95CC-4627-8711-BE7BF8825ABD}" type="presParOf" srcId="{923F03FE-50D0-497B-BA7D-24795D7AB548}" destId="{CF9E713A-5FE4-49C0-B9A2-30ADA2CECF62}" srcOrd="1" destOrd="0" presId="urn:microsoft.com/office/officeart/2005/8/layout/hierarchy1"/>
    <dgm:cxn modelId="{8C0BBE1D-1670-4D9B-912B-F424F004DBA5}" type="presParOf" srcId="{D3FD6A86-D31D-428A-B398-6E00D37E88D1}" destId="{969F39ED-62AC-40D8-BCEA-4575A261172A}" srcOrd="1" destOrd="0" presId="urn:microsoft.com/office/officeart/2005/8/layout/hierarchy1"/>
    <dgm:cxn modelId="{34F49A36-CE43-4E83-8378-55CE8803BEB5}" type="presParOf" srcId="{D7FAB00C-7BCA-45D7-85DE-26797D7C4760}" destId="{2FE37DAA-5CCD-4342-B5A9-488279467F96}" srcOrd="2" destOrd="0" presId="urn:microsoft.com/office/officeart/2005/8/layout/hierarchy1"/>
    <dgm:cxn modelId="{028A033C-3815-46EA-8465-7CA2A7740B00}" type="presParOf" srcId="{D7FAB00C-7BCA-45D7-85DE-26797D7C4760}" destId="{7F5D8104-AC53-41BF-A1BC-06DC487FEBE4}" srcOrd="3" destOrd="0" presId="urn:microsoft.com/office/officeart/2005/8/layout/hierarchy1"/>
    <dgm:cxn modelId="{80F5DF1C-F10C-466D-BEB1-D3183509317E}" type="presParOf" srcId="{7F5D8104-AC53-41BF-A1BC-06DC487FEBE4}" destId="{D3DC21F0-4653-453A-88A7-C95FA8C4F910}" srcOrd="0" destOrd="0" presId="urn:microsoft.com/office/officeart/2005/8/layout/hierarchy1"/>
    <dgm:cxn modelId="{4FB4E160-1B7A-4D73-94A7-F4E40C5AD3BA}" type="presParOf" srcId="{D3DC21F0-4653-453A-88A7-C95FA8C4F910}" destId="{5B366D40-9D56-4210-B64E-A232D40F4312}" srcOrd="0" destOrd="0" presId="urn:microsoft.com/office/officeart/2005/8/layout/hierarchy1"/>
    <dgm:cxn modelId="{63B5DCC2-2190-43FC-8150-3B5251AE203F}" type="presParOf" srcId="{D3DC21F0-4653-453A-88A7-C95FA8C4F910}" destId="{566AA6DC-3E3E-4D85-B7CB-ADFAB0C3F9C6}" srcOrd="1" destOrd="0" presId="urn:microsoft.com/office/officeart/2005/8/layout/hierarchy1"/>
    <dgm:cxn modelId="{3BD17563-C274-4542-A24C-B5F097DC6C77}" type="presParOf" srcId="{7F5D8104-AC53-41BF-A1BC-06DC487FEBE4}" destId="{D5D0BA59-6CBC-48A0-92F9-B943296CDF51}" srcOrd="1" destOrd="0" presId="urn:microsoft.com/office/officeart/2005/8/layout/hierarchy1"/>
    <dgm:cxn modelId="{EF1E1EF8-17BE-4EF1-8307-7BB6097C16EB}" type="presParOf" srcId="{195A9D8D-0A85-40FA-9F27-555EAF2EBF1F}" destId="{0C56D804-C568-497E-8777-FB989985D42A}" srcOrd="2" destOrd="0" presId="urn:microsoft.com/office/officeart/2005/8/layout/hierarchy1"/>
    <dgm:cxn modelId="{BBA044C0-6AFF-402C-A1A1-4B3A3C1DBFC4}" type="presParOf" srcId="{195A9D8D-0A85-40FA-9F27-555EAF2EBF1F}" destId="{3B737641-91AE-456E-A822-CDF240EB8C0D}" srcOrd="3" destOrd="0" presId="urn:microsoft.com/office/officeart/2005/8/layout/hierarchy1"/>
    <dgm:cxn modelId="{98E0FB92-57FD-45FB-B216-DB13985BDE31}" type="presParOf" srcId="{3B737641-91AE-456E-A822-CDF240EB8C0D}" destId="{74A782E0-2C52-4E45-9037-68142B737E26}" srcOrd="0" destOrd="0" presId="urn:microsoft.com/office/officeart/2005/8/layout/hierarchy1"/>
    <dgm:cxn modelId="{7641A35C-301B-41E9-B09C-78F7AFB57D3B}" type="presParOf" srcId="{74A782E0-2C52-4E45-9037-68142B737E26}" destId="{2C248AE3-0795-4B5D-8E44-68FF3F47BA5E}" srcOrd="0" destOrd="0" presId="urn:microsoft.com/office/officeart/2005/8/layout/hierarchy1"/>
    <dgm:cxn modelId="{D4123DCB-99EC-4C0C-B25B-3EB5DAB5E988}" type="presParOf" srcId="{74A782E0-2C52-4E45-9037-68142B737E26}" destId="{E5C49829-BBDB-4165-B9F8-36CA136270B3}" srcOrd="1" destOrd="0" presId="urn:microsoft.com/office/officeart/2005/8/layout/hierarchy1"/>
    <dgm:cxn modelId="{9802D54F-F2EB-48C3-9D16-44D29F8977CA}" type="presParOf" srcId="{3B737641-91AE-456E-A822-CDF240EB8C0D}" destId="{4B5DB3E1-E46D-4E12-9359-9EFB7F68DCDE}" srcOrd="1" destOrd="0" presId="urn:microsoft.com/office/officeart/2005/8/layout/hierarchy1"/>
    <dgm:cxn modelId="{32E12B29-BD6A-4213-8364-48384A0CF49B}" type="presParOf" srcId="{195A9D8D-0A85-40FA-9F27-555EAF2EBF1F}" destId="{08432355-EB74-42BD-8411-74D5E3B0D7D0}" srcOrd="4" destOrd="0" presId="urn:microsoft.com/office/officeart/2005/8/layout/hierarchy1"/>
    <dgm:cxn modelId="{2B067B35-318F-4128-BF6C-5034943DE70A}" type="presParOf" srcId="{195A9D8D-0A85-40FA-9F27-555EAF2EBF1F}" destId="{975973F3-F71C-4FF1-B35E-64AE410B2BB1}" srcOrd="5" destOrd="0" presId="urn:microsoft.com/office/officeart/2005/8/layout/hierarchy1"/>
    <dgm:cxn modelId="{06631FC3-6A9C-4637-8E9C-34408AB65EEC}" type="presParOf" srcId="{975973F3-F71C-4FF1-B35E-64AE410B2BB1}" destId="{E8E1CB61-A907-4490-8293-91B3428839BC}" srcOrd="0" destOrd="0" presId="urn:microsoft.com/office/officeart/2005/8/layout/hierarchy1"/>
    <dgm:cxn modelId="{AD8D159E-7319-4020-931C-A9635D803E9E}" type="presParOf" srcId="{E8E1CB61-A907-4490-8293-91B3428839BC}" destId="{69C60EE5-7958-4551-AA5D-9514C15E595D}" srcOrd="0" destOrd="0" presId="urn:microsoft.com/office/officeart/2005/8/layout/hierarchy1"/>
    <dgm:cxn modelId="{496FEE39-FFE3-46F9-BF0D-3B4B082BE9CC}" type="presParOf" srcId="{E8E1CB61-A907-4490-8293-91B3428839BC}" destId="{E51F8CDC-80A8-4188-B9AB-9B47F1D84CA9}" srcOrd="1" destOrd="0" presId="urn:microsoft.com/office/officeart/2005/8/layout/hierarchy1"/>
    <dgm:cxn modelId="{EABDB41C-43BF-4698-BB1E-BF596D3FC1A5}" type="presParOf" srcId="{975973F3-F71C-4FF1-B35E-64AE410B2BB1}" destId="{16191679-6F74-489A-A86F-6DBD4A0A9072}" srcOrd="1" destOrd="0" presId="urn:microsoft.com/office/officeart/2005/8/layout/hierarchy1"/>
    <dgm:cxn modelId="{66AF5A1D-FF0A-400B-A16D-6EB11BFD5FA0}" type="presParOf" srcId="{16191679-6F74-489A-A86F-6DBD4A0A9072}" destId="{966010C9-7DAE-41AE-985B-FD66E0497CAA}" srcOrd="0" destOrd="0" presId="urn:microsoft.com/office/officeart/2005/8/layout/hierarchy1"/>
    <dgm:cxn modelId="{D4EE454B-D68E-42B1-89F2-9E6FA5620A20}" type="presParOf" srcId="{16191679-6F74-489A-A86F-6DBD4A0A9072}" destId="{A766A43F-6A5C-47B0-867A-3A8A524C615F}" srcOrd="1" destOrd="0" presId="urn:microsoft.com/office/officeart/2005/8/layout/hierarchy1"/>
    <dgm:cxn modelId="{F7BEB114-E249-4EB1-9007-6BD3B15CF1CE}" type="presParOf" srcId="{A766A43F-6A5C-47B0-867A-3A8A524C615F}" destId="{8E442F6D-F036-4CD1-86AD-07E07103DE3D}" srcOrd="0" destOrd="0" presId="urn:microsoft.com/office/officeart/2005/8/layout/hierarchy1"/>
    <dgm:cxn modelId="{859BA10C-7C1F-41C0-A14E-825236D234D7}" type="presParOf" srcId="{8E442F6D-F036-4CD1-86AD-07E07103DE3D}" destId="{9DC1A6CE-1283-4822-B158-B5E2E2A0666F}" srcOrd="0" destOrd="0" presId="urn:microsoft.com/office/officeart/2005/8/layout/hierarchy1"/>
    <dgm:cxn modelId="{439E8E29-27BD-47CC-AC42-3BBE64284CD0}" type="presParOf" srcId="{8E442F6D-F036-4CD1-86AD-07E07103DE3D}" destId="{737240E9-E972-493B-BA57-699572281901}" srcOrd="1" destOrd="0" presId="urn:microsoft.com/office/officeart/2005/8/layout/hierarchy1"/>
    <dgm:cxn modelId="{F1B970A7-2A32-42E4-84D2-0FD2D035C073}" type="presParOf" srcId="{A766A43F-6A5C-47B0-867A-3A8A524C615F}" destId="{6BA9CE95-C285-4F28-A447-E0B1474F29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010C9-7DAE-41AE-985B-FD66E0497CAA}">
      <dsp:nvSpPr>
        <dsp:cNvPr id="0" name=""/>
        <dsp:cNvSpPr/>
      </dsp:nvSpPr>
      <dsp:spPr>
        <a:xfrm>
          <a:off x="6594322" y="1734548"/>
          <a:ext cx="91440" cy="358056"/>
        </a:xfrm>
        <a:custGeom>
          <a:avLst/>
          <a:gdLst/>
          <a:ahLst/>
          <a:cxnLst/>
          <a:rect l="0" t="0" r="0" b="0"/>
          <a:pathLst>
            <a:path>
              <a:moveTo>
                <a:pt x="47440" y="0"/>
              </a:moveTo>
              <a:lnTo>
                <a:pt x="47440" y="255202"/>
              </a:lnTo>
              <a:lnTo>
                <a:pt x="45720" y="255202"/>
              </a:lnTo>
              <a:lnTo>
                <a:pt x="45720" y="358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32355-EB74-42BD-8411-74D5E3B0D7D0}">
      <dsp:nvSpPr>
        <dsp:cNvPr id="0" name=""/>
        <dsp:cNvSpPr/>
      </dsp:nvSpPr>
      <dsp:spPr>
        <a:xfrm>
          <a:off x="4312558" y="706621"/>
          <a:ext cx="2329204" cy="322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49"/>
              </a:lnTo>
              <a:lnTo>
                <a:pt x="2329204" y="220049"/>
              </a:lnTo>
              <a:lnTo>
                <a:pt x="2329204" y="3229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6D804-C568-497E-8777-FB989985D42A}">
      <dsp:nvSpPr>
        <dsp:cNvPr id="0" name=""/>
        <dsp:cNvSpPr/>
      </dsp:nvSpPr>
      <dsp:spPr>
        <a:xfrm>
          <a:off x="4312558" y="706621"/>
          <a:ext cx="146728" cy="322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49"/>
              </a:lnTo>
              <a:lnTo>
                <a:pt x="146728" y="220049"/>
              </a:lnTo>
              <a:lnTo>
                <a:pt x="146728" y="3229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37DAA-5CCD-4342-B5A9-488279467F96}">
      <dsp:nvSpPr>
        <dsp:cNvPr id="0" name=""/>
        <dsp:cNvSpPr/>
      </dsp:nvSpPr>
      <dsp:spPr>
        <a:xfrm>
          <a:off x="3098857" y="3790403"/>
          <a:ext cx="678499" cy="322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49"/>
              </a:lnTo>
              <a:lnTo>
                <a:pt x="678499" y="220049"/>
              </a:lnTo>
              <a:lnTo>
                <a:pt x="678499" y="322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70BF6-794C-4559-916A-3E9C698DF6CD}">
      <dsp:nvSpPr>
        <dsp:cNvPr id="0" name=""/>
        <dsp:cNvSpPr/>
      </dsp:nvSpPr>
      <dsp:spPr>
        <a:xfrm>
          <a:off x="2420357" y="3790403"/>
          <a:ext cx="678499" cy="322904"/>
        </a:xfrm>
        <a:custGeom>
          <a:avLst/>
          <a:gdLst/>
          <a:ahLst/>
          <a:cxnLst/>
          <a:rect l="0" t="0" r="0" b="0"/>
          <a:pathLst>
            <a:path>
              <a:moveTo>
                <a:pt x="678499" y="0"/>
              </a:moveTo>
              <a:lnTo>
                <a:pt x="678499" y="220049"/>
              </a:lnTo>
              <a:lnTo>
                <a:pt x="0" y="220049"/>
              </a:lnTo>
              <a:lnTo>
                <a:pt x="0" y="322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C2B1C-A6DA-4D3E-8347-0FA262810EEC}">
      <dsp:nvSpPr>
        <dsp:cNvPr id="0" name=""/>
        <dsp:cNvSpPr/>
      </dsp:nvSpPr>
      <dsp:spPr>
        <a:xfrm>
          <a:off x="2297000" y="2762476"/>
          <a:ext cx="801856" cy="322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49"/>
              </a:lnTo>
              <a:lnTo>
                <a:pt x="801856" y="220049"/>
              </a:lnTo>
              <a:lnTo>
                <a:pt x="801856" y="322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01749-33F4-466D-9442-0DBCB99411E1}">
      <dsp:nvSpPr>
        <dsp:cNvPr id="0" name=""/>
        <dsp:cNvSpPr/>
      </dsp:nvSpPr>
      <dsp:spPr>
        <a:xfrm>
          <a:off x="1618500" y="2762476"/>
          <a:ext cx="678499" cy="322904"/>
        </a:xfrm>
        <a:custGeom>
          <a:avLst/>
          <a:gdLst/>
          <a:ahLst/>
          <a:cxnLst/>
          <a:rect l="0" t="0" r="0" b="0"/>
          <a:pathLst>
            <a:path>
              <a:moveTo>
                <a:pt x="678499" y="0"/>
              </a:moveTo>
              <a:lnTo>
                <a:pt x="678499" y="220049"/>
              </a:lnTo>
              <a:lnTo>
                <a:pt x="0" y="220049"/>
              </a:lnTo>
              <a:lnTo>
                <a:pt x="0" y="322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B0B71-FD5B-470F-B1BF-819036D0C3B0}">
      <dsp:nvSpPr>
        <dsp:cNvPr id="0" name=""/>
        <dsp:cNvSpPr/>
      </dsp:nvSpPr>
      <dsp:spPr>
        <a:xfrm>
          <a:off x="2251280" y="1734548"/>
          <a:ext cx="91440" cy="3229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9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38BE-A6AD-4CAC-86D3-33E42ACBC84A}">
      <dsp:nvSpPr>
        <dsp:cNvPr id="0" name=""/>
        <dsp:cNvSpPr/>
      </dsp:nvSpPr>
      <dsp:spPr>
        <a:xfrm>
          <a:off x="2297000" y="706621"/>
          <a:ext cx="2015558" cy="322904"/>
        </a:xfrm>
        <a:custGeom>
          <a:avLst/>
          <a:gdLst/>
          <a:ahLst/>
          <a:cxnLst/>
          <a:rect l="0" t="0" r="0" b="0"/>
          <a:pathLst>
            <a:path>
              <a:moveTo>
                <a:pt x="2015558" y="0"/>
              </a:moveTo>
              <a:lnTo>
                <a:pt x="2015558" y="220049"/>
              </a:lnTo>
              <a:lnTo>
                <a:pt x="0" y="220049"/>
              </a:lnTo>
              <a:lnTo>
                <a:pt x="0" y="3229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D9912-97E1-41CD-895F-DB0391D04DD9}">
      <dsp:nvSpPr>
        <dsp:cNvPr id="0" name=""/>
        <dsp:cNvSpPr/>
      </dsp:nvSpPr>
      <dsp:spPr>
        <a:xfrm>
          <a:off x="3757422" y="1598"/>
          <a:ext cx="1110272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17FA0B-0E74-4252-9EC8-67C52BA37B2B}">
      <dsp:nvSpPr>
        <dsp:cNvPr id="0" name=""/>
        <dsp:cNvSpPr/>
      </dsp:nvSpPr>
      <dsp:spPr>
        <a:xfrm>
          <a:off x="3880786" y="118793"/>
          <a:ext cx="1110272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baseline="0" dirty="0" smtClean="0"/>
            <a:t>Machine learning</a:t>
          </a:r>
          <a:endParaRPr lang="zh-CN" altLang="en-US" sz="1400" kern="1200" baseline="0" dirty="0"/>
        </a:p>
      </dsp:txBody>
      <dsp:txXfrm>
        <a:off x="3901435" y="139442"/>
        <a:ext cx="1068974" cy="663725"/>
      </dsp:txXfrm>
    </dsp:sp>
    <dsp:sp modelId="{F4250832-9D5E-4CC9-A534-35AAAA5E3FE9}">
      <dsp:nvSpPr>
        <dsp:cNvPr id="0" name=""/>
        <dsp:cNvSpPr/>
      </dsp:nvSpPr>
      <dsp:spPr>
        <a:xfrm>
          <a:off x="1458889" y="1029525"/>
          <a:ext cx="1676223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30F9BB-1071-431C-8C38-1C04723D5C7B}">
      <dsp:nvSpPr>
        <dsp:cNvPr id="0" name=""/>
        <dsp:cNvSpPr/>
      </dsp:nvSpPr>
      <dsp:spPr>
        <a:xfrm>
          <a:off x="1582252" y="1146721"/>
          <a:ext cx="1676223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baseline="0" dirty="0" smtClean="0"/>
            <a:t>Supervised learning</a:t>
          </a:r>
          <a:endParaRPr lang="zh-CN" altLang="en-US" sz="1400" kern="1200" baseline="0" dirty="0"/>
        </a:p>
      </dsp:txBody>
      <dsp:txXfrm>
        <a:off x="1602901" y="1167370"/>
        <a:ext cx="1634925" cy="663725"/>
      </dsp:txXfrm>
    </dsp:sp>
    <dsp:sp modelId="{D9CD260F-DCD7-4B81-933E-634A19E86742}">
      <dsp:nvSpPr>
        <dsp:cNvPr id="0" name=""/>
        <dsp:cNvSpPr/>
      </dsp:nvSpPr>
      <dsp:spPr>
        <a:xfrm>
          <a:off x="1476836" y="2057453"/>
          <a:ext cx="1640327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D8AB8A-1198-450B-A0F3-84D10D8508C2}">
      <dsp:nvSpPr>
        <dsp:cNvPr id="0" name=""/>
        <dsp:cNvSpPr/>
      </dsp:nvSpPr>
      <dsp:spPr>
        <a:xfrm>
          <a:off x="1600200" y="2174648"/>
          <a:ext cx="1640327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baseline="0" dirty="0" smtClean="0"/>
            <a:t>Classification</a:t>
          </a:r>
          <a:endParaRPr lang="zh-CN" altLang="en-US" sz="1400" kern="1200" baseline="0" dirty="0"/>
        </a:p>
      </dsp:txBody>
      <dsp:txXfrm>
        <a:off x="1620849" y="2195297"/>
        <a:ext cx="1599029" cy="663725"/>
      </dsp:txXfrm>
    </dsp:sp>
    <dsp:sp modelId="{AF1793C2-9321-47A0-AE30-E9A8075E5B91}">
      <dsp:nvSpPr>
        <dsp:cNvPr id="0" name=""/>
        <dsp:cNvSpPr/>
      </dsp:nvSpPr>
      <dsp:spPr>
        <a:xfrm>
          <a:off x="940007" y="3085380"/>
          <a:ext cx="1356986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6CBFA5-ACFF-4498-BCC2-386EBAB4D5A9}">
      <dsp:nvSpPr>
        <dsp:cNvPr id="0" name=""/>
        <dsp:cNvSpPr/>
      </dsp:nvSpPr>
      <dsp:spPr>
        <a:xfrm>
          <a:off x="1063371" y="3202576"/>
          <a:ext cx="1356986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baseline="0" dirty="0" smtClean="0"/>
            <a:t>Single algorithms: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baseline="0" dirty="0" smtClean="0"/>
            <a:t>SVM,DT,NN</a:t>
          </a:r>
          <a:endParaRPr lang="zh-CN" altLang="en-US" sz="1400" kern="1200" baseline="0" dirty="0"/>
        </a:p>
      </dsp:txBody>
      <dsp:txXfrm>
        <a:off x="1084020" y="3223225"/>
        <a:ext cx="1315688" cy="663725"/>
      </dsp:txXfrm>
    </dsp:sp>
    <dsp:sp modelId="{1E88ED4A-C530-4968-8082-6F39B4702BCE}">
      <dsp:nvSpPr>
        <dsp:cNvPr id="0" name=""/>
        <dsp:cNvSpPr/>
      </dsp:nvSpPr>
      <dsp:spPr>
        <a:xfrm>
          <a:off x="2543721" y="3085380"/>
          <a:ext cx="1110272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467A35-92EC-49DE-9C02-A06926739923}">
      <dsp:nvSpPr>
        <dsp:cNvPr id="0" name=""/>
        <dsp:cNvSpPr/>
      </dsp:nvSpPr>
      <dsp:spPr>
        <a:xfrm>
          <a:off x="2667084" y="3202576"/>
          <a:ext cx="1110272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baseline="0" dirty="0" smtClean="0"/>
            <a:t>Ensemble algorithms</a:t>
          </a:r>
        </a:p>
      </dsp:txBody>
      <dsp:txXfrm>
        <a:off x="2687733" y="3223225"/>
        <a:ext cx="1068974" cy="663725"/>
      </dsp:txXfrm>
    </dsp:sp>
    <dsp:sp modelId="{FC84822E-3CCD-43AC-B46F-6C885156B23F}">
      <dsp:nvSpPr>
        <dsp:cNvPr id="0" name=""/>
        <dsp:cNvSpPr/>
      </dsp:nvSpPr>
      <dsp:spPr>
        <a:xfrm>
          <a:off x="1865221" y="4113308"/>
          <a:ext cx="1110272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9E713A-5FE4-49C0-B9A2-30ADA2CECF62}">
      <dsp:nvSpPr>
        <dsp:cNvPr id="0" name=""/>
        <dsp:cNvSpPr/>
      </dsp:nvSpPr>
      <dsp:spPr>
        <a:xfrm>
          <a:off x="1988584" y="4230503"/>
          <a:ext cx="1110272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baseline="0" dirty="0" smtClean="0"/>
            <a:t>Boosting</a:t>
          </a:r>
          <a:endParaRPr lang="zh-CN" altLang="en-US" sz="1400" b="1" kern="1200" baseline="0" dirty="0"/>
        </a:p>
      </dsp:txBody>
      <dsp:txXfrm>
        <a:off x="2009233" y="4251152"/>
        <a:ext cx="1068974" cy="663725"/>
      </dsp:txXfrm>
    </dsp:sp>
    <dsp:sp modelId="{5B366D40-9D56-4210-B64E-A232D40F4312}">
      <dsp:nvSpPr>
        <dsp:cNvPr id="0" name=""/>
        <dsp:cNvSpPr/>
      </dsp:nvSpPr>
      <dsp:spPr>
        <a:xfrm>
          <a:off x="3222221" y="4113308"/>
          <a:ext cx="1110272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6AA6DC-3E3E-4D85-B7CB-ADFAB0C3F9C6}">
      <dsp:nvSpPr>
        <dsp:cNvPr id="0" name=""/>
        <dsp:cNvSpPr/>
      </dsp:nvSpPr>
      <dsp:spPr>
        <a:xfrm>
          <a:off x="3345584" y="4230503"/>
          <a:ext cx="1110272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baseline="0" dirty="0" smtClean="0"/>
            <a:t>Bagging</a:t>
          </a:r>
        </a:p>
      </dsp:txBody>
      <dsp:txXfrm>
        <a:off x="3366233" y="4251152"/>
        <a:ext cx="1068974" cy="663725"/>
      </dsp:txXfrm>
    </dsp:sp>
    <dsp:sp modelId="{2C248AE3-0795-4B5D-8E44-68FF3F47BA5E}">
      <dsp:nvSpPr>
        <dsp:cNvPr id="0" name=""/>
        <dsp:cNvSpPr/>
      </dsp:nvSpPr>
      <dsp:spPr>
        <a:xfrm>
          <a:off x="3381839" y="1029525"/>
          <a:ext cx="2154894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C49829-BBDB-4165-B9F8-36CA136270B3}">
      <dsp:nvSpPr>
        <dsp:cNvPr id="0" name=""/>
        <dsp:cNvSpPr/>
      </dsp:nvSpPr>
      <dsp:spPr>
        <a:xfrm>
          <a:off x="3505203" y="1146721"/>
          <a:ext cx="2154894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400" kern="1200" baseline="0" dirty="0" smtClean="0"/>
            <a:t>Semi-supervised learning</a:t>
          </a:r>
          <a:endParaRPr lang="zh-CN" altLang="en-US" sz="1400" kern="1200" baseline="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baseline="0" dirty="0"/>
        </a:p>
      </dsp:txBody>
      <dsp:txXfrm>
        <a:off x="3525852" y="1167370"/>
        <a:ext cx="2113596" cy="663725"/>
      </dsp:txXfrm>
    </dsp:sp>
    <dsp:sp modelId="{69C60EE5-7958-4551-AA5D-9514C15E595D}">
      <dsp:nvSpPr>
        <dsp:cNvPr id="0" name=""/>
        <dsp:cNvSpPr/>
      </dsp:nvSpPr>
      <dsp:spPr>
        <a:xfrm>
          <a:off x="5950380" y="1029525"/>
          <a:ext cx="1382766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1F8CDC-80A8-4188-B9AB-9B47F1D84CA9}">
      <dsp:nvSpPr>
        <dsp:cNvPr id="0" name=""/>
        <dsp:cNvSpPr/>
      </dsp:nvSpPr>
      <dsp:spPr>
        <a:xfrm>
          <a:off x="6073743" y="1146721"/>
          <a:ext cx="1382766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baseline="0" dirty="0" smtClean="0"/>
            <a:t>Unsupervised learning</a:t>
          </a:r>
          <a:endParaRPr lang="zh-CN" altLang="en-US" sz="1400" kern="1200" baseline="0" dirty="0"/>
        </a:p>
      </dsp:txBody>
      <dsp:txXfrm>
        <a:off x="6094392" y="1167370"/>
        <a:ext cx="1341468" cy="663725"/>
      </dsp:txXfrm>
    </dsp:sp>
    <dsp:sp modelId="{9DC1A6CE-1283-4822-B158-B5E2E2A0666F}">
      <dsp:nvSpPr>
        <dsp:cNvPr id="0" name=""/>
        <dsp:cNvSpPr/>
      </dsp:nvSpPr>
      <dsp:spPr>
        <a:xfrm>
          <a:off x="6084906" y="2092605"/>
          <a:ext cx="1110272" cy="705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7240E9-E972-493B-BA57-699572281901}">
      <dsp:nvSpPr>
        <dsp:cNvPr id="0" name=""/>
        <dsp:cNvSpPr/>
      </dsp:nvSpPr>
      <dsp:spPr>
        <a:xfrm>
          <a:off x="6208270" y="2209801"/>
          <a:ext cx="1110272" cy="7050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baseline="0" dirty="0" smtClean="0"/>
            <a:t>Clustering</a:t>
          </a:r>
          <a:endParaRPr lang="zh-CN" altLang="en-US" sz="1400" kern="1200" baseline="0" dirty="0"/>
        </a:p>
      </dsp:txBody>
      <dsp:txXfrm>
        <a:off x="6228919" y="2230450"/>
        <a:ext cx="1068974" cy="663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A430E5C-BB10-49F1-99E1-DF2502A65088}" type="datetimeFigureOut">
              <a:rPr lang="zh-CN" altLang="en-US"/>
              <a:pPr>
                <a:defRPr/>
              </a:pPr>
              <a:t>2016/11/23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3E26E87-9361-4982-AAE5-62D68E4569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76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E26E87-9361-4982-AAE5-62D68E4569A0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4" y="1219"/>
              <a:ext cx="257" cy="216"/>
              <a:chOff x="3446" y="873"/>
              <a:chExt cx="398" cy="339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0" y="1019"/>
                <a:ext cx="107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2" y="1121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6" y="873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3" y="936"/>
              <a:ext cx="270" cy="221"/>
              <a:chOff x="3446" y="865"/>
              <a:chExt cx="410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7" y="101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5" y="1116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5"/>
                <a:ext cx="184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300" y="674"/>
              <a:ext cx="251" cy="232"/>
              <a:chOff x="3458" y="869"/>
              <a:chExt cx="400" cy="342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1" y="1016"/>
                <a:ext cx="105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1" y="1119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69"/>
                <a:ext cx="179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7" y="1409"/>
              <a:ext cx="262" cy="229"/>
              <a:chOff x="3437" y="881"/>
              <a:chExt cx="405" cy="336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4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1" y="1125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7" y="881"/>
                <a:ext cx="184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35"/>
              <a:ext cx="266" cy="232"/>
              <a:chOff x="3466" y="873"/>
              <a:chExt cx="407" cy="343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4" y="1024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6" y="1125"/>
                <a:ext cx="97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6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54" y="647"/>
              <a:ext cx="260" cy="221"/>
              <a:chOff x="3467" y="887"/>
              <a:chExt cx="398" cy="347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5" y="1044"/>
                <a:ext cx="109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6" y="1145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7" y="887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3" y="989"/>
              <a:ext cx="262" cy="210"/>
              <a:chOff x="3457" y="893"/>
              <a:chExt cx="396" cy="335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40" y="1040"/>
                <a:ext cx="109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3" y="1140"/>
                <a:ext cx="90" cy="8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7" y="893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1" y="1285"/>
              <a:ext cx="264" cy="231"/>
              <a:chOff x="3444" y="890"/>
              <a:chExt cx="407" cy="347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7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6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4" y="890"/>
                <a:ext cx="182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8CCD9-E715-4639-BE01-5F97C4B8F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8C0F9-31F5-4F0C-8780-FBF0BB4201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87020-6F01-4C53-A2AA-1DE1694302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12BC-8AE1-4573-A341-23E4AD044D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856A2-3513-430F-985F-CE02591A2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03B1C-99CC-4CB1-B7CD-DB838C3A4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39087-A43F-4FED-812E-AF8C994C21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D7748-F2FF-43B7-842D-C15CD088A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0E27F-ECF5-420E-9505-A1F3C961D6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998F2-DC8D-4887-BA8B-5E176E8A5B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23480-17FC-4AFC-9B3E-08813B3DA6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D0B1E5C8-0885-4EF4-AA84-08B5E742F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69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27" y="994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8" y="853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9" y="1004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18" y="1037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1" y="892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4" y="860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5" y="1151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39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6" y="1072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1" y="907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90.png"/><Relationship Id="rId4" Type="http://schemas.openxmlformats.org/officeDocument/2006/relationships/image" Target="../media/image32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5.gif"/><Relationship Id="rId5" Type="http://schemas.openxmlformats.org/officeDocument/2006/relationships/image" Target="../media/image33.wmf"/><Relationship Id="rId10" Type="http://schemas.openxmlformats.org/officeDocument/2006/relationships/image" Target="../media/image33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70.png"/><Relationship Id="rId7" Type="http://schemas.openxmlformats.org/officeDocument/2006/relationships/image" Target="../media/image390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0.png"/><Relationship Id="rId10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scholarpedia.org/wiki/images/e/e6/Figure1a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scholarpedia.org/wiki/images/a/ab/Figure1b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400" i="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Ensemble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97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Combiners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8725"/>
            <a:ext cx="8023225" cy="49434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How to combine the outputs </a:t>
            </a:r>
            <a:r>
              <a:rPr lang="en-US" altLang="zh-CN" sz="1800" smtClean="0">
                <a:ea typeface="宋体" pitchFamily="2" charset="-122"/>
              </a:rPr>
              <a:t>of </a:t>
            </a:r>
            <a:r>
              <a:rPr lang="en-US" altLang="zh-CN" sz="1800" smtClean="0">
                <a:ea typeface="宋体" pitchFamily="2" charset="-122"/>
              </a:rPr>
              <a:t>classifiers?</a:t>
            </a:r>
            <a:endParaRPr lang="en-US" altLang="zh-CN" sz="18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Averaging</a:t>
            </a:r>
          </a:p>
          <a:p>
            <a:pPr>
              <a:lnSpc>
                <a:spcPct val="80000"/>
              </a:lnSpc>
            </a:pPr>
            <a:endParaRPr lang="en-US" altLang="zh-CN" sz="1800" dirty="0" smtClean="0">
              <a:ea typeface="宋体" pitchFamily="2" charset="-122"/>
            </a:endParaRPr>
          </a:p>
          <a:p>
            <a:r>
              <a:rPr lang="en-US" altLang="zh-CN" sz="1800" dirty="0" smtClean="0">
                <a:ea typeface="宋体" pitchFamily="2" charset="-122"/>
              </a:rPr>
              <a:t>Voting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Majority Voting</a:t>
            </a:r>
          </a:p>
          <a:p>
            <a:pPr lvl="2"/>
            <a:r>
              <a:rPr lang="en-US" altLang="zh-CN" sz="1600" dirty="0" smtClean="0">
                <a:ea typeface="宋体" pitchFamily="2" charset="-122"/>
              </a:rPr>
              <a:t>Random Forest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Weighted Majority Voting</a:t>
            </a:r>
          </a:p>
          <a:p>
            <a:pPr lvl="2"/>
            <a:r>
              <a:rPr lang="en-US" altLang="zh-CN" sz="1600" dirty="0" smtClean="0">
                <a:ea typeface="宋体" pitchFamily="2" charset="-122"/>
              </a:rPr>
              <a:t>AdaBoost</a:t>
            </a:r>
          </a:p>
          <a:p>
            <a:pPr>
              <a:lnSpc>
                <a:spcPct val="80000"/>
              </a:lnSpc>
            </a:pPr>
            <a:endParaRPr lang="en-US" altLang="zh-CN" sz="1800" dirty="0" smtClean="0">
              <a:ea typeface="宋体" pitchFamily="2" charset="-122"/>
            </a:endParaRPr>
          </a:p>
          <a:p>
            <a:r>
              <a:rPr lang="en-US" altLang="zh-CN" sz="1800" dirty="0" smtClean="0">
                <a:ea typeface="宋体" pitchFamily="2" charset="-122"/>
              </a:rPr>
              <a:t>Learning Combiner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General Combiner</a:t>
            </a:r>
          </a:p>
          <a:p>
            <a:pPr lvl="2"/>
            <a:r>
              <a:rPr lang="en-US" altLang="zh-CN" sz="1600" dirty="0" smtClean="0">
                <a:ea typeface="宋体" pitchFamily="2" charset="-122"/>
              </a:rPr>
              <a:t>Stacking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Piecewise Combiner</a:t>
            </a:r>
          </a:p>
          <a:p>
            <a:pPr lvl="2"/>
            <a:r>
              <a:rPr lang="en-US" altLang="zh-CN" sz="1600" dirty="0" smtClean="0">
                <a:ea typeface="宋体" pitchFamily="2" charset="-122"/>
              </a:rPr>
              <a:t>RegionBoost</a:t>
            </a:r>
          </a:p>
          <a:p>
            <a:pPr>
              <a:lnSpc>
                <a:spcPct val="80000"/>
              </a:lnSpc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No Free Lunch</a:t>
            </a:r>
          </a:p>
          <a:p>
            <a:pPr>
              <a:lnSpc>
                <a:spcPct val="80000"/>
              </a:lnSpc>
            </a:pPr>
            <a:endParaRPr lang="en-US" altLang="zh-CN" sz="1800" dirty="0" smtClean="0"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3758609"/>
            <a:ext cx="4800600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Diversity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23225" cy="492125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The key to the success of ensemble learning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Need to correct the errors made by other classifiers.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Does not work if all models are identical.</a:t>
            </a:r>
          </a:p>
          <a:p>
            <a:pPr>
              <a:lnSpc>
                <a:spcPct val="8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000" dirty="0" smtClean="0">
                <a:ea typeface="宋体" pitchFamily="2" charset="-122"/>
              </a:rPr>
              <a:t>Different Learning Algorithms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DT, SVM, NN, KNN …</a:t>
            </a:r>
          </a:p>
          <a:p>
            <a:pPr>
              <a:lnSpc>
                <a:spcPct val="8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000" dirty="0" smtClean="0">
                <a:ea typeface="宋体" pitchFamily="2" charset="-122"/>
              </a:rPr>
              <a:t>Different Training Processes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Different Parameters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Different Training Sets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Different Feature Sets</a:t>
            </a:r>
          </a:p>
          <a:p>
            <a:pPr>
              <a:lnSpc>
                <a:spcPct val="8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000" dirty="0" smtClean="0">
                <a:ea typeface="宋体" pitchFamily="2" charset="-122"/>
              </a:rPr>
              <a:t>Weak Learners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Easy to create different decision boundaries.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Stumps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Bootstrap Samples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429000" y="6308725"/>
            <a:ext cx="2133600" cy="244475"/>
          </a:xfrm>
          <a:noFill/>
        </p:spPr>
        <p:txBody>
          <a:bodyPr/>
          <a:lstStyle/>
          <a:p>
            <a:fld id="{EC9DF0F1-5348-42C8-99B5-7CA2D06F623E}" type="slidenum">
              <a:rPr lang="en-US" altLang="zh-CN" smtClean="0">
                <a:ea typeface="宋体" pitchFamily="2" charset="-122"/>
              </a:rPr>
              <a:pPr/>
              <a:t>13</a:t>
            </a:fld>
            <a:endParaRPr lang="en-US" altLang="zh-CN" smtClean="0">
              <a:ea typeface="宋体" pitchFamily="2" charset="-122"/>
            </a:endParaRPr>
          </a:p>
        </p:txBody>
      </p:sp>
      <p:pic>
        <p:nvPicPr>
          <p:cNvPr id="17412" name="Picture 2" descr="Bootstrap sampl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76400"/>
            <a:ext cx="4267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943600" y="4800600"/>
            <a:ext cx="457200" cy="457200"/>
          </a:xfrm>
          <a:prstGeom prst="ellipse">
            <a:avLst/>
          </a:prstGeom>
          <a:solidFill>
            <a:srgbClr val="CC006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4800600"/>
            <a:ext cx="457200" cy="4572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43200" y="4800600"/>
            <a:ext cx="457200" cy="457200"/>
          </a:xfrm>
          <a:prstGeom prst="ellipse">
            <a:avLst/>
          </a:prstGeom>
          <a:solidFill>
            <a:srgbClr val="66FF3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4191000"/>
            <a:ext cx="411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4800600"/>
            <a:ext cx="411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4600" y="5410200"/>
            <a:ext cx="411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43200" y="4191000"/>
            <a:ext cx="457200" cy="457200"/>
          </a:xfrm>
          <a:prstGeom prst="ellipse">
            <a:avLst/>
          </a:prstGeom>
          <a:solidFill>
            <a:srgbClr val="CC006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5200" y="4191000"/>
            <a:ext cx="457200" cy="4572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4191000"/>
            <a:ext cx="457200" cy="457200"/>
          </a:xfrm>
          <a:prstGeom prst="ellipse">
            <a:avLst/>
          </a:prstGeom>
          <a:solidFill>
            <a:srgbClr val="66FF3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43600" y="41910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05400" y="4191000"/>
            <a:ext cx="457200" cy="457200"/>
          </a:xfrm>
          <a:prstGeom prst="ellipse">
            <a:avLst/>
          </a:prstGeom>
          <a:solidFill>
            <a:srgbClr val="CC006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43200" y="5410200"/>
            <a:ext cx="457200" cy="4572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54102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541020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05400" y="5410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43600" y="5410200"/>
            <a:ext cx="457200" cy="45720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05200" y="48006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67200" y="48006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0600" y="42672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/>
              <a:t>Sample 1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0600" y="48884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/>
              <a:t>Sample 2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0600" y="54980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/>
              <a:t>Sample 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(</a:t>
            </a:r>
            <a:r>
              <a:rPr lang="en-US" altLang="zh-CN" dirty="0">
                <a:latin typeface="arial"/>
              </a:rPr>
              <a:t>Bootstrap </a:t>
            </a:r>
            <a:r>
              <a:rPr lang="en-US" altLang="zh-CN" dirty="0" smtClean="0">
                <a:latin typeface="arial"/>
              </a:rPr>
              <a:t>Aggregating</a:t>
            </a:r>
            <a:r>
              <a:rPr lang="en-US" dirty="0" smtClean="0"/>
              <a:t>)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1F6F20-290F-4583-8DF4-BCF68AE64164}" type="slidenum">
              <a:rPr lang="en-US" altLang="zh-CN" smtClean="0">
                <a:ea typeface="宋体" pitchFamily="2" charset="-122"/>
              </a:rPr>
              <a:pPr/>
              <a:t>14</a:t>
            </a:fld>
            <a:endParaRPr lang="en-US" altLang="zh-CN" smtClean="0">
              <a:ea typeface="宋体" pitchFamily="2" charset="-122"/>
            </a:endParaRPr>
          </a:p>
        </p:txBody>
      </p:sp>
      <p:pic>
        <p:nvPicPr>
          <p:cNvPr id="28674" name="Picture 2" descr="http://www.scholarpedia.org/wiki/images/archive/2/23/20080814201329%21Bagg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207" b="2589"/>
          <a:stretch>
            <a:fillRect/>
          </a:stretch>
        </p:blipFill>
        <p:spPr bwMode="auto">
          <a:xfrm>
            <a:off x="685800" y="990600"/>
            <a:ext cx="78486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Bagging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56904"/>
              </p:ext>
            </p:extLst>
          </p:nvPr>
        </p:nvGraphicFramePr>
        <p:xfrm>
          <a:off x="990600" y="1371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77039"/>
              </p:ext>
            </p:extLst>
          </p:nvPr>
        </p:nvGraphicFramePr>
        <p:xfrm>
          <a:off x="990600" y="2372360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2743200" y="18288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69193"/>
              </p:ext>
            </p:extLst>
          </p:nvPr>
        </p:nvGraphicFramePr>
        <p:xfrm>
          <a:off x="990600" y="2895600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61335"/>
              </p:ext>
            </p:extLst>
          </p:nvPr>
        </p:nvGraphicFramePr>
        <p:xfrm>
          <a:off x="990600" y="3743960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79541" y="18288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Bootstrap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11" name="流程图: 或者 10"/>
          <p:cNvSpPr/>
          <p:nvPr/>
        </p:nvSpPr>
        <p:spPr>
          <a:xfrm>
            <a:off x="6172200" y="28956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7620000" y="2895600"/>
            <a:ext cx="914400" cy="457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Learner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flipH="1">
            <a:off x="6781800" y="3048000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5257800" y="28194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6248400" y="3505200"/>
            <a:ext cx="381000" cy="838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准备 16"/>
          <p:cNvSpPr/>
          <p:nvPr/>
        </p:nvSpPr>
        <p:spPr>
          <a:xfrm>
            <a:off x="6019800" y="44196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8" name="流程图: 准备 17"/>
          <p:cNvSpPr/>
          <p:nvPr/>
        </p:nvSpPr>
        <p:spPr>
          <a:xfrm>
            <a:off x="6019800" y="51054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9" name="流程图: 准备 18"/>
          <p:cNvSpPr/>
          <p:nvPr/>
        </p:nvSpPr>
        <p:spPr>
          <a:xfrm>
            <a:off x="6019800" y="59436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k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0800" y="3276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72200" y="548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2450068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Train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23" name="流程图: 或者 22"/>
          <p:cNvSpPr/>
          <p:nvPr/>
        </p:nvSpPr>
        <p:spPr>
          <a:xfrm>
            <a:off x="4648200" y="50292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 flipH="1">
            <a:off x="5257800" y="50292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flipH="1">
            <a:off x="3810000" y="50292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55941" y="4583668"/>
            <a:ext cx="6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Test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3048000" y="4495800"/>
          <a:ext cx="5334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燕尾形箭头 27"/>
          <p:cNvSpPr/>
          <p:nvPr/>
        </p:nvSpPr>
        <p:spPr>
          <a:xfrm flipH="1">
            <a:off x="2209800" y="50292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524000" y="5115560"/>
          <a:ext cx="5334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848600" y="13716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D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24400" y="2373868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D</a:t>
            </a:r>
            <a:r>
              <a:rPr lang="en-US" altLang="zh-CN" sz="2000" b="1" baseline="-25000" dirty="0" smtClean="0">
                <a:solidFill>
                  <a:srgbClr val="C00000"/>
                </a:solidFill>
              </a:rPr>
              <a:t>1</a:t>
            </a:r>
            <a:endParaRPr lang="zh-CN" alt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24400" y="287649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D</a:t>
            </a:r>
            <a:r>
              <a:rPr lang="en-US" altLang="zh-CN" sz="2000" b="1" baseline="-25000" dirty="0" smtClean="0">
                <a:solidFill>
                  <a:srgbClr val="C00000"/>
                </a:solidFill>
              </a:rPr>
              <a:t>2</a:t>
            </a:r>
            <a:endParaRPr lang="zh-CN" alt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24400" y="371469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C00000"/>
                </a:solidFill>
              </a:rPr>
              <a:t>D</a:t>
            </a:r>
            <a:r>
              <a:rPr lang="en-US" altLang="zh-CN" sz="2000" b="1" baseline="-25000" dirty="0" err="1" smtClean="0">
                <a:solidFill>
                  <a:srgbClr val="C00000"/>
                </a:solidFill>
              </a:rPr>
              <a:t>k</a:t>
            </a:r>
            <a:endParaRPr lang="zh-CN" alt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3600" y="4648200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Voting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572000" y="6019800"/>
            <a:ext cx="6096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 flipV="1">
            <a:off x="4800600" y="56388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5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1" grpId="0" build="allAtOnce"/>
      <p:bldP spid="32" grpId="0" build="allAtOnce"/>
      <p:bldP spid="33" grpId="0" build="allAtOnce"/>
      <p:bldP spid="34" grpId="0"/>
      <p:bldP spid="35" grpId="0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Decision Tree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F0C6E9-0C75-4C25-9570-7740A7305110}" type="slidenum">
              <a:rPr lang="en-US" altLang="zh-CN" smtClean="0">
                <a:ea typeface="宋体" pitchFamily="2" charset="-122"/>
              </a:rPr>
              <a:pPr/>
              <a:t>16</a:t>
            </a:fld>
            <a:endParaRPr lang="en-US" altLang="zh-CN" smtClean="0">
              <a:ea typeface="宋体" pitchFamily="2" charset="-122"/>
            </a:endParaRPr>
          </a:p>
        </p:txBody>
      </p:sp>
      <p:pic>
        <p:nvPicPr>
          <p:cNvPr id="18436" name="Picture 2" descr="Decision tree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862763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vs. Forest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5E5BF0-EE50-42AF-9BF8-1FCE01E90A11}" type="slidenum">
              <a:rPr lang="en-US" altLang="zh-CN" smtClean="0">
                <a:ea typeface="宋体" pitchFamily="2" charset="-122"/>
              </a:rPr>
              <a:pPr/>
              <a:t>17</a:t>
            </a:fld>
            <a:endParaRPr lang="en-US" altLang="zh-CN" smtClean="0">
              <a:ea typeface="宋体" pitchFamily="2" charset="-122"/>
            </a:endParaRPr>
          </a:p>
        </p:txBody>
      </p:sp>
      <p:pic>
        <p:nvPicPr>
          <p:cNvPr id="19460" name="Picture 2" descr="http://www.stat.berkeley.edu/~breiman/RandomForests/Fores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95400"/>
            <a:ext cx="441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1720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Developed by Prof. Leo Breiman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Inventor of CART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www.stat.berkeley.edu/users/breiman/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 smtClean="0"/>
              <a:t>Breiman</a:t>
            </a:r>
            <a:r>
              <a:rPr lang="en-US" dirty="0" smtClean="0"/>
              <a:t>, L.: Random Forests. </a:t>
            </a:r>
            <a:r>
              <a:rPr lang="en-US" i="1" dirty="0" smtClean="0"/>
              <a:t>Machine Learning</a:t>
            </a:r>
            <a:r>
              <a:rPr lang="en-US" dirty="0" smtClean="0"/>
              <a:t> 45(1), 5–32, </a:t>
            </a:r>
            <a:r>
              <a:rPr lang="en-US" altLang="zh-CN" dirty="0" smtClean="0"/>
              <a:t>2001 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Bootstrap Aggregation (Bagging)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Resample with Replacement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Use around </a:t>
            </a:r>
            <a:r>
              <a:rPr lang="en-US" dirty="0" smtClean="0">
                <a:solidFill>
                  <a:srgbClr val="FF0000"/>
                </a:solidFill>
              </a:rPr>
              <a:t>two third </a:t>
            </a:r>
            <a:r>
              <a:rPr lang="en-US" dirty="0" smtClean="0"/>
              <a:t>of the original data.</a:t>
            </a:r>
          </a:p>
          <a:p>
            <a:pPr>
              <a:defRPr/>
            </a:pP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A Collection of CART-like Trees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Binary Partition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No Pruning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Inherent Randomness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Majority Voting</a:t>
            </a: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2CCA5D-E45C-4B05-B00F-B6A7E54968EA}" type="slidenum">
              <a:rPr lang="en-US" altLang="zh-CN" smtClean="0">
                <a:ea typeface="宋体" pitchFamily="2" charset="-122"/>
              </a:rPr>
              <a:pPr/>
              <a:t>18</a:t>
            </a:fld>
            <a:endParaRPr lang="en-US" altLang="zh-CN" smtClean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72200" y="3048000"/>
                <a:ext cx="2026901" cy="74680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1−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048000"/>
                <a:ext cx="2026901" cy="7468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RF 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1720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Generates substantially different trees: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Use random bootstrap samples of the training data.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Use random subsets of variables for each node.</a:t>
            </a:r>
          </a:p>
          <a:p>
            <a:pPr lvl="1">
              <a:defRPr/>
            </a:pP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Number of Variables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Square Root (K)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K: total number of available variables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Can dramatically speed up the tree building process.</a:t>
            </a:r>
          </a:p>
          <a:p>
            <a:pPr>
              <a:defRPr/>
            </a:pP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Number of Trees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500 or more</a:t>
            </a:r>
          </a:p>
          <a:p>
            <a:pPr lvl="1">
              <a:defRPr/>
            </a:pP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Self-Testing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Around </a:t>
            </a:r>
            <a:r>
              <a:rPr lang="en-US" dirty="0" smtClean="0">
                <a:solidFill>
                  <a:srgbClr val="FF0000"/>
                </a:solidFill>
              </a:rPr>
              <a:t>one third </a:t>
            </a:r>
            <a:r>
              <a:rPr lang="en-US" dirty="0" smtClean="0"/>
              <a:t>of  the original data are left out.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Out of Bag (OOB)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Similar to Cross-Validation</a:t>
            </a: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D91387-791A-4615-AC3A-BB98E158C5A8}" type="slidenum">
              <a:rPr lang="en-US" altLang="zh-CN" smtClean="0">
                <a:ea typeface="宋体" pitchFamily="2" charset="-122"/>
              </a:rPr>
              <a:pPr/>
              <a:t>19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>
                <a:ea typeface="宋体" pitchFamily="2" charset="-122"/>
              </a:rPr>
              <a:t>Real World Scenarios</a:t>
            </a:r>
            <a:endParaRPr lang="en-US" altLang="zh-CN" smtClean="0">
              <a:ea typeface="宋体" pitchFamily="2" charset="-122"/>
            </a:endParaRPr>
          </a:p>
        </p:txBody>
      </p:sp>
      <p:pic>
        <p:nvPicPr>
          <p:cNvPr id="6147" name="Picture 6" descr="633301402827487394"/>
          <p:cNvPicPr>
            <a:picLocks noChangeAspect="1" noChangeArrowheads="1"/>
          </p:cNvPicPr>
          <p:nvPr/>
        </p:nvPicPr>
        <p:blipFill>
          <a:blip r:embed="rId2" cstate="print"/>
          <a:srcRect l="48001"/>
          <a:stretch>
            <a:fillRect/>
          </a:stretch>
        </p:blipFill>
        <p:spPr bwMode="auto">
          <a:xfrm>
            <a:off x="1295400" y="1584325"/>
            <a:ext cx="2286000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Box 8"/>
          <p:cNvSpPr txBox="1">
            <a:spLocks noChangeArrowheads="1"/>
          </p:cNvSpPr>
          <p:nvPr/>
        </p:nvSpPr>
        <p:spPr bwMode="auto">
          <a:xfrm>
            <a:off x="4349750" y="3505200"/>
            <a:ext cx="679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VS.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184951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287" y="28956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002636"/>
            <a:ext cx="1831942" cy="162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RF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0958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All data can be used in the training process.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No need to leave some data for testing.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No need to do conventional cross-validation.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Data in OOB are used to evaluate the current tree.</a:t>
            </a:r>
          </a:p>
          <a:p>
            <a:pPr>
              <a:defRPr/>
            </a:pP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Performance of the entire RF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Each data point is tested over a subset of trees.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Depends on whether it is in the OOB.</a:t>
            </a:r>
          </a:p>
          <a:p>
            <a:pPr lvl="1">
              <a:defRPr/>
            </a:pPr>
            <a:endParaRPr 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High levels of predictive accuracy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Only a few parameters to experiment with.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Suitable for both classification and regression.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Resistant to overtraining (overfitting).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No need for prior feature selection.</a:t>
            </a: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F68F3F-0AB1-41A1-B63D-97B8C6D57655}" type="slidenum">
              <a:rPr lang="en-US" altLang="zh-CN" smtClean="0">
                <a:ea typeface="宋体" pitchFamily="2" charset="-122"/>
              </a:rPr>
              <a:pPr/>
              <a:t>20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971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421567" y="6324600"/>
            <a:ext cx="2133600" cy="244475"/>
          </a:xfrm>
        </p:spPr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77487"/>
              </p:ext>
            </p:extLst>
          </p:nvPr>
        </p:nvGraphicFramePr>
        <p:xfrm>
          <a:off x="838200" y="1524000"/>
          <a:ext cx="38100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流程图: 或者 5"/>
          <p:cNvSpPr/>
          <p:nvPr/>
        </p:nvSpPr>
        <p:spPr>
          <a:xfrm>
            <a:off x="2133600" y="28194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燕尾形箭头 6"/>
          <p:cNvSpPr/>
          <p:nvPr/>
        </p:nvSpPr>
        <p:spPr>
          <a:xfrm>
            <a:off x="1295400" y="27432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1905000" y="1600200"/>
            <a:ext cx="914400" cy="457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Learner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266950" y="2133600"/>
            <a:ext cx="190500" cy="6477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2130" y="47244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D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流程图: 准备 10"/>
          <p:cNvSpPr/>
          <p:nvPr/>
        </p:nvSpPr>
        <p:spPr>
          <a:xfrm>
            <a:off x="3505200" y="21336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2" name="流程图: 准备 11"/>
          <p:cNvSpPr/>
          <p:nvPr/>
        </p:nvSpPr>
        <p:spPr>
          <a:xfrm>
            <a:off x="3505200" y="28194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3" name="流程图: 准备 12"/>
          <p:cNvSpPr/>
          <p:nvPr/>
        </p:nvSpPr>
        <p:spPr>
          <a:xfrm>
            <a:off x="3505200" y="36576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k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3200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燕尾形箭头 14"/>
          <p:cNvSpPr/>
          <p:nvPr/>
        </p:nvSpPr>
        <p:spPr>
          <a:xfrm>
            <a:off x="2667000" y="27432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准备 15"/>
          <p:cNvSpPr/>
          <p:nvPr/>
        </p:nvSpPr>
        <p:spPr>
          <a:xfrm>
            <a:off x="6781800" y="28194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 rot="5400000" flipV="1">
            <a:off x="7772400" y="28194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肘形连接符 18"/>
          <p:cNvCxnSpPr>
            <a:stCxn id="11" idx="3"/>
          </p:cNvCxnSpPr>
          <p:nvPr/>
        </p:nvCxnSpPr>
        <p:spPr>
          <a:xfrm>
            <a:off x="4267200" y="2362200"/>
            <a:ext cx="1361549" cy="435567"/>
          </a:xfrm>
          <a:prstGeom prst="bentConnector3">
            <a:avLst>
              <a:gd name="adj1" fmla="val 6080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</p:cNvCxnSpPr>
          <p:nvPr/>
        </p:nvCxnSpPr>
        <p:spPr>
          <a:xfrm>
            <a:off x="4267200" y="3048000"/>
            <a:ext cx="136154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3" idx="3"/>
          </p:cNvCxnSpPr>
          <p:nvPr/>
        </p:nvCxnSpPr>
        <p:spPr>
          <a:xfrm flipV="1">
            <a:off x="4267200" y="3254967"/>
            <a:ext cx="1361549" cy="631233"/>
          </a:xfrm>
          <a:prstGeom prst="bentConnector3">
            <a:avLst>
              <a:gd name="adj1" fmla="val 6080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19600" y="19928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h</a:t>
            </a:r>
            <a:r>
              <a:rPr lang="en-US" altLang="zh-CN" i="1" baseline="-25000" dirty="0" smtClean="0">
                <a:solidFill>
                  <a:srgbClr val="7030A0"/>
                </a:solidFill>
              </a:rPr>
              <a:t>1</a:t>
            </a: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r>
              <a:rPr lang="en-US" altLang="zh-CN" i="1" dirty="0" smtClean="0">
                <a:solidFill>
                  <a:srgbClr val="7030A0"/>
                </a:solidFill>
              </a:rPr>
              <a:t>x</a:t>
            </a:r>
            <a:r>
              <a:rPr lang="en-US" altLang="zh-CN" i="1" baseline="-25000" dirty="0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3400" y="284170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y</a:t>
            </a:r>
            <a:r>
              <a:rPr lang="en-US" altLang="zh-CN" i="1" baseline="-25000" dirty="0" smtClean="0">
                <a:solidFill>
                  <a:srgbClr val="7030A0"/>
                </a:solidFill>
              </a:rPr>
              <a:t>i</a:t>
            </a:r>
            <a:endParaRPr lang="zh-CN" altLang="en-US" i="1" baseline="-25000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8625" y="4724400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Base Classifiers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14673" y="4724400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Meta Classifier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3400" y="26786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h</a:t>
            </a:r>
            <a:r>
              <a:rPr lang="en-US" altLang="zh-CN" i="1" baseline="-25000" dirty="0" smtClean="0">
                <a:solidFill>
                  <a:srgbClr val="7030A0"/>
                </a:solidFill>
              </a:rPr>
              <a:t>2</a:t>
            </a: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r>
              <a:rPr lang="en-US" altLang="zh-CN" i="1" dirty="0" smtClean="0">
                <a:solidFill>
                  <a:srgbClr val="7030A0"/>
                </a:solidFill>
              </a:rPr>
              <a:t>x</a:t>
            </a:r>
            <a:r>
              <a:rPr lang="en-US" altLang="zh-CN" i="1" baseline="-25000" dirty="0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3400" y="35168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h</a:t>
            </a:r>
            <a:r>
              <a:rPr lang="en-US" altLang="zh-CN" i="1" baseline="-25000" dirty="0" smtClean="0">
                <a:solidFill>
                  <a:srgbClr val="7030A0"/>
                </a:solidFill>
              </a:rPr>
              <a:t>k</a:t>
            </a: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r>
              <a:rPr lang="en-US" altLang="zh-CN" i="1" dirty="0" smtClean="0">
                <a:solidFill>
                  <a:srgbClr val="7030A0"/>
                </a:solidFill>
              </a:rPr>
              <a:t>x</a:t>
            </a:r>
            <a:r>
              <a:rPr lang="en-US" altLang="zh-CN" i="1" baseline="-25000" dirty="0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)</a:t>
            </a:r>
            <a:endParaRPr lang="zh-CN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96577" y="5257800"/>
                <a:ext cx="2156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…(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77" y="5257800"/>
                <a:ext cx="21564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15124" y="5269468"/>
                <a:ext cx="3247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24" y="5269468"/>
                <a:ext cx="324787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965141" y="3385066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Train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2" name="流程图: 或者 31"/>
          <p:cNvSpPr/>
          <p:nvPr/>
        </p:nvSpPr>
        <p:spPr>
          <a:xfrm>
            <a:off x="5715000" y="2797767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可选过程 32"/>
          <p:cNvSpPr/>
          <p:nvPr/>
        </p:nvSpPr>
        <p:spPr>
          <a:xfrm>
            <a:off x="5486400" y="1600200"/>
            <a:ext cx="914400" cy="457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Learner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5848350" y="2133600"/>
            <a:ext cx="190500" cy="6477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22741" y="3364468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Train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6" name="下箭头 35"/>
          <p:cNvSpPr/>
          <p:nvPr/>
        </p:nvSpPr>
        <p:spPr>
          <a:xfrm rot="5400000" flipV="1">
            <a:off x="6400800" y="28194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26" grpId="0"/>
      <p:bldP spid="27" grpId="0"/>
      <p:bldP spid="28" grpId="0"/>
      <p:bldP spid="29" grpId="0"/>
      <p:bldP spid="24" grpId="0"/>
      <p:bldP spid="25" grpId="0"/>
      <p:bldP spid="3" grpId="0"/>
      <p:bldP spid="30" grpId="0"/>
      <p:bldP spid="31" grpId="0"/>
      <p:bldP spid="32" grpId="0" animBg="1"/>
      <p:bldP spid="33" grpId="0" animBg="1"/>
      <p:bldP spid="34" grpId="0" animBg="1"/>
      <p:bldP spid="35" grpId="0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1123950"/>
            <a:ext cx="76866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0600" y="1371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07772"/>
              </p:ext>
            </p:extLst>
          </p:nvPr>
        </p:nvGraphicFramePr>
        <p:xfrm>
          <a:off x="990600" y="2372360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2743200" y="18288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48600" y="13716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D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2373868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D</a:t>
            </a:r>
            <a:r>
              <a:rPr lang="en-US" altLang="zh-CN" sz="2000" b="1" baseline="-25000" dirty="0" smtClean="0">
                <a:solidFill>
                  <a:srgbClr val="C00000"/>
                </a:solidFill>
              </a:rPr>
              <a:t>1</a:t>
            </a:r>
            <a:endParaRPr lang="zh-CN" alt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743200" y="28194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838200" y="3352800"/>
            <a:ext cx="914400" cy="457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Learner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1828800" y="3505200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或者 12"/>
          <p:cNvSpPr/>
          <p:nvPr/>
        </p:nvSpPr>
        <p:spPr>
          <a:xfrm>
            <a:off x="2590800" y="33528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124200" y="3505200"/>
            <a:ext cx="5334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准备 15"/>
          <p:cNvSpPr/>
          <p:nvPr/>
        </p:nvSpPr>
        <p:spPr>
          <a:xfrm>
            <a:off x="3733800" y="33528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572000" y="3505200"/>
            <a:ext cx="5334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5334000" y="1828800"/>
            <a:ext cx="152400" cy="14478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或者 18"/>
          <p:cNvSpPr/>
          <p:nvPr/>
        </p:nvSpPr>
        <p:spPr>
          <a:xfrm>
            <a:off x="5181600" y="33528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5334000" y="3886200"/>
            <a:ext cx="152400" cy="5334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886200" y="450596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zh-CN" alt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848600" y="44958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D</a:t>
            </a:r>
            <a:r>
              <a:rPr lang="en-US" altLang="zh-CN" sz="2000" b="1" baseline="-25000" dirty="0" smtClean="0">
                <a:solidFill>
                  <a:srgbClr val="C00000"/>
                </a:solidFill>
              </a:rPr>
              <a:t>2</a:t>
            </a:r>
            <a:endParaRPr lang="zh-CN" alt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5334000" y="49530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可选过程 23"/>
          <p:cNvSpPr/>
          <p:nvPr/>
        </p:nvSpPr>
        <p:spPr>
          <a:xfrm>
            <a:off x="3429000" y="5486400"/>
            <a:ext cx="914400" cy="457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Learner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4419600" y="5638800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或者 25"/>
          <p:cNvSpPr/>
          <p:nvPr/>
        </p:nvSpPr>
        <p:spPr>
          <a:xfrm>
            <a:off x="5181600" y="54864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715000" y="5638800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准备 27"/>
          <p:cNvSpPr/>
          <p:nvPr/>
        </p:nvSpPr>
        <p:spPr>
          <a:xfrm>
            <a:off x="6477000" y="54864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8400" y="3886200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Train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13141" y="5955268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Train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22741" y="3440668"/>
            <a:ext cx="6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Test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79541" y="1828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Select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7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allAtOnce"/>
      <p:bldP spid="10" grpId="0" animBg="1"/>
      <p:bldP spid="11" grpId="0" build="allAtOnce" animBg="1"/>
      <p:bldP spid="12" grpId="0" animBg="1"/>
      <p:bldP spid="13" grpId="0" animBg="1"/>
      <p:bldP spid="14" grpId="0" animBg="1"/>
      <p:bldP spid="16" grpId="0" build="allAtOnce" animBg="1"/>
      <p:bldP spid="17" grpId="0" animBg="1"/>
      <p:bldP spid="18" grpId="0" animBg="1"/>
      <p:bldP spid="19" grpId="0" animBg="1"/>
      <p:bldP spid="20" grpId="0" animBg="1"/>
      <p:bldP spid="22" grpId="0" build="allAtOnce"/>
      <p:bldP spid="23" grpId="0" animBg="1"/>
      <p:bldP spid="24" grpId="0" build="allAtOnce" animBg="1"/>
      <p:bldP spid="25" grpId="0" animBg="1"/>
      <p:bldP spid="26" grpId="0" animBg="1"/>
      <p:bldP spid="27" grpId="0" animBg="1"/>
      <p:bldP spid="28" grpId="0" build="allAtOnce" animBg="1"/>
      <p:bldP spid="29" grpId="0" build="allAtOnce"/>
      <p:bldP spid="30" grpId="0" build="allAtOnce"/>
      <p:bldP spid="31" grpId="0" build="allAtOnce"/>
      <p:bldP spid="32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Boosting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0600" y="1371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2743200" y="18288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48600" y="13716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D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600" y="2373868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D</a:t>
            </a:r>
            <a:r>
              <a:rPr lang="en-US" altLang="zh-CN" sz="2000" b="1" baseline="-25000" dirty="0" smtClean="0">
                <a:solidFill>
                  <a:srgbClr val="C00000"/>
                </a:solidFill>
              </a:rPr>
              <a:t>3</a:t>
            </a:r>
            <a:endParaRPr lang="zh-CN" altLang="en-US" sz="2000" b="1" baseline="-25000" dirty="0">
              <a:solidFill>
                <a:srgbClr val="C00000"/>
              </a:solidFill>
            </a:endParaRPr>
          </a:p>
        </p:txBody>
      </p:sp>
      <p:sp>
        <p:nvSpPr>
          <p:cNvPr id="13" name="流程图: 或者 12"/>
          <p:cNvSpPr/>
          <p:nvPr/>
        </p:nvSpPr>
        <p:spPr>
          <a:xfrm>
            <a:off x="2590800" y="23622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2057400" y="2514600"/>
            <a:ext cx="4572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准备 15"/>
          <p:cNvSpPr/>
          <p:nvPr/>
        </p:nvSpPr>
        <p:spPr>
          <a:xfrm>
            <a:off x="1219200" y="23622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6200000">
            <a:off x="2628900" y="3009900"/>
            <a:ext cx="3810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886200" y="23622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1/0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0/1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1/0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1/0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0/1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下箭头 22"/>
          <p:cNvSpPr/>
          <p:nvPr/>
        </p:nvSpPr>
        <p:spPr>
          <a:xfrm>
            <a:off x="5334000" y="28194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可选过程 23"/>
          <p:cNvSpPr/>
          <p:nvPr/>
        </p:nvSpPr>
        <p:spPr>
          <a:xfrm>
            <a:off x="3505200" y="3352800"/>
            <a:ext cx="914400" cy="457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Learner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4495800" y="3505200"/>
            <a:ext cx="6096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或者 25"/>
          <p:cNvSpPr/>
          <p:nvPr/>
        </p:nvSpPr>
        <p:spPr>
          <a:xfrm>
            <a:off x="5181600" y="3352800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715000" y="3505200"/>
            <a:ext cx="5334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准备 27"/>
          <p:cNvSpPr/>
          <p:nvPr/>
        </p:nvSpPr>
        <p:spPr>
          <a:xfrm>
            <a:off x="2438400" y="33528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3124200" y="2514600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准备 29"/>
          <p:cNvSpPr/>
          <p:nvPr/>
        </p:nvSpPr>
        <p:spPr>
          <a:xfrm>
            <a:off x="6324600" y="33528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3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29200" y="3810000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Train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95600" y="2057400"/>
            <a:ext cx="6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Test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1" name="流程图: 或者 30"/>
          <p:cNvSpPr/>
          <p:nvPr/>
        </p:nvSpPr>
        <p:spPr>
          <a:xfrm>
            <a:off x="2149659" y="5614727"/>
            <a:ext cx="457200" cy="4572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057400" y="6096000"/>
            <a:ext cx="6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Test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91363" y="5604094"/>
            <a:ext cx="6096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4" name="下箭头 33"/>
          <p:cNvSpPr/>
          <p:nvPr/>
        </p:nvSpPr>
        <p:spPr>
          <a:xfrm rot="5400000" flipV="1">
            <a:off x="1658679" y="5638800"/>
            <a:ext cx="152400" cy="457200"/>
          </a:xfrm>
          <a:prstGeom prst="down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准备 34"/>
          <p:cNvSpPr/>
          <p:nvPr/>
        </p:nvSpPr>
        <p:spPr>
          <a:xfrm>
            <a:off x="1143000" y="42672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36" name="流程图: 准备 35"/>
          <p:cNvSpPr/>
          <p:nvPr/>
        </p:nvSpPr>
        <p:spPr>
          <a:xfrm>
            <a:off x="1981200" y="42672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37" name="流程图: 准备 36"/>
          <p:cNvSpPr/>
          <p:nvPr/>
        </p:nvSpPr>
        <p:spPr>
          <a:xfrm>
            <a:off x="2819400" y="4267200"/>
            <a:ext cx="762000" cy="45720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3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42" name="燕尾形箭头 41"/>
          <p:cNvSpPr/>
          <p:nvPr/>
        </p:nvSpPr>
        <p:spPr>
          <a:xfrm rot="5400000">
            <a:off x="2020673" y="487680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燕尾形箭头 42"/>
          <p:cNvSpPr/>
          <p:nvPr/>
        </p:nvSpPr>
        <p:spPr>
          <a:xfrm>
            <a:off x="2778642" y="5600550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46288"/>
              </p:ext>
            </p:extLst>
          </p:nvPr>
        </p:nvGraphicFramePr>
        <p:xfrm>
          <a:off x="3695700" y="5334000"/>
          <a:ext cx="5334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流程图: 决策 5"/>
          <p:cNvSpPr/>
          <p:nvPr/>
        </p:nvSpPr>
        <p:spPr>
          <a:xfrm>
            <a:off x="5334000" y="5562600"/>
            <a:ext cx="1295400" cy="65353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O</a:t>
            </a:r>
            <a:r>
              <a:rPr lang="en-US" altLang="zh-CN" sz="1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400" dirty="0" smtClean="0">
                <a:solidFill>
                  <a:srgbClr val="FF0000"/>
                </a:solidFill>
              </a:rPr>
              <a:t>=O</a:t>
            </a:r>
            <a:r>
              <a:rPr lang="en-US" altLang="zh-CN" sz="1400" baseline="-25000" dirty="0" smtClean="0">
                <a:solidFill>
                  <a:srgbClr val="FF0000"/>
                </a:solidFill>
              </a:rPr>
              <a:t>2</a:t>
            </a:r>
            <a:endParaRPr lang="zh-CN" altLang="en-US" sz="1400" baseline="-25000" dirty="0">
              <a:solidFill>
                <a:srgbClr val="FF0000"/>
              </a:solidFill>
            </a:endParaRPr>
          </a:p>
        </p:txBody>
      </p:sp>
      <p:sp>
        <p:nvSpPr>
          <p:cNvPr id="45" name="燕尾形箭头 44"/>
          <p:cNvSpPr/>
          <p:nvPr/>
        </p:nvSpPr>
        <p:spPr>
          <a:xfrm>
            <a:off x="4419600" y="5604094"/>
            <a:ext cx="685800" cy="533400"/>
          </a:xfrm>
          <a:prstGeom prst="notched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6705600" y="5791200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上箭头 9"/>
          <p:cNvSpPr/>
          <p:nvPr/>
        </p:nvSpPr>
        <p:spPr>
          <a:xfrm rot="16200000" flipV="1">
            <a:off x="6476113" y="4587062"/>
            <a:ext cx="358849" cy="1471723"/>
          </a:xfrm>
          <a:prstGeom prst="bentUp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683182" y="4812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No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69549" y="5421868"/>
            <a:ext cx="56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Yes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99439" y="5660767"/>
            <a:ext cx="44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O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399439" y="5040868"/>
            <a:ext cx="44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O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3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allAtOnce"/>
      <p:bldP spid="13" grpId="0" animBg="1"/>
      <p:bldP spid="14" grpId="0" animBg="1"/>
      <p:bldP spid="16" grpId="0" animBg="1"/>
      <p:bldP spid="17" grpId="0" animBg="1"/>
      <p:bldP spid="23" grpId="0" animBg="1"/>
      <p:bldP spid="24" grpId="0" build="allAtOnce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build="allAtOnce" animBg="1"/>
      <p:bldP spid="49" grpId="0" build="allAtOnce"/>
      <p:bldP spid="50" grpId="0" build="allAtOnce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6" grpId="0" animBg="1"/>
      <p:bldP spid="45" grpId="0" animBg="1"/>
      <p:bldP spid="46" grpId="0" animBg="1"/>
      <p:bldP spid="10" grpId="0" animBg="1"/>
      <p:bldP spid="51" grpId="0"/>
      <p:bldP spid="52" grpId="0"/>
      <p:bldP spid="11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19238"/>
            <a:ext cx="8148638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Bagging aims at reducing </a:t>
            </a:r>
            <a:r>
              <a:rPr lang="en-US" dirty="0" smtClean="0">
                <a:solidFill>
                  <a:srgbClr val="FF0000"/>
                </a:solidFill>
              </a:rPr>
              <a:t>variance</a:t>
            </a:r>
            <a:r>
              <a:rPr lang="en-US" dirty="0" smtClean="0"/>
              <a:t>, not </a:t>
            </a:r>
            <a:r>
              <a:rPr lang="en-US" dirty="0" smtClean="0">
                <a:solidFill>
                  <a:srgbClr val="FF0000"/>
                </a:solidFill>
              </a:rPr>
              <a:t>bias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In Boosting, classifiers are generated </a:t>
            </a:r>
            <a:r>
              <a:rPr lang="en-US" dirty="0" smtClean="0">
                <a:solidFill>
                  <a:srgbClr val="FF0000"/>
                </a:solidFill>
              </a:rPr>
              <a:t>sequentially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Focuses on most informative data points.</a:t>
            </a:r>
          </a:p>
          <a:p>
            <a:endParaRPr lang="en-US" dirty="0" smtClean="0"/>
          </a:p>
          <a:p>
            <a:r>
              <a:rPr lang="en-US" dirty="0" smtClean="0"/>
              <a:t>Training samples are </a:t>
            </a:r>
            <a:r>
              <a:rPr lang="en-US" dirty="0" smtClean="0">
                <a:solidFill>
                  <a:srgbClr val="FF0000"/>
                </a:solidFill>
              </a:rPr>
              <a:t>weighted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Outputs are combined via </a:t>
            </a:r>
            <a:r>
              <a:rPr lang="en-US" dirty="0" smtClean="0">
                <a:solidFill>
                  <a:srgbClr val="FF0000"/>
                </a:solidFill>
              </a:rPr>
              <a:t>weighted</a:t>
            </a:r>
            <a:r>
              <a:rPr lang="en-US" dirty="0" smtClean="0"/>
              <a:t> voting.</a:t>
            </a:r>
          </a:p>
          <a:p>
            <a:endParaRPr lang="en-US" dirty="0" smtClean="0"/>
          </a:p>
          <a:p>
            <a:r>
              <a:rPr lang="en-US" dirty="0" smtClean="0"/>
              <a:t>Can create arbitrarily </a:t>
            </a:r>
            <a:r>
              <a:rPr lang="en-US" dirty="0" smtClean="0">
                <a:solidFill>
                  <a:srgbClr val="FF0000"/>
                </a:solidFill>
              </a:rPr>
              <a:t>strong</a:t>
            </a:r>
            <a:r>
              <a:rPr lang="en-US" dirty="0" smtClean="0"/>
              <a:t> classifiers.</a:t>
            </a:r>
          </a:p>
          <a:p>
            <a:endParaRPr lang="en-US" dirty="0" smtClean="0"/>
          </a:p>
          <a:p>
            <a:r>
              <a:rPr lang="en-US" dirty="0" smtClean="0"/>
              <a:t>The base learners can be arbitrarily </a:t>
            </a:r>
            <a:r>
              <a:rPr lang="en-US" dirty="0" smtClean="0">
                <a:solidFill>
                  <a:srgbClr val="FF0000"/>
                </a:solidFill>
              </a:rPr>
              <a:t>weak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As long as they are better than random guess!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752475" y="2667000"/>
            <a:ext cx="7858125" cy="2343150"/>
            <a:chOff x="714375" y="1928802"/>
            <a:chExt cx="7858125" cy="2343161"/>
          </a:xfrm>
        </p:grpSpPr>
        <p:sp>
          <p:nvSpPr>
            <p:cNvPr id="6" name="矩形 4"/>
            <p:cNvSpPr/>
            <p:nvPr/>
          </p:nvSpPr>
          <p:spPr>
            <a:xfrm>
              <a:off x="2286000" y="1928802"/>
              <a:ext cx="1214438" cy="9144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smtClean="0"/>
                <a:t>Base </a:t>
              </a:r>
              <a:r>
                <a:rPr lang="en-US" altLang="zh-CN" dirty="0"/>
                <a:t>classifier </a:t>
              </a:r>
              <a:r>
                <a:rPr lang="en-US" altLang="zh-CN" i="1" dirty="0"/>
                <a:t>h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(x)</a:t>
              </a:r>
            </a:p>
          </p:txBody>
        </p:sp>
        <p:sp>
          <p:nvSpPr>
            <p:cNvPr id="7" name="矩形 5"/>
            <p:cNvSpPr/>
            <p:nvPr/>
          </p:nvSpPr>
          <p:spPr>
            <a:xfrm>
              <a:off x="5429250" y="1928802"/>
              <a:ext cx="1200150" cy="9144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smtClean="0"/>
                <a:t>Base </a:t>
              </a:r>
              <a:r>
                <a:rPr lang="en-US" altLang="zh-CN" dirty="0"/>
                <a:t>classifier</a:t>
              </a:r>
            </a:p>
            <a:p>
              <a:pPr algn="ctr">
                <a:defRPr/>
              </a:pPr>
              <a:r>
                <a:rPr lang="en-US" altLang="zh-CN" i="1" dirty="0" err="1" smtClean="0"/>
                <a:t>h</a:t>
              </a:r>
              <a:r>
                <a:rPr lang="en-US" altLang="zh-CN" baseline="-25000" dirty="0" err="1" smtClean="0"/>
                <a:t>T</a:t>
              </a:r>
              <a:r>
                <a:rPr lang="en-US" altLang="zh-CN" dirty="0" smtClean="0"/>
                <a:t>(x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8" name="矩形 6"/>
            <p:cNvSpPr/>
            <p:nvPr/>
          </p:nvSpPr>
          <p:spPr>
            <a:xfrm>
              <a:off x="3857625" y="1928802"/>
              <a:ext cx="1214438" cy="9144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 smtClean="0"/>
                <a:t>Base </a:t>
              </a:r>
              <a:r>
                <a:rPr lang="en-US" altLang="zh-CN" dirty="0"/>
                <a:t>classifier</a:t>
              </a:r>
            </a:p>
            <a:p>
              <a:pPr algn="ctr">
                <a:defRPr/>
              </a:pPr>
              <a:r>
                <a:rPr lang="en-US" altLang="zh-CN" i="1" dirty="0"/>
                <a:t>h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(x)</a:t>
              </a:r>
              <a:endParaRPr lang="zh-CN" altLang="en-US" dirty="0"/>
            </a:p>
          </p:txBody>
        </p:sp>
        <p:sp>
          <p:nvSpPr>
            <p:cNvPr id="9" name="流程图: 数据 7"/>
            <p:cNvSpPr/>
            <p:nvPr/>
          </p:nvSpPr>
          <p:spPr>
            <a:xfrm>
              <a:off x="714375" y="2077003"/>
              <a:ext cx="1214438" cy="612778"/>
            </a:xfrm>
            <a:prstGeom prst="flowChartInputOutp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altLang="zh-CN" dirty="0" smtClean="0">
                  <a:latin typeface="Gill Sans MT" pitchFamily="34" charset="0"/>
                </a:rPr>
                <a:t>Training</a:t>
              </a:r>
              <a:endParaRPr lang="en-US" altLang="zh-CN" baseline="-25000" dirty="0">
                <a:latin typeface="Gill Sans MT" pitchFamily="34" charset="0"/>
              </a:endParaRPr>
            </a:p>
          </p:txBody>
        </p:sp>
        <p:cxnSp>
          <p:nvCxnSpPr>
            <p:cNvPr id="10" name="直接箭头连接符 8"/>
            <p:cNvCxnSpPr>
              <a:stCxn id="9" idx="5"/>
              <a:endCxn id="6" idx="1"/>
            </p:cNvCxnSpPr>
            <p:nvPr/>
          </p:nvCxnSpPr>
          <p:spPr>
            <a:xfrm>
              <a:off x="1807369" y="2383392"/>
              <a:ext cx="478631" cy="26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9"/>
            <p:cNvCxnSpPr>
              <a:stCxn id="6" idx="3"/>
              <a:endCxn id="8" idx="1"/>
            </p:cNvCxnSpPr>
            <p:nvPr/>
          </p:nvCxnSpPr>
          <p:spPr>
            <a:xfrm flipV="1">
              <a:off x="3500438" y="2386004"/>
              <a:ext cx="35718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0"/>
            <p:cNvCxnSpPr>
              <a:stCxn id="8" idx="3"/>
              <a:endCxn id="7" idx="1"/>
            </p:cNvCxnSpPr>
            <p:nvPr/>
          </p:nvCxnSpPr>
          <p:spPr>
            <a:xfrm>
              <a:off x="5072063" y="2386004"/>
              <a:ext cx="357187" cy="0"/>
            </a:xfrm>
            <a:prstGeom prst="straightConnector1">
              <a:avLst/>
            </a:prstGeom>
            <a:ln w="381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1"/>
            <p:cNvSpPr/>
            <p:nvPr/>
          </p:nvSpPr>
          <p:spPr>
            <a:xfrm>
              <a:off x="2214562" y="3357559"/>
              <a:ext cx="4500000" cy="9144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dirty="0"/>
                <a:t>Boosting classifier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i="1" dirty="0"/>
                <a:t>H</a:t>
              </a:r>
              <a:r>
                <a:rPr lang="en-US" altLang="zh-CN" dirty="0"/>
                <a:t>(x) = </a:t>
              </a:r>
              <a:r>
                <a:rPr lang="en-US" altLang="zh-CN" dirty="0" smtClean="0"/>
                <a:t>sign(</a:t>
              </a:r>
              <a:r>
                <a:rPr lang="zh-CN" altLang="zh-CN" dirty="0" smtClean="0"/>
                <a:t>∑</a:t>
              </a:r>
              <a:r>
                <a:rPr lang="el-GR" altLang="zh-CN" i="1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r>
                <a:rPr lang="en-US" altLang="zh-CN" baseline="-25000" dirty="0" err="1" smtClean="0"/>
                <a:t>i</a:t>
              </a:r>
              <a:r>
                <a:rPr lang="en-US" altLang="zh-CN" dirty="0" err="1" smtClean="0">
                  <a:sym typeface="Wingdings"/>
                </a:rPr>
                <a:t></a:t>
              </a:r>
              <a:r>
                <a:rPr lang="en-US" altLang="zh-CN" i="1" dirty="0" err="1" smtClean="0"/>
                <a:t>h</a:t>
              </a:r>
              <a:r>
                <a:rPr lang="en-US" altLang="zh-CN" baseline="-25000" dirty="0" err="1" smtClean="0"/>
                <a:t>i</a:t>
              </a:r>
              <a:r>
                <a:rPr lang="en-US" altLang="zh-CN" dirty="0" smtClean="0"/>
                <a:t>(x))</a:t>
              </a:r>
              <a:endParaRPr lang="en-US" altLang="zh-CN" dirty="0"/>
            </a:p>
          </p:txBody>
        </p:sp>
        <p:sp>
          <p:nvSpPr>
            <p:cNvPr id="14" name="流程图: 数据 12"/>
            <p:cNvSpPr/>
            <p:nvPr/>
          </p:nvSpPr>
          <p:spPr>
            <a:xfrm>
              <a:off x="714375" y="3506209"/>
              <a:ext cx="1143000" cy="612778"/>
            </a:xfrm>
            <a:prstGeom prst="flowChartInputOutp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latin typeface="Gill Sans MT" pitchFamily="34" charset="0"/>
                </a:rPr>
                <a:t>Test</a:t>
              </a:r>
            </a:p>
          </p:txBody>
        </p:sp>
        <p:sp>
          <p:nvSpPr>
            <p:cNvPr id="15" name="流程图: 数据 13"/>
            <p:cNvSpPr/>
            <p:nvPr/>
          </p:nvSpPr>
          <p:spPr>
            <a:xfrm>
              <a:off x="7215188" y="3509809"/>
              <a:ext cx="1357312" cy="612778"/>
            </a:xfrm>
            <a:prstGeom prst="flowChartInputOutp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72000" tIns="36000" rIns="72000" bIns="36000" anchor="ctr"/>
            <a:lstStyle/>
            <a:p>
              <a:pPr algn="ctr">
                <a:defRPr/>
              </a:pPr>
              <a:r>
                <a:rPr lang="en-US" altLang="zh-CN" dirty="0" smtClean="0">
                  <a:latin typeface="Gill Sans MT" pitchFamily="34" charset="0"/>
                </a:rPr>
                <a:t>Results</a:t>
              </a:r>
              <a:endParaRPr lang="zh-CN" altLang="en-US" dirty="0">
                <a:latin typeface="Gill Sans MT" pitchFamily="34" charset="0"/>
              </a:endParaRPr>
            </a:p>
          </p:txBody>
        </p:sp>
        <p:cxnSp>
          <p:nvCxnSpPr>
            <p:cNvPr id="19" name="直接箭头连接符 17"/>
            <p:cNvCxnSpPr>
              <a:stCxn id="14" idx="5"/>
              <a:endCxn id="13" idx="1"/>
            </p:cNvCxnSpPr>
            <p:nvPr/>
          </p:nvCxnSpPr>
          <p:spPr>
            <a:xfrm>
              <a:off x="1743075" y="3812599"/>
              <a:ext cx="471487" cy="216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8"/>
            <p:cNvCxnSpPr>
              <a:stCxn id="13" idx="3"/>
              <a:endCxn id="15" idx="2"/>
            </p:cNvCxnSpPr>
            <p:nvPr/>
          </p:nvCxnSpPr>
          <p:spPr>
            <a:xfrm>
              <a:off x="6714562" y="3814761"/>
              <a:ext cx="636357" cy="143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>
            <a:stCxn id="6" idx="2"/>
          </p:cNvCxnSpPr>
          <p:nvPr/>
        </p:nvCxnSpPr>
        <p:spPr>
          <a:xfrm>
            <a:off x="2931319" y="3581400"/>
            <a:ext cx="0" cy="53340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3" idx="0"/>
          </p:cNvCxnSpPr>
          <p:nvPr/>
        </p:nvCxnSpPr>
        <p:spPr>
          <a:xfrm flipH="1">
            <a:off x="4502662" y="3581400"/>
            <a:ext cx="282" cy="5143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67425" y="3581400"/>
            <a:ext cx="1" cy="53340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990600"/>
            <a:ext cx="8001001" cy="535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 World Scenarios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8DDF96-86C8-4491-AF72-968D85CCF10F}" type="slidenum">
              <a:rPr lang="en-US" altLang="zh-CN" smtClean="0">
                <a:ea typeface="宋体" pitchFamily="2" charset="-122"/>
              </a:rPr>
              <a:pPr/>
              <a:t>3</a:t>
            </a:fld>
            <a:endParaRPr lang="en-US" altLang="zh-CN" smtClean="0">
              <a:ea typeface="宋体" pitchFamily="2" charset="-122"/>
            </a:endParaRPr>
          </a:p>
        </p:txBody>
      </p:sp>
      <p:pic>
        <p:nvPicPr>
          <p:cNvPr id="7172" name="Picture 4" descr="MCBD07010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3373438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22" descr="MCj019833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00200"/>
            <a:ext cx="27003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AutoShape 2" descr="data:image/jpeg;base64,/9j/4AAQSkZJRgABAQAAAQABAAD/2wCEAAkGBhQSERQUEhQWFBQWFRUYFxgXFRQXFxwXGRQWFBcUGBcYHCYeGBojHBcYHy8gIycpLCwsFR4xNTAqNSYrLCkBCQoKDgwOGg8PGiwkHyQ1LywsMDIsLSwqLCwsLCwqMikqKSwpLCwvKSwtLCwsLDYsLywsLCwsKSwsLCwsLCwsKf/AABEIAK4A8AMBIgACEQEDEQH/xAAcAAABBQEBAQAAAAAAAAAAAAAFAAMEBgcBAgj/xABBEAACAQIEBAMFBwIFAwMFAAABAhEAAwQSITEFBkFRE2FxByKBkaEUMkJSscHRI3JigpKi4bLw8VOD0hUWMzRD/8QAGgEAAgMBAQAAAAAAAAAAAAAAAAUDBAYCAf/EADIRAAEEAQIDBgUEAgMAAAAAAAEAAgMRBCExBRJBEyJRcYGhYZGx4fAUMsHRBvEjQlL/2gAMAwEAAhEDEQA/ANxpUqVCEqVKlQhKlXJrtCEqVKlQhKuFq7VQ5h4qRiRbJhQqkfHc/t8K7Y3mNLtjeY0rcGB2rtVTC8TCOsHQsAR0g6VaxXr2chpeyM5DSVKlSqNRpjF4sWxJ66Ad6Ys8UDEAgidB60K5xulBaf8ACGIPkSNP0j40JwnFPEuW0XcuvyBk/QVnszNyY8sRs/bppW9qJziHUrzSpUq0KlSrxdvBQSxAA3J0Fe6pntD4gU8FBsxZj55YAH1moMiXsoy/wU0EXayBnirBa5hsM0C4J8wQPmRRIGsifiY8PzrTuAlvs1nP97w1n5afSqeDlyTkh4GngrebisgALDuiFKlSpmlyVKh3FeYbGGA8a4qE7Ddj6KNai8O5zwt9giXRmOwYFSfTNvXBe0GidV0GOIsBG6VKlXa5SpUqVCEqVKlQhKo+Nxq2lzN6DzNSKAc52mOHzLrkYMf7YIJ+EzXTAC4AqOUkMJbunU4uzbR6VMwXEg5ynRv1rPsBxvKd6LcKx5fE2gust9IM1cfEzlNJRDPKJBZsFXmlXBXaop2uGqPz7cw7EEX1TEW9MupzA+9kOUGD1B86vBrOOacRZs4m7eKS7Oqa9CEUFhXcYJKkjFlROXnd8RZF5XRCwMxpIEgE9BI3rUgaze/j4QvOkSSO3Uj4TVn5bxFxGaxeMkQUboynUMvkRrHSDUsreqlmb1tWKuGu15uNAJ3gbftVdVlWuasetxTZV8pJ94wpkDdAG/XpFVu1w3wRms32svEZjlYEdjOo17V55i4lbt2LTBvfvYgED/AgJb/c/wA6h8Zui4iW82UPcRSd4EyT66VksiWd0rJC6r1Gmw/nRVyTYK0jgVxzYt+Iwe4Fh2HVh1ojVe5LuA2WhswVyk9TlAEnsdvlVhrS4sjpIWufuVO02Fwmqnzz9lu2/Du3clxTKFBnYEiIK9j2JFE+YOZUw0BgSzKSoAnXUL5mTppVC4ty89nDjEXyfFu3RKnopVjqPzEgHy2qvlTnlLWAGt/h91fxYe8HPNXt8fsgXDmW063MVbe5aB+7bI3B/HP4fKtS5b54w+MbJZzhguaGWNBA3GnUVll3iZtPb7O2Uzt6VbvZpw5VxmMdRChbagebksw/2D51Bw+U/sI+NqxnxD94PwpaPTOLxPh23c7IrN8FBP7U9Td+yHVlbUMCD6EQfpTdKV873uMNfvNdumWcyf2A7ADQCnMRjx00/wC96a5s5bucPu5SVe2SfDZWUkgdGUaqwEeXapnJvK/2y8BeuJZtqRmVmAuN1yqvSe577Up7Fxd8U07Voba2zlXEvcweHe5q7WkJPfTeiteLNoKoVRAAAA7ACAKH8S5kw+HMXbyI35Zlv9Ik00/aNUuDXSOpos/BE6VA8JznhLhCrfWTsDKz6ZgKNg16HA7L2SJ8Zp7SPMUhnGuYLWFUG4dT91Rqx+HbzqsP7TROmHMebgH6A1VueuJE466G/BlUegUH9STQe1jhWmxeHQGMOk1J13TbHxIuQF+pK13gPOFnFHIJS5E5GiT3ykaGnuPc0WMKIut7xEhBqxGomOg6a1j1ziBRlu2zDoQwPmNf+/WrZ7U8F4uHw2NQbKFeNfcugMpPo2n+alvEMNuO4Fmx9lSzMdsRtmxQLxhjMQfs1rwU3MEkDtp0J7Crhy9et4QEuuZ9ZuTrE7AHQDagnL11bOAzIPfy5m75iYM+m1ScPdS4q+JqjRm1jSfe16RXDWDkorLPld2tt06LR8JiluKGUyD/ANxT1UJsa+FUjD4izetL7ze+niqsgTEwe0j5U5jPaWuULh7TXrsa6HID8NW+Hzqi8Bou/wC03ie5x5XCj7K8VmntDxVi3eXO6OLgfMuhZGAUZ9NROkf2nvQDjPNOLvErduMg/IoNsehA1PxNV7E4bNBETVX9TynQK/HFWto5w/FXb+HCohaRlnMgI03yk5iBVga1ibPhvYcFrdtUysrPJCkZhmeBPbpVCwWJew+ZCFbaYU6fEUXwvG8QoP8AVzhgRDgMBPUdf2qUZLHDv3al5fEI1xTj3EkGa5dKg/kyDXtpqDQO9xrEP96/dP8A7jj9DUTL1OupPxO5A2Feoqk99nu2vQ0eCn8Kt4PwV+1GWGbMCbxec0giDlAjtRfFYnhhtW2ZFYDRVUHOIA+8AQfiaqt9oUmodi4Qf10pdJitkcHFzvnp+eShdjgm7KMYvE28w+zZrawZAU2xM6aBjJjrXbXGL6HS/dUT/wCq/wC5ivAwrQCBIPxpNg3gnLoN6ZDHmY39rqHwOyGywgcocD03CM2L96463VxbO6aIxCPG+hDAzvXeOXsRdt/1Lq3HDhgW9xQIIygA5V7zBNV9ZEwzAHcAkA0xfxLoIW4wB/DJPynaqJjks980elfymAkZQ7gsdb/hd4hxe6uW2VXQAzmVwOxEdav/ALHcUnhXy9weK937rMMxCqPejzJNZph8Lm1B23AEmpKIE0E7zJEGrEJbBqAoZg6bQlblx3mvD4QoLzEFtdATAmCxjYVSOf8AnRr4t4XhzG6937xtSTG2QHp3Y6QBvVBx+Ie46NcJvKgAyOzaqDOTNuBrVwwPP+Ew9hlw+C8C4ykNqNzoIeCzxvBirPbc960PdVjDyVpZ9lni3Mpk154pYa2VuoxAY7yZmu4jDflYMNN4BpviOLzKtoGYiY71BFfOKU8tcptWrg3tIxdm1lDhwQwXMJK6QGGvQ69tKG2sTmYs5LMSSSTJJO5Jp27y6U4b9qgkfaBbB7IFYE/G4YmgSYipZwSaTXhJbHHzDclWQXUIrTPZjxlrtm5aYz4JXKTqcjAws+RBHpFYmMXWx+yDhTJhnvOI8dgV/sUEBvQksflXkDSH6KbiszX45Dt9K8/9Id7U+Vbhf7XZUuMoF1VEkRtcgbiND2gGsyXHDvWo+0Tm90ZktOyi37pKkibh8x0H6zXOHHCY7hV2/ds2mv2rbq7ZFD+IF918w1kypn1rSY2a5jQwi+gSCHJc0BpWe8Iwd3F3RasqWZtyAYUTBZj0ArecbwJbmDbCnVTZ8OfRYVvgQDWOcFw12yQ1m41nYnKTqRsSux+NXleeMRp7ts6flb/5VczsWaUgAigqWfxCFrgzmuvD+9lnPD+PNhxdsXlkSyXF1BVwcrEfEUZwPNdlUKyApB339Qd5odzhwtr+IuYhVCh4Z1UyQwUBmHkYn50AW0B0pJNJJjENcPzzVSPHiyu+0/nkjl7mK7jb6HFhLqLAVHfw7a7DNPUnzq68F+x27ht2WRbjASgckd4XXKfhWfYSyI6Gd/4qQtuCIEFTIjQg9xGxqpFO6IBxbYPX+irmRgdsP3ED2V049iMMt9BiRdMzG5tgRvA18vWqlinQuxtBlSdA+/8A49aaYySTMncnU/M12Kgmn7Q7AfVTY2L2AA5iem+nyQ6zhi7lRGbXQkD9aMYDhLAHOY7QQa5g7xDKCwVMwJkKO+maJg0VW+rTliASJ13HrTjhmJjTNt2p8NB7bpdxHKyIjTdB4/fZRE4Z3b5CpFvhg2Clj5Sf0qQpOyz+v7VFx+HuEGQABru0n1G1MpMOHHYXRxAnw3+tpazLmncGvkIHjt9KXqzglWRv3mDH8Vy5i7ST7yn+0MT9FqBb4e4kiVkagMRPqBvXrD4Nid2QiCDH01qm3JyO5HFDy+n0uvdW3Y8HefJLzev139kUDKRKmZ2PSk9tTuoaNiQdP4rxhbBGYszPJBgkCPSBtTrN20HaTT1pL294a9Rp90lcAw906dPzRDcTgwCzZgq7gQx+Gk0AxEljPf8A8Vb3vjQZlk7AFZ+IGtDOIcO/E4VTpAAYT6ZjqazPEuHtFyQ1Wt6/f2paLh+cTUc13pWn297QbB2QSZ7fWpi247EdJLGD8/pTiIBoKTtFIQaFJ6GF7u6NUwbZ7A+nun9xQ/ieHLETPWNTofXrRK1fzDYj1EVJwXDzfBn3U2k7n+0fvXJlDR4KTMx3YkXbzUG+N36ePyVTu4H3TufjBPlPSomFsuCD4RXsTmOvQCTG8VqWE5Vw4GqFvNmP7RFcxnJaEA2ma0wII1zLI1Gh2+BriPPY00Qs83i2FI6nlzfA0K9dbV0xaWOH8KFvEqHtraVGQx77tuvqWJ16b1iCcKGIvgWQLKO6qAzM+XMwE5iAWAn/AJqxc34fHeBbfF4lLiB8qoGJbNlMsRlGw6k9aHcJWFDdmU/JgauSS81EbLW8Nx43RlzXXfUbK9r7LcFgbT4nF3LmIW0pYqYRCRsMo1aTAgnrVz5a5ntYoZba5CFBC6Rk0AIjtpp5is/9t/Na5LeCttLFhcvAdABNtD5knNH+Ed6Dcg8f8J8MPeL+IEAGuZGbLG/QH/bVwADZIJHvkFvNqDzhgrtnE3rF1ixDF0Y/iViWB8zrHwqFynxW5bN22rRbuJDrGhgyD5EGdfM1rPtP5T+02BftD+vZBIjdre7L5kbj496xqy4R1caKwynyJ/5q3jOAkbzeKrS2Y3Bu6udi7NEEuACq1ZxcVIOOrUl4IWY7NFMTihQO+gLHQR9Z6/CldxdQb1s3CGBgg6GJqnk5LIGdo4XSb8Jc6LIBbtrf55qfbtdhA0nYeldY6GMo8zrHoAdaiOrOAHIIBJAAA376V7Fhd8o+QpXPx3mtsbKHTWj7LXPyXO0Aoe/svYM6967FdFdBFZokuNlV1wLJABgzp69KN2LzgQ4VWG+WNjsddRPagjICI3FO4W8bebJALRJygnTQQSD3pjgZoxSeYEg/m3il2dhnJGhAI/N0YB0/f+K95IAYwB5lR+v6xVl5c4AFUPeJuXSNS5zBeuVQdB61YxbHYVRyv82YxxZBDfxJr6BL2cH177/kFl4x1ok/1Bp0WXP0AHzimxxO2XyyV7M8AH5T9a0Li/L1q+pBUK3RwAGB/esyxOHKOyMNVJB+FSYf+US5R7oArp91aHCYCOt+KkXOK75EQjaTnM+cSIrwnErgG1v4Jr/uJFRY7Uprt2dkON85+auNwoGiuQfJcOrZj96ZkAKQfLLEUjbBOY6nuSSfrXqakpgHKhghIO0fxvVNz/8A0VO58cYHMQOnh6KKRTGIw5aCrFSPiPiKlOI309a8xXimY8tIc0qGtq5MEqB1I6jtHSjNjExAGgFQWFNpfqvM26STj882Q5naEkDbzVnwWPoz9qETVItYmKnrxDTeqTo1lHRLnOSLdsMdJQhgfjBHxH6UB4Ph2Nq5iCAMPhgHctOVmBBWwI1JYwNNgdae5i4gPCKExn02nzND+Ocx5+GWcDbVLao4Z2zkG4dTqCPzGd/wimuFF3ddls+DZEmPhFo6k15ULr1v1VcuYq5ir73LhzXLjlmPmTOnkBoB5CtO9kvAPFxRvkf07AhJGhuEab9hJ+Iqg8B4czFUQBrtxgigEHc+X619H8tcDXB4a3YT8I94/mc6s3z+kU1C9cbROsI9pfLf2XFnwxls3wXQQID/AI0+cEeTeVbqxrH+aeZ14kHsaJ4bkqGWLgIJGbU7HUEDSvQuFQsBjXiG1gxNTjfaPun5VZOBezZ8QsnF20A+8iIxceoJHzoNx7AthMS9hjmCwVYiMykSGiaa4uQT3HHyS/JhA7zR5qMMLcZc0QvnRHDYYldCNB3pzheLDDKa88V4e1sG5bBI3ZRv6j+Ksz4DJv8Ake4kAbfyq8Oa6IcjAAb3/hNK6g++wUef6CiOHwYUzM9v5oDbxbmGTL/mUnX9qMcKxNx5z5NPyzPxB6Uu4YzGMnK4W6zW/vrXsr3EH5HJzA02tft191NvWpGgWfMT6/GmrPDhBnU+U6DvTF/jKI0EOQN2CyJ6ivV3FWrlstnlZgqGIJJGildz+lMZ/wBG8mTulw6E0Pkl8P6tgEeoaeoFlecVhwkQd+n7174Ys3rYO2YfTWoNq3AG+ggSSYEzAmpWBu5biHsR/FY/Mc2TnMbaFaD0Wnha5kYD3WfFadg8UABU5MUKqVnHU+vEKwBgNrq1ab10ZTWYcy//ALLEdQD9KtbcS0qrcSwl24z3VRmtg5cwEjQCfPrTThTeSUudppX0XoQqkaQrsVqF2iHA8QHBV7tp1H3UgZt+pNHqplzDK24E/L60UwfHraWsoVw6jRWzHMf79YHnVWfHL+835afNZfiPDZC7nj1s7UKHxU3G8HLuW8Q69CJA8hXi/wADWPdYqY66j18qi4bmkTF5DbJ2I95fnXvjPEioUNa8Sy41Ib3vSB/NRhs4cGk/RV2Oz4ntiJIrbbUfQ+qGEiSAwaDEgyKbfDBpIMN26H1p1FFx4sqVTpmEepjoKN4fhiW1zN8SanmkDRXVMOJZbeyaz/saNVqP6VTW8ZgqZ9Cadxd97dvxGtvlkCY+p7CiON4iM3u6UIxfMxSRMaEDUgkxsK5YC4jupTGC9w7qGXMdbuNLNr5jb5U1jsIrocrKTp1j9au/s9w+GXCM+KtLeu3rrMQyBjliBq3xO9WfDcq8IxTMlu0guKJZUa4jAbagGKeBoGgWjGgodFXvY5y+HxD4gj3bA8NP72Gp+C/9YrZFoXwTg1nC2hasJkQEmJJJJ3JJ3NE0NdIXGrGfazy0bOIGLtAqlw+8y6FL3Uz0DjXXQkHvWyvUDieAS/ae1dXMjrlYfuD0I3B8qELD+B81sjDOSHG1xOvky9P0rvM2NfGP49x7a+GuVAtsm4RucxGgWTvPwoZzLwF8DiWtPqPvI35kMwfXofMVP5a4kqXMtwZrbgo4ifcPWPI616CQbXhF6IThMSQQQat2B4wrJB3oHzDwKzhAvhX/ABWJ1ECAhHu6jr0ioVp5EjSn+PkW20mng71IpcwWW4QgJDGQADA7jyp67i1sLAYZj94zp6VAW7eI9z66UNvW1YZjdMzsRIkaQR0+FVmxshc6WIanx0Hopy98rRHIdB6n1RjD384kainlUTMCe8ChXD8SE36/lkj5b0TW+p0nXsdD8jWcyGSB5LxV6p9C5haA07J4CuNXIo/y/wAMRl8S7qPwqdjHU9/SqE8zYGc7lOuWVvC0tx7ZVW21n49wD515/wDqI70cxPGUGgoa+OQmYHyrN85eSSylEdE5wuw99gBIT8THQR2Hc1cr+JWzbLQSqDZFLHtAA3qvYHmUKAGAIFHMLxGzdEAwfl9aozhxcC4aDougqTzLZZsl8WVtI/5Wlp398RCn0+dBRVt5qteFhhbnMPFETvEE/saqKmtVw+Uywg1toPJdNXa4TXT56U34ynQHMeygt+lXwL2XpNLzecAE04MV4tlSpnKTPof+dKF8QxZJKBIOkknbygUzgptzDgk7jYfIbfGuHtsitwk2a9he17Dbm9FaMBeCD9aHcb46XIVfuihlzEPMMIHSDI+dRb9yKgEfes7pJ2Zc/nfqSp+EtG64UR5yY0/ei3EPBtEG+2dh9xI27ZUHXzNVFrxEd64bnXqdzrJ9SdTTaCMNb5pzjxBjb8UV4hzDcue6v9NOwPvkebDRR6Vp3sx4P4GEDlYe8c50ghdlHfbX41mvJvATjcSqa+Evv3D/AIZ+6PNjp863exZCgACAAAB2A0AqwrKkoaeSmkFPoKELjimWFSHFMuKEKj+1Dlv7ThDcQTdsS47lP/6L8ve+FYxhL5U7+hr6acVlnPfs11a/g17l7I+rWx+q/KhCouIIYA7Tv/xTdq7GgXT6/GmcOenwp+7iVtDozfQfz+lSMkLVG9gcnr2LbLqcq/U+lDcLaZnke6kzr18vjRzlzDKxa/iklBHhlmAQnWSR1jSKk8Q4rgrl4aNJPvMCVTbcjr6gVKJuZ/NIToozFytqNCLSbx30qTxDGXHTKgAJHvMRP+kVK4nhxaukRCkAr2yx0r3grF25/wDiSR+Y6L86YvbHIwOfsqLXSMcWtTXCeHrlyy5YbksZ+nSj/hv4aqrgACNTr8acwXBvDBLHM536D0FUrjSlcRdB/MerDQ6jY9qQ5OPDKarQbJrG9/L3t1YsLwe6pJa6GJJ0AMDtHWpYwb9x9aowuev+pv5rvjHu3+pv5qs/BhcbpSc5V7XBt3/Wo2Ct30cnxFMfhAYfUk1TvGPdv9TfzRjhNws6E6wRH61E7ChY02NOvl8F6HlWvGYt79vI8qQQZ0O3rUEcIXqzn/NH/SBRG2s178OpsXGiijqPUHVeF7kHxFq1bElR5TLH61Gu8ZUKcsgxoI6/CiHFuEs4DJ95Z07g/vpVfe3DQwKsOhEGiaR8Z0GiX5E8jHfBDOIllTMJOuvx3JrnCbnuSCDJJPefOj1iwCVETJiD59KHce4D9ki9buKoLQLZmT1IHcAa1zj09pBC4xae0ghOF5027VDvHXtFP4PErdGmjDdf471Ex2I1y/pvP8VN2LSbU/6dpdZUe9ckzXiCa9C33qy8ocoXcZcU5YsBhnc6AgGSi/mY7abTVhWVpXs44AMPg0JEXLv9Rz11HuA+ix8zVuRa8W07U+ooQvSCnlFeEFOChCRFNMKepthQhR3FMXBUlxTFwUIWNe0ngt77cClqReAysikCdj4kCM3XN1BqucRwl7DIbNxUAuQSAUdyZ90SBmEnYTW08043wcPcuhS+UTESP7j/AIRuazzk3h64l3xV1s9wMQqn8Jj758yNuwoQqlhOHf1BaxLvbC7IdIkzEmco13Hzq54fl3DlAnhKRM+c+bbmjfFeVkxC+8Ib8LDcfyPKovKnL+JtKy4gjKDCbExrJkbDaBQhT1wQIAZQQNpAMek0/wDZ6IJhYrpsUIQl8PWc88WwuKMdUUn11H7VrDWazz2kcJCvbuiZfMrTtoARHbSaEKl+LS8Wl4VLw6EJeLVj5X1YeQJ+hqueHVt9nuGDXHJ1yqCPUn/iopmGSMsHXReg0VcLOEhRO/WnBh6nLapxbFdsaGNDRsF4h4w9M4vhKXBDqD+o9DuKNCxXfAr0i914Re6qN7h1nCg3GLQo3YzHTQd6EYvi2EvQLwLqDIBVt/hVw49y4mKt5HkAMGBWJBHrQu9yXhgI8FdvOvA0N0C8a0NFALM8XaCXiLLFlze42qnLuAZ6jbzinsJh7l+4AiMznoBMnv5Dz2qz8T5Zsrfs2raBPE+8VmYmOswdDUxOBYzAnxMM3j2+qwM8dimz/wCWD5V6ukV5Z9mKgh8Wcx38JT7v+dvxeg09a0fD2goCqAoAgAAAAdgBtVP5O54t4w5MuW5BJjVdN99V+NXS2K9QnUFPLXhRTqChCcQV7riiu0ISrhFdpUITLrTDrUthTTLQhQL+HDAhhIIgg7RsRQrBcuWbAy2bYRZmBO5661YClNm3QhDvstLwKnm3Xk26EIebFeDZogbVeGtUIQ17NVfnvgr38NFpc7q6sAIBI1DRMdDV0e1UW/boQsOucsYpd8Pc+AB/QmoGJw722y3EZGiYZSDHfWr7xvm8s/hYZCzEkTlljGnur0HmaGf/AGdddXuYhznykhAcxkCffb9loQqgG8j8jVr5E4jbtNcNxgmbIBIOupnp5ipHLnK1i/aDMhzSQ0O4132B00Io0vs6tFkZCyZXVjLMwIBnLBPWhCtNlKkrZp61h4qQlmhCjLZr0LFSxar2LVCFBOHqNfwU0ZFmuizQhZvwzgmJucQd76ZbduRbIHukT7sGddCSfMVcxw3SKLi1XtbVCFX+WOT7GD8Q2gZuHWTMAGQo7DWrGi11bdPJboQki06q11Vr1QhKlSpUISpUqVCEq8kV6pUITRWvJWn65loQo5SuFKk5a5loQohSvBt1OyCueGKEIc1qmbmGmi/hCueCKEKkYbk9LV27dSZutmaY03MCPM09c4dHSrh9nFcOEXtQhZTynhimJxVkAwrAjTuTH0I+VXexh6OLw9ASQoBO5gSfWnBhh2oQhKWadW3RLwBS8EUIUEW69C3U3whXfDFCFDFuvQt1KyV3LQhRRbr2tqn4rtCE2tuvYFdpUISpUqVCEqVKlQhf/9k="/>
          <p:cNvSpPr>
            <a:spLocks noChangeAspect="1" noChangeArrowheads="1"/>
          </p:cNvSpPr>
          <p:nvPr/>
        </p:nvSpPr>
        <p:spPr bwMode="auto">
          <a:xfrm>
            <a:off x="0" y="-804863"/>
            <a:ext cx="2286000" cy="1657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3754438" cy="281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Demo: Classifier 1</a:t>
            </a:r>
            <a:endParaRPr lang="en-US" dirty="0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/>
          <a:srcRect l="9067" t="19189" r="7745" b="4614"/>
          <a:stretch>
            <a:fillRect/>
          </a:stretch>
        </p:blipFill>
        <p:spPr bwMode="auto">
          <a:xfrm>
            <a:off x="1643063" y="1676400"/>
            <a:ext cx="5648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任意多边形 7"/>
          <p:cNvSpPr/>
          <p:nvPr/>
        </p:nvSpPr>
        <p:spPr>
          <a:xfrm>
            <a:off x="3416300" y="1851025"/>
            <a:ext cx="2913063" cy="1501775"/>
          </a:xfrm>
          <a:custGeom>
            <a:avLst/>
            <a:gdLst>
              <a:gd name="connsiteX0" fmla="*/ 134586 w 2913412"/>
              <a:gd name="connsiteY0" fmla="*/ 1090551 h 1502229"/>
              <a:gd name="connsiteX1" fmla="*/ 372093 w 2913412"/>
              <a:gd name="connsiteY1" fmla="*/ 461159 h 1502229"/>
              <a:gd name="connsiteX2" fmla="*/ 2367147 w 2913412"/>
              <a:gd name="connsiteY2" fmla="*/ 140525 h 1502229"/>
              <a:gd name="connsiteX3" fmla="*/ 2592778 w 2913412"/>
              <a:gd name="connsiteY3" fmla="*/ 1304307 h 1502229"/>
              <a:gd name="connsiteX4" fmla="*/ 443345 w 2913412"/>
              <a:gd name="connsiteY4" fmla="*/ 1328058 h 1502229"/>
              <a:gd name="connsiteX5" fmla="*/ 134586 w 2913412"/>
              <a:gd name="connsiteY5" fmla="*/ 1090551 h 150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3412" h="1502229">
                <a:moveTo>
                  <a:pt x="134586" y="1090551"/>
                </a:moveTo>
                <a:cubicBezTo>
                  <a:pt x="122711" y="946068"/>
                  <a:pt x="0" y="619497"/>
                  <a:pt x="372093" y="461159"/>
                </a:cubicBezTo>
                <a:cubicBezTo>
                  <a:pt x="744187" y="302821"/>
                  <a:pt x="1997033" y="0"/>
                  <a:pt x="2367147" y="140525"/>
                </a:cubicBezTo>
                <a:cubicBezTo>
                  <a:pt x="2737261" y="281050"/>
                  <a:pt x="2913412" y="1106385"/>
                  <a:pt x="2592778" y="1304307"/>
                </a:cubicBezTo>
                <a:cubicBezTo>
                  <a:pt x="2272144" y="1502229"/>
                  <a:pt x="851064" y="1365663"/>
                  <a:pt x="443345" y="1328058"/>
                </a:cubicBezTo>
                <a:cubicBezTo>
                  <a:pt x="35626" y="1290453"/>
                  <a:pt x="146461" y="1235034"/>
                  <a:pt x="134586" y="1090551"/>
                </a:cubicBezTo>
                <a:close/>
              </a:path>
            </a:pathLst>
          </a:cu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Demo: Classifier 2</a:t>
            </a:r>
            <a:endParaRPr lang="en-US" dirty="0" smtClean="0"/>
          </a:p>
        </p:txBody>
      </p:sp>
      <p:pic>
        <p:nvPicPr>
          <p:cNvPr id="3277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9067" t="19189" r="6425" b="4614"/>
          <a:stretch>
            <a:fillRect/>
          </a:stretch>
        </p:blipFill>
        <p:spPr>
          <a:xfrm>
            <a:off x="1643063" y="1676400"/>
            <a:ext cx="5643562" cy="4586287"/>
          </a:xfrm>
          <a:noFill/>
        </p:spPr>
      </p:pic>
      <p:sp>
        <p:nvSpPr>
          <p:cNvPr id="8" name="流程图: 联系 5"/>
          <p:cNvSpPr/>
          <p:nvPr/>
        </p:nvSpPr>
        <p:spPr>
          <a:xfrm>
            <a:off x="3714750" y="2614613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流程图: 联系 6"/>
          <p:cNvSpPr/>
          <p:nvPr/>
        </p:nvSpPr>
        <p:spPr>
          <a:xfrm>
            <a:off x="5000625" y="2114550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流程图: 联系 7"/>
          <p:cNvSpPr/>
          <p:nvPr/>
        </p:nvSpPr>
        <p:spPr>
          <a:xfrm>
            <a:off x="5286375" y="2757488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任意多边形 8"/>
          <p:cNvSpPr/>
          <p:nvPr/>
        </p:nvSpPr>
        <p:spPr>
          <a:xfrm>
            <a:off x="2039938" y="3260725"/>
            <a:ext cx="1209675" cy="2536825"/>
          </a:xfrm>
          <a:custGeom>
            <a:avLst/>
            <a:gdLst>
              <a:gd name="connsiteX0" fmla="*/ 156358 w 1209303"/>
              <a:gd name="connsiteY0" fmla="*/ 334488 h 2537361"/>
              <a:gd name="connsiteX1" fmla="*/ 1082633 w 1209303"/>
              <a:gd name="connsiteY1" fmla="*/ 322613 h 2537361"/>
              <a:gd name="connsiteX2" fmla="*/ 916379 w 1209303"/>
              <a:gd name="connsiteY2" fmla="*/ 2270166 h 2537361"/>
              <a:gd name="connsiteX3" fmla="*/ 144483 w 1209303"/>
              <a:gd name="connsiteY3" fmla="*/ 1925782 h 2537361"/>
              <a:gd name="connsiteX4" fmla="*/ 156358 w 1209303"/>
              <a:gd name="connsiteY4" fmla="*/ 334488 h 253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303" h="2537361">
                <a:moveTo>
                  <a:pt x="156358" y="334488"/>
                </a:moveTo>
                <a:cubicBezTo>
                  <a:pt x="312716" y="67293"/>
                  <a:pt x="955963" y="0"/>
                  <a:pt x="1082633" y="322613"/>
                </a:cubicBezTo>
                <a:cubicBezTo>
                  <a:pt x="1209303" y="645226"/>
                  <a:pt x="1072737" y="2002971"/>
                  <a:pt x="916379" y="2270166"/>
                </a:cubicBezTo>
                <a:cubicBezTo>
                  <a:pt x="760021" y="2537361"/>
                  <a:pt x="271153" y="2250374"/>
                  <a:pt x="144483" y="1925782"/>
                </a:cubicBezTo>
                <a:cubicBezTo>
                  <a:pt x="17813" y="1601190"/>
                  <a:pt x="0" y="601683"/>
                  <a:pt x="156358" y="334488"/>
                </a:cubicBezTo>
                <a:close/>
              </a:path>
            </a:pathLst>
          </a:cu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9"/>
          <p:cNvSpPr/>
          <p:nvPr/>
        </p:nvSpPr>
        <p:spPr>
          <a:xfrm>
            <a:off x="5983288" y="2454275"/>
            <a:ext cx="885825" cy="749300"/>
          </a:xfrm>
          <a:custGeom>
            <a:avLst/>
            <a:gdLst>
              <a:gd name="connsiteX0" fmla="*/ 322612 w 886690"/>
              <a:gd name="connsiteY0" fmla="*/ 59377 h 748145"/>
              <a:gd name="connsiteX1" fmla="*/ 833251 w 886690"/>
              <a:gd name="connsiteY1" fmla="*/ 106878 h 748145"/>
              <a:gd name="connsiteX2" fmla="*/ 643246 w 886690"/>
              <a:gd name="connsiteY2" fmla="*/ 700644 h 748145"/>
              <a:gd name="connsiteX3" fmla="*/ 49480 w 886690"/>
              <a:gd name="connsiteY3" fmla="*/ 391886 h 748145"/>
              <a:gd name="connsiteX4" fmla="*/ 322612 w 886690"/>
              <a:gd name="connsiteY4" fmla="*/ 59377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90" h="748145">
                <a:moveTo>
                  <a:pt x="322612" y="59377"/>
                </a:moveTo>
                <a:cubicBezTo>
                  <a:pt x="453240" y="11876"/>
                  <a:pt x="779812" y="0"/>
                  <a:pt x="833251" y="106878"/>
                </a:cubicBezTo>
                <a:cubicBezTo>
                  <a:pt x="886690" y="213756"/>
                  <a:pt x="773874" y="653143"/>
                  <a:pt x="643246" y="700644"/>
                </a:cubicBezTo>
                <a:cubicBezTo>
                  <a:pt x="512618" y="748145"/>
                  <a:pt x="98960" y="498764"/>
                  <a:pt x="49480" y="391886"/>
                </a:cubicBezTo>
                <a:cubicBezTo>
                  <a:pt x="0" y="285008"/>
                  <a:pt x="191984" y="106878"/>
                  <a:pt x="322612" y="59377"/>
                </a:cubicBezTo>
                <a:close/>
              </a:path>
            </a:pathLst>
          </a:cu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Demo: Classifier 3</a:t>
            </a:r>
            <a:endParaRPr lang="en-US" dirty="0" smtClean="0"/>
          </a:p>
        </p:txBody>
      </p:sp>
      <p:pic>
        <p:nvPicPr>
          <p:cNvPr id="3379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9067" t="19189" r="7745" b="4614"/>
          <a:stretch>
            <a:fillRect/>
          </a:stretch>
        </p:blipFill>
        <p:spPr>
          <a:xfrm>
            <a:off x="1590675" y="1676400"/>
            <a:ext cx="5648325" cy="4572000"/>
          </a:xfrm>
          <a:noFill/>
        </p:spPr>
      </p:pic>
      <p:sp>
        <p:nvSpPr>
          <p:cNvPr id="10" name="流程图: 联系 5"/>
          <p:cNvSpPr/>
          <p:nvPr/>
        </p:nvSpPr>
        <p:spPr>
          <a:xfrm>
            <a:off x="2143125" y="3495675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流程图: 联系 6"/>
          <p:cNvSpPr/>
          <p:nvPr/>
        </p:nvSpPr>
        <p:spPr>
          <a:xfrm>
            <a:off x="2428875" y="4710112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乘号 7"/>
          <p:cNvSpPr/>
          <p:nvPr/>
        </p:nvSpPr>
        <p:spPr>
          <a:xfrm>
            <a:off x="6000750" y="2209800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Demo: Combined Classifier </a:t>
            </a:r>
            <a:endParaRPr lang="zh-CN" altLang="en-US" dirty="0" smtClean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9067" t="19189" r="7745" b="4614"/>
          <a:stretch>
            <a:fillRect/>
          </a:stretch>
        </p:blipFill>
        <p:spPr>
          <a:xfrm>
            <a:off x="1643063" y="1676400"/>
            <a:ext cx="5648325" cy="4572000"/>
          </a:xfr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971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Choice of </a:t>
            </a:r>
            <a:r>
              <a:rPr lang="el-GR" sz="3600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6" b="41016"/>
          <a:stretch/>
        </p:blipFill>
        <p:spPr bwMode="auto">
          <a:xfrm>
            <a:off x="685801" y="990600"/>
            <a:ext cx="6934200" cy="307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8066" y="4191000"/>
                <a:ext cx="5756384" cy="4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≤0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altLang="zh-CN" sz="2400" b="0" dirty="0" smtClean="0">
                  <a:solidFill>
                    <a:srgbClr val="00000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66" y="4191000"/>
                <a:ext cx="5756384" cy="4866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8205" y="4876800"/>
                <a:ext cx="3456908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05" y="4876800"/>
                <a:ext cx="3456908" cy="4769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5502358"/>
                <a:ext cx="4953472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02358"/>
                <a:ext cx="4953472" cy="9885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858000" y="58028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Model Error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 flipH="1">
            <a:off x="6071550" y="5911334"/>
            <a:ext cx="685800" cy="152400"/>
          </a:xfrm>
          <a:prstGeom prst="righ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00800" y="3352800"/>
                <a:ext cx="2324226" cy="604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352800"/>
                <a:ext cx="2324226" cy="6043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右箭头 7"/>
          <p:cNvSpPr/>
          <p:nvPr/>
        </p:nvSpPr>
        <p:spPr>
          <a:xfrm flipH="1">
            <a:off x="7005278" y="2526506"/>
            <a:ext cx="685799" cy="762000"/>
          </a:xfrm>
          <a:prstGeom prst="bentArrow">
            <a:avLst>
              <a:gd name="adj1" fmla="val 15805"/>
              <a:gd name="adj2" fmla="val 25000"/>
              <a:gd name="adj3" fmla="val 25000"/>
              <a:gd name="adj4" fmla="val 43750"/>
            </a:avLst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2" grpId="0" animBg="1"/>
      <p:bldP spid="3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Choice of </a:t>
            </a:r>
            <a:r>
              <a:rPr lang="el-GR" sz="3600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3" y="1371600"/>
            <a:ext cx="802329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4" y="4953000"/>
            <a:ext cx="8099494" cy="41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2" name="Picture 4" descr="C:\Users\BOYUAN~1\AppData\Local\Temp\~]LDX8I}ZE$3FR$9{T%EQFS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791200"/>
            <a:ext cx="4572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00800" y="1066800"/>
                <a:ext cx="2135456" cy="717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066800"/>
                <a:ext cx="2135456" cy="7175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右箭头 2"/>
          <p:cNvSpPr/>
          <p:nvPr/>
        </p:nvSpPr>
        <p:spPr>
          <a:xfrm rot="10800000">
            <a:off x="7086600" y="1752600"/>
            <a:ext cx="457200" cy="609600"/>
          </a:xfrm>
          <a:prstGeom prst="bentArrow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51482" y="5486400"/>
                <a:ext cx="2463518" cy="83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⇒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min</m:t>
                                  </m:r>
                                </m:e>
                                <m:lim/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482" y="5486400"/>
                <a:ext cx="2463518" cy="8392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Choice of </a:t>
            </a:r>
            <a:r>
              <a:rPr lang="el-GR" sz="3600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3067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30039" tIns="914112" rIns="571320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26387"/>
              </p:ext>
            </p:extLst>
          </p:nvPr>
        </p:nvGraphicFramePr>
        <p:xfrm>
          <a:off x="581025" y="2362200"/>
          <a:ext cx="6882093" cy="61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9" name="Equation" r:id="rId4" imgW="2717640" imgH="241200" progId="Equation.KSEE3">
                  <p:embed/>
                </p:oleObj>
              </mc:Choice>
              <mc:Fallback>
                <p:oleObj name="Equation" r:id="rId4" imgW="2717640" imgH="241200" progId="Equation.KSEE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2362200"/>
                        <a:ext cx="6882093" cy="610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597867"/>
              </p:ext>
            </p:extLst>
          </p:nvPr>
        </p:nvGraphicFramePr>
        <p:xfrm>
          <a:off x="685800" y="4800600"/>
          <a:ext cx="6477000" cy="94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0" name="Equation" r:id="rId6" imgW="2705040" imgH="507960" progId="Equation.KSEE3">
                  <p:embed/>
                </p:oleObj>
              </mc:Choice>
              <mc:Fallback>
                <p:oleObj name="Equation" r:id="rId6" imgW="2705040" imgH="50796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6477000" cy="944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371600"/>
                <a:ext cx="28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−1,+1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2876108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1238915"/>
                <a:ext cx="2430922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238915"/>
                <a:ext cx="2430922" cy="8392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3505200"/>
                <a:ext cx="6929718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𝑍</m:t>
                          </m:r>
                        </m:num>
                        <m:den>
                          <m: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𝛼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=0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05200"/>
                <a:ext cx="6929718" cy="83926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715000" y="4800600"/>
            <a:ext cx="1447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7382" name="Picture 214" descr="C:\Users\Bo Yuan\AppData\Roaming\Tencent\QQ\Temp\{)@1VWT}$MFBXL%$[[76R_T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00" y="57531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5181600"/>
            <a:ext cx="48006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09600" y="1152525"/>
                <a:ext cx="1911549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CN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52525"/>
                <a:ext cx="1911549" cy="7643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582508" y="1152525"/>
                <a:ext cx="116570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𝜀</m:t>
                      </m:r>
                      <m:r>
                        <a:rPr lang="en-US" altLang="zh-CN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508" y="1152525"/>
                <a:ext cx="1165704" cy="6109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2590800" y="1457993"/>
            <a:ext cx="915508" cy="14220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05837" y="5370089"/>
                <a:ext cx="1632563" cy="558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37" y="5370089"/>
                <a:ext cx="1632563" cy="55880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1905000"/>
                <a:ext cx="7263720" cy="10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1+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05000"/>
                <a:ext cx="7263720" cy="107112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800" y="2980226"/>
                <a:ext cx="6068264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980226"/>
                <a:ext cx="6068264" cy="11269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43400" y="5376138"/>
                <a:ext cx="4198136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⟦"/>
                          <m:endChr m:val="⟧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376138"/>
                <a:ext cx="4198136" cy="76450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2000" y="4191000"/>
                <a:ext cx="7458709" cy="913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rad>
                      <m:r>
                        <a:rPr lang="zh-CN" altLang="en-US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𝜀</m:t>
                      </m:r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91000"/>
                <a:ext cx="7458709" cy="91390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715000" y="1143000"/>
                <a:ext cx="160896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CN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143000"/>
                <a:ext cx="1608967" cy="61093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箭头 27"/>
          <p:cNvSpPr/>
          <p:nvPr/>
        </p:nvSpPr>
        <p:spPr>
          <a:xfrm>
            <a:off x="4799492" y="1457993"/>
            <a:ext cx="915508" cy="142207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2" grpId="0"/>
      <p:bldP spid="10" grpId="0"/>
      <p:bldP spid="11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AdaBoost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4"/>
                <a:ext cx="8023225" cy="494347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Advantages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Simple and easy to implement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Almost no parameters to tune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Proven upper bounds on training set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Immune to overfitting</a:t>
                </a:r>
              </a:p>
              <a:p>
                <a:pPr lvl="1"/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Disadvantages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Suboptimal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values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Steepest descent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Sensitive to noise</a:t>
                </a:r>
              </a:p>
              <a:p>
                <a:pPr lvl="1"/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Future Work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Theory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Comprehensibility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New Framework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4"/>
                <a:ext cx="8023225" cy="4943476"/>
              </a:xfrm>
              <a:blipFill rotWithShape="1">
                <a:blip r:embed="rId2"/>
                <a:stretch>
                  <a:fillRect l="-456" t="-617" b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41308"/>
            <a:ext cx="16383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What is ensemble learning?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8725"/>
            <a:ext cx="8023225" cy="4943475"/>
          </a:xfrm>
        </p:spPr>
        <p:txBody>
          <a:bodyPr>
            <a:normAutofit/>
          </a:bodyPr>
          <a:lstStyle/>
          <a:p>
            <a:r>
              <a:rPr lang="en-AU" altLang="zh-CN" sz="1800" dirty="0" smtClean="0">
                <a:ea typeface="宋体" pitchFamily="2" charset="-122"/>
              </a:rPr>
              <a:t>Many individual learning algorithms are available:</a:t>
            </a:r>
          </a:p>
          <a:p>
            <a:pPr lvl="1"/>
            <a:r>
              <a:rPr lang="en-AU" altLang="zh-CN" sz="1800" dirty="0" smtClean="0">
                <a:ea typeface="宋体" pitchFamily="2" charset="-122"/>
              </a:rPr>
              <a:t>Decision Trees, Neural Networks, Support Vector Machines</a:t>
            </a:r>
          </a:p>
          <a:p>
            <a:pPr>
              <a:lnSpc>
                <a:spcPct val="80000"/>
              </a:lnSpc>
            </a:pPr>
            <a:endParaRPr lang="en-AU" altLang="zh-CN" sz="1800" dirty="0" smtClean="0">
              <a:ea typeface="宋体" pitchFamily="2" charset="-122"/>
            </a:endParaRPr>
          </a:p>
          <a:p>
            <a:pPr algn="just"/>
            <a:r>
              <a:rPr lang="en-AU" altLang="zh-CN" sz="1800" dirty="0" smtClean="0">
                <a:ea typeface="宋体" pitchFamily="2" charset="-122"/>
              </a:rPr>
              <a:t>The process by which multiple models are </a:t>
            </a:r>
            <a:r>
              <a:rPr lang="en-AU" altLang="zh-CN" sz="1800" dirty="0" smtClean="0">
                <a:solidFill>
                  <a:srgbClr val="FF0000"/>
                </a:solidFill>
                <a:ea typeface="宋体" pitchFamily="2" charset="-122"/>
              </a:rPr>
              <a:t>strategically</a:t>
            </a:r>
            <a:r>
              <a:rPr lang="en-AU" altLang="zh-CN" sz="1800" dirty="0" smtClean="0">
                <a:ea typeface="宋体" pitchFamily="2" charset="-122"/>
              </a:rPr>
              <a:t> </a:t>
            </a:r>
            <a:r>
              <a:rPr lang="en-AU" altLang="zh-CN" sz="1800" dirty="0" smtClean="0">
                <a:solidFill>
                  <a:srgbClr val="FF0000"/>
                </a:solidFill>
                <a:ea typeface="宋体" pitchFamily="2" charset="-122"/>
              </a:rPr>
              <a:t>generated</a:t>
            </a:r>
            <a:r>
              <a:rPr lang="en-AU" altLang="zh-CN" sz="1800" dirty="0" smtClean="0">
                <a:ea typeface="宋体" pitchFamily="2" charset="-122"/>
              </a:rPr>
              <a:t> and </a:t>
            </a:r>
            <a:r>
              <a:rPr lang="en-AU" altLang="zh-CN" sz="1800" dirty="0" smtClean="0">
                <a:solidFill>
                  <a:srgbClr val="FF0000"/>
                </a:solidFill>
                <a:ea typeface="宋体" pitchFamily="2" charset="-122"/>
              </a:rPr>
              <a:t>combined</a:t>
            </a:r>
            <a:r>
              <a:rPr lang="en-AU" altLang="zh-CN" sz="1800" dirty="0" smtClean="0">
                <a:ea typeface="宋体" pitchFamily="2" charset="-122"/>
              </a:rPr>
              <a:t> in order to </a:t>
            </a:r>
            <a:r>
              <a:rPr lang="en-AU" altLang="zh-CN" sz="1800" dirty="0" smtClean="0">
                <a:solidFill>
                  <a:srgbClr val="FF0000"/>
                </a:solidFill>
                <a:ea typeface="宋体" pitchFamily="2" charset="-122"/>
              </a:rPr>
              <a:t>better</a:t>
            </a:r>
            <a:r>
              <a:rPr lang="en-AU" altLang="zh-CN" sz="1800" dirty="0" smtClean="0">
                <a:ea typeface="宋体" pitchFamily="2" charset="-122"/>
              </a:rPr>
              <a:t> solve a particular Machine Learning problem.</a:t>
            </a:r>
          </a:p>
          <a:p>
            <a:pPr algn="just">
              <a:lnSpc>
                <a:spcPct val="80000"/>
              </a:lnSpc>
            </a:pPr>
            <a:endParaRPr lang="en-AU" altLang="zh-CN" sz="1800" dirty="0" smtClean="0">
              <a:ea typeface="宋体" pitchFamily="2" charset="-122"/>
            </a:endParaRPr>
          </a:p>
          <a:p>
            <a:r>
              <a:rPr lang="en-AU" altLang="zh-CN" sz="1800" dirty="0" smtClean="0">
                <a:ea typeface="宋体" pitchFamily="2" charset="-122"/>
              </a:rPr>
              <a:t>Motivations</a:t>
            </a:r>
          </a:p>
          <a:p>
            <a:pPr lvl="1"/>
            <a:r>
              <a:rPr lang="en-AU" altLang="zh-CN" sz="1800" dirty="0" smtClean="0">
                <a:ea typeface="宋体" pitchFamily="2" charset="-122"/>
              </a:rPr>
              <a:t>To improve the performance of a single model.</a:t>
            </a:r>
          </a:p>
          <a:p>
            <a:pPr lvl="1"/>
            <a:r>
              <a:rPr lang="en-AU" altLang="zh-CN" sz="1800" dirty="0" smtClean="0">
                <a:ea typeface="宋体" pitchFamily="2" charset="-122"/>
              </a:rPr>
              <a:t>To reduce the likelihood of an unfortunate selection of a poor model.</a:t>
            </a:r>
          </a:p>
          <a:p>
            <a:pPr>
              <a:lnSpc>
                <a:spcPct val="80000"/>
              </a:lnSpc>
            </a:pPr>
            <a:endParaRPr lang="en-AU" altLang="zh-CN" sz="18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AU" altLang="zh-CN" sz="1800" dirty="0" smtClean="0">
                <a:ea typeface="宋体" pitchFamily="2" charset="-122"/>
              </a:rPr>
              <a:t>Multiple Classifier Systems</a:t>
            </a:r>
          </a:p>
          <a:p>
            <a:pPr>
              <a:lnSpc>
                <a:spcPct val="80000"/>
              </a:lnSpc>
            </a:pPr>
            <a:endParaRPr lang="en-AU" altLang="zh-CN" sz="1800" dirty="0" smtClean="0">
              <a:ea typeface="宋体" pitchFamily="2" charset="-122"/>
            </a:endParaRPr>
          </a:p>
          <a:p>
            <a:r>
              <a:rPr lang="en-AU" altLang="zh-CN" sz="1800" dirty="0" smtClean="0">
                <a:ea typeface="宋体" pitchFamily="2" charset="-122"/>
              </a:rPr>
              <a:t>One idea, many implementations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Bagging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Boosting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455E13-6E1E-43CD-AEE5-E78D5B74A0B9}" type="slidenum">
              <a:rPr lang="en-US" altLang="zh-CN" smtClean="0">
                <a:ea typeface="宋体" pitchFamily="2" charset="-122"/>
              </a:rPr>
              <a:pPr/>
              <a:t>4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971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Weighting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9067" t="17696" r="7745" b="6110"/>
          <a:stretch>
            <a:fillRect/>
          </a:stretch>
        </p:blipFill>
        <p:spPr bwMode="gray">
          <a:xfrm>
            <a:off x="1892300" y="1285875"/>
            <a:ext cx="5651500" cy="45751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五角星 4"/>
          <p:cNvSpPr/>
          <p:nvPr/>
        </p:nvSpPr>
        <p:spPr>
          <a:xfrm>
            <a:off x="5114925" y="5000625"/>
            <a:ext cx="357187" cy="357188"/>
          </a:xfrm>
          <a:prstGeom prst="star5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五角星 6"/>
          <p:cNvSpPr/>
          <p:nvPr/>
        </p:nvSpPr>
        <p:spPr>
          <a:xfrm>
            <a:off x="4686300" y="1714500"/>
            <a:ext cx="357187" cy="357188"/>
          </a:xfrm>
          <a:prstGeom prst="star5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任意多边形 9"/>
          <p:cNvSpPr/>
          <p:nvPr/>
        </p:nvSpPr>
        <p:spPr>
          <a:xfrm>
            <a:off x="3328987" y="1385888"/>
            <a:ext cx="3181350" cy="2543175"/>
          </a:xfrm>
          <a:custGeom>
            <a:avLst/>
            <a:gdLst>
              <a:gd name="connsiteX0" fmla="*/ 2664030 w 3180607"/>
              <a:gd name="connsiteY0" fmla="*/ 217714 h 2543298"/>
              <a:gd name="connsiteX1" fmla="*/ 3150919 w 3180607"/>
              <a:gd name="connsiteY1" fmla="*/ 1238992 h 2543298"/>
              <a:gd name="connsiteX2" fmla="*/ 2485901 w 3180607"/>
              <a:gd name="connsiteY2" fmla="*/ 2414649 h 2543298"/>
              <a:gd name="connsiteX3" fmla="*/ 288966 w 3180607"/>
              <a:gd name="connsiteY3" fmla="*/ 2010888 h 2543298"/>
              <a:gd name="connsiteX4" fmla="*/ 752103 w 3180607"/>
              <a:gd name="connsiteY4" fmla="*/ 300841 h 2543298"/>
              <a:gd name="connsiteX5" fmla="*/ 2664030 w 3180607"/>
              <a:gd name="connsiteY5" fmla="*/ 217714 h 254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607" h="2543298">
                <a:moveTo>
                  <a:pt x="2664030" y="217714"/>
                </a:moveTo>
                <a:cubicBezTo>
                  <a:pt x="3063833" y="374072"/>
                  <a:pt x="3180607" y="872836"/>
                  <a:pt x="3150919" y="1238992"/>
                </a:cubicBezTo>
                <a:cubicBezTo>
                  <a:pt x="3121231" y="1605148"/>
                  <a:pt x="2962893" y="2286000"/>
                  <a:pt x="2485901" y="2414649"/>
                </a:cubicBezTo>
                <a:cubicBezTo>
                  <a:pt x="2008909" y="2543298"/>
                  <a:pt x="577932" y="2363189"/>
                  <a:pt x="288966" y="2010888"/>
                </a:cubicBezTo>
                <a:cubicBezTo>
                  <a:pt x="0" y="1658587"/>
                  <a:pt x="354280" y="601682"/>
                  <a:pt x="752103" y="300841"/>
                </a:cubicBezTo>
                <a:cubicBezTo>
                  <a:pt x="1149926" y="0"/>
                  <a:pt x="2264227" y="61356"/>
                  <a:pt x="2664030" y="217714"/>
                </a:cubicBezTo>
                <a:close/>
              </a:path>
            </a:pathLst>
          </a:cu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0"/>
          <p:cNvSpPr/>
          <p:nvPr/>
        </p:nvSpPr>
        <p:spPr>
          <a:xfrm>
            <a:off x="2517775" y="2808288"/>
            <a:ext cx="4597400" cy="2982912"/>
          </a:xfrm>
          <a:custGeom>
            <a:avLst/>
            <a:gdLst>
              <a:gd name="connsiteX0" fmla="*/ 3633849 w 4597730"/>
              <a:gd name="connsiteY0" fmla="*/ 2784764 h 2982687"/>
              <a:gd name="connsiteX1" fmla="*/ 4488873 w 4597730"/>
              <a:gd name="connsiteY1" fmla="*/ 1810987 h 2982687"/>
              <a:gd name="connsiteX2" fmla="*/ 2980706 w 4597730"/>
              <a:gd name="connsiteY2" fmla="*/ 374073 h 2982687"/>
              <a:gd name="connsiteX3" fmla="*/ 1021278 w 4597730"/>
              <a:gd name="connsiteY3" fmla="*/ 267195 h 2982687"/>
              <a:gd name="connsiteX4" fmla="*/ 83127 w 4597730"/>
              <a:gd name="connsiteY4" fmla="*/ 1977242 h 2982687"/>
              <a:gd name="connsiteX5" fmla="*/ 1520041 w 4597730"/>
              <a:gd name="connsiteY5" fmla="*/ 2844141 h 2982687"/>
              <a:gd name="connsiteX6" fmla="*/ 3633849 w 4597730"/>
              <a:gd name="connsiteY6" fmla="*/ 2784764 h 298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97730" h="2982687">
                <a:moveTo>
                  <a:pt x="3633849" y="2784764"/>
                </a:moveTo>
                <a:cubicBezTo>
                  <a:pt x="4128654" y="2612572"/>
                  <a:pt x="4597730" y="2212769"/>
                  <a:pt x="4488873" y="1810987"/>
                </a:cubicBezTo>
                <a:cubicBezTo>
                  <a:pt x="4380016" y="1409205"/>
                  <a:pt x="3558639" y="631372"/>
                  <a:pt x="2980706" y="374073"/>
                </a:cubicBezTo>
                <a:cubicBezTo>
                  <a:pt x="2402773" y="116774"/>
                  <a:pt x="1504208" y="0"/>
                  <a:pt x="1021278" y="267195"/>
                </a:cubicBezTo>
                <a:cubicBezTo>
                  <a:pt x="538348" y="534390"/>
                  <a:pt x="0" y="1547751"/>
                  <a:pt x="83127" y="1977242"/>
                </a:cubicBezTo>
                <a:cubicBezTo>
                  <a:pt x="166254" y="2406733"/>
                  <a:pt x="928254" y="2705596"/>
                  <a:pt x="1520041" y="2844141"/>
                </a:cubicBezTo>
                <a:cubicBezTo>
                  <a:pt x="2111828" y="2982687"/>
                  <a:pt x="3139044" y="2956956"/>
                  <a:pt x="3633849" y="2784764"/>
                </a:cubicBezTo>
                <a:close/>
              </a:path>
            </a:pathLst>
          </a:cu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Weighting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7" name="矩形 4"/>
          <p:cNvSpPr/>
          <p:nvPr/>
        </p:nvSpPr>
        <p:spPr>
          <a:xfrm>
            <a:off x="2286000" y="1676400"/>
            <a:ext cx="121443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+mn-ea"/>
              </a:rPr>
              <a:t>Base </a:t>
            </a:r>
            <a:r>
              <a:rPr lang="en-US" altLang="zh-CN" dirty="0">
                <a:latin typeface="+mn-ea"/>
              </a:rPr>
              <a:t>classifier </a:t>
            </a:r>
            <a:r>
              <a:rPr lang="en-US" altLang="zh-CN" i="1" dirty="0">
                <a:latin typeface="+mn-ea"/>
              </a:rPr>
              <a:t>h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(x)</a:t>
            </a:r>
          </a:p>
        </p:txBody>
      </p:sp>
      <p:sp>
        <p:nvSpPr>
          <p:cNvPr id="8" name="矩形 5"/>
          <p:cNvSpPr/>
          <p:nvPr/>
        </p:nvSpPr>
        <p:spPr>
          <a:xfrm>
            <a:off x="5429250" y="1676400"/>
            <a:ext cx="120015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+mn-ea"/>
              </a:rPr>
              <a:t>Base </a:t>
            </a:r>
            <a:r>
              <a:rPr lang="en-US" altLang="zh-CN" dirty="0">
                <a:latin typeface="+mn-ea"/>
              </a:rPr>
              <a:t>classifier</a:t>
            </a:r>
          </a:p>
          <a:p>
            <a:pPr algn="ctr">
              <a:defRPr/>
            </a:pPr>
            <a:r>
              <a:rPr lang="en-US" altLang="zh-CN" i="1" dirty="0" err="1" smtClean="0">
                <a:latin typeface="+mn-ea"/>
              </a:rPr>
              <a:t>h</a:t>
            </a:r>
            <a:r>
              <a:rPr lang="en-US" altLang="zh-CN" baseline="-25000" dirty="0" err="1" smtClean="0">
                <a:latin typeface="+mn-ea"/>
              </a:rPr>
              <a:t>T</a:t>
            </a:r>
            <a:r>
              <a:rPr lang="en-US" altLang="zh-CN" dirty="0" smtClean="0">
                <a:latin typeface="+mn-ea"/>
              </a:rPr>
              <a:t>(x</a:t>
            </a:r>
            <a:r>
              <a:rPr lang="en-US" altLang="zh-CN" dirty="0">
                <a:latin typeface="+mn-ea"/>
              </a:rPr>
              <a:t>)</a:t>
            </a:r>
          </a:p>
        </p:txBody>
      </p:sp>
      <p:sp>
        <p:nvSpPr>
          <p:cNvPr id="9" name="矩形 6"/>
          <p:cNvSpPr/>
          <p:nvPr/>
        </p:nvSpPr>
        <p:spPr>
          <a:xfrm>
            <a:off x="3857625" y="1676400"/>
            <a:ext cx="121443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+mn-ea"/>
              </a:rPr>
              <a:t>Base </a:t>
            </a:r>
            <a:r>
              <a:rPr lang="en-US" altLang="zh-CN" dirty="0">
                <a:latin typeface="+mn-ea"/>
              </a:rPr>
              <a:t>classifier</a:t>
            </a:r>
          </a:p>
          <a:p>
            <a:pPr algn="ctr">
              <a:defRPr/>
            </a:pPr>
            <a:r>
              <a:rPr lang="en-US" altLang="zh-CN" i="1" dirty="0">
                <a:latin typeface="+mn-ea"/>
              </a:rPr>
              <a:t>h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(x)</a:t>
            </a:r>
            <a:endParaRPr lang="zh-CN" altLang="en-US" dirty="0">
              <a:latin typeface="+mn-ea"/>
            </a:endParaRPr>
          </a:p>
        </p:txBody>
      </p:sp>
      <p:cxnSp>
        <p:nvCxnSpPr>
          <p:cNvPr id="11" name="直接箭头连接符 8"/>
          <p:cNvCxnSpPr>
            <a:stCxn id="29" idx="5"/>
            <a:endCxn id="7" idx="1"/>
          </p:cNvCxnSpPr>
          <p:nvPr/>
        </p:nvCxnSpPr>
        <p:spPr>
          <a:xfrm flipV="1">
            <a:off x="1845469" y="2133600"/>
            <a:ext cx="440531" cy="47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9"/>
          <p:cNvCxnSpPr>
            <a:stCxn id="7" idx="3"/>
            <a:endCxn id="9" idx="1"/>
          </p:cNvCxnSpPr>
          <p:nvPr/>
        </p:nvCxnSpPr>
        <p:spPr>
          <a:xfrm flipV="1">
            <a:off x="3500438" y="2133600"/>
            <a:ext cx="3571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0"/>
          <p:cNvCxnSpPr>
            <a:stCxn id="9" idx="3"/>
            <a:endCxn id="8" idx="1"/>
          </p:cNvCxnSpPr>
          <p:nvPr/>
        </p:nvCxnSpPr>
        <p:spPr>
          <a:xfrm>
            <a:off x="5072063" y="2133600"/>
            <a:ext cx="357187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1"/>
          <p:cNvSpPr/>
          <p:nvPr/>
        </p:nvSpPr>
        <p:spPr>
          <a:xfrm>
            <a:off x="2286000" y="4676775"/>
            <a:ext cx="435768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Boosting classifier</a:t>
            </a:r>
          </a:p>
          <a:p>
            <a:pPr algn="ctr">
              <a:defRPr/>
            </a:pPr>
            <a:r>
              <a:rPr lang="en-US" altLang="zh-CN" i="1" dirty="0"/>
              <a:t>H</a:t>
            </a:r>
            <a:r>
              <a:rPr lang="en-US" altLang="zh-CN" dirty="0"/>
              <a:t>(x) = </a:t>
            </a:r>
            <a:r>
              <a:rPr lang="en-US" altLang="zh-CN" dirty="0" smtClean="0"/>
              <a:t>sign(</a:t>
            </a:r>
            <a:r>
              <a:rPr lang="zh-CN" altLang="zh-CN" dirty="0" smtClean="0"/>
              <a:t>∑</a:t>
            </a:r>
            <a:r>
              <a:rPr lang="el-GR" altLang="zh-CN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(x)</a:t>
            </a:r>
            <a:r>
              <a:rPr lang="en-US" altLang="zh-CN" dirty="0" smtClean="0">
                <a:sym typeface="Wingdings"/>
              </a:rPr>
              <a:t></a:t>
            </a:r>
            <a:r>
              <a:rPr lang="en-US" altLang="zh-CN" i="1" dirty="0" smtClean="0"/>
              <a:t>h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(x))</a:t>
            </a:r>
            <a:endParaRPr lang="en-US" altLang="zh-CN" dirty="0"/>
          </a:p>
        </p:txBody>
      </p:sp>
      <p:sp>
        <p:nvSpPr>
          <p:cNvPr id="15" name="流程图: 数据 12"/>
          <p:cNvSpPr/>
          <p:nvPr/>
        </p:nvSpPr>
        <p:spPr>
          <a:xfrm>
            <a:off x="714375" y="4824000"/>
            <a:ext cx="1143000" cy="612775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Gill Sans MT" pitchFamily="34" charset="0"/>
              </a:rPr>
              <a:t>Test</a:t>
            </a:r>
          </a:p>
        </p:txBody>
      </p:sp>
      <p:sp>
        <p:nvSpPr>
          <p:cNvPr id="16" name="流程图: 数据 13"/>
          <p:cNvSpPr/>
          <p:nvPr/>
        </p:nvSpPr>
        <p:spPr>
          <a:xfrm>
            <a:off x="7215188" y="4831200"/>
            <a:ext cx="1357312" cy="612775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zh-CN" dirty="0" smtClean="0">
                <a:latin typeface="Gill Sans MT" pitchFamily="34" charset="0"/>
              </a:rPr>
              <a:t>Results</a:t>
            </a:r>
            <a:endParaRPr lang="zh-CN" altLang="en-US" dirty="0">
              <a:latin typeface="Gill Sans MT" pitchFamily="34" charset="0"/>
            </a:endParaRPr>
          </a:p>
        </p:txBody>
      </p:sp>
      <p:cxnSp>
        <p:nvCxnSpPr>
          <p:cNvPr id="17" name="直接箭头连接符 14"/>
          <p:cNvCxnSpPr>
            <a:stCxn id="7" idx="2"/>
            <a:endCxn id="21" idx="0"/>
          </p:cNvCxnSpPr>
          <p:nvPr/>
        </p:nvCxnSpPr>
        <p:spPr>
          <a:xfrm rot="5400000">
            <a:off x="2636044" y="2847181"/>
            <a:ext cx="51435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6"/>
          <p:cNvCxnSpPr>
            <a:stCxn id="8" idx="2"/>
            <a:endCxn id="23" idx="0"/>
          </p:cNvCxnSpPr>
          <p:nvPr/>
        </p:nvCxnSpPr>
        <p:spPr>
          <a:xfrm rot="16200000" flipH="1">
            <a:off x="5776119" y="2844006"/>
            <a:ext cx="514350" cy="79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7"/>
          <p:cNvCxnSpPr>
            <a:stCxn id="15" idx="5"/>
            <a:endCxn id="14" idx="1"/>
          </p:cNvCxnSpPr>
          <p:nvPr/>
        </p:nvCxnSpPr>
        <p:spPr>
          <a:xfrm>
            <a:off x="1743075" y="5130388"/>
            <a:ext cx="542925" cy="3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8"/>
          <p:cNvCxnSpPr>
            <a:stCxn id="14" idx="3"/>
            <a:endCxn id="16" idx="2"/>
          </p:cNvCxnSpPr>
          <p:nvPr/>
        </p:nvCxnSpPr>
        <p:spPr>
          <a:xfrm>
            <a:off x="6643688" y="5133975"/>
            <a:ext cx="707231" cy="36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19"/>
          <p:cNvSpPr/>
          <p:nvPr/>
        </p:nvSpPr>
        <p:spPr>
          <a:xfrm>
            <a:off x="2286000" y="3105150"/>
            <a:ext cx="121443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Estimator</a:t>
            </a:r>
          </a:p>
          <a:p>
            <a:pPr algn="ctr">
              <a:defRPr/>
            </a:pPr>
            <a:r>
              <a:rPr lang="el-GR" altLang="zh-CN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(x</a:t>
            </a:r>
            <a:r>
              <a:rPr lang="en-US" altLang="zh-CN" dirty="0"/>
              <a:t>) </a:t>
            </a:r>
          </a:p>
        </p:txBody>
      </p:sp>
      <p:sp>
        <p:nvSpPr>
          <p:cNvPr id="22" name="矩形 20"/>
          <p:cNvSpPr/>
          <p:nvPr/>
        </p:nvSpPr>
        <p:spPr>
          <a:xfrm>
            <a:off x="3857625" y="3105150"/>
            <a:ext cx="121443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Estimator</a:t>
            </a:r>
          </a:p>
          <a:p>
            <a:pPr algn="ctr">
              <a:defRPr/>
            </a:pPr>
            <a:r>
              <a:rPr lang="el-GR" altLang="zh-CN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baseline="-25000" dirty="0" smtClean="0">
                <a:latin typeface="+mn-ea"/>
              </a:rPr>
              <a:t>2</a:t>
            </a:r>
            <a:r>
              <a:rPr lang="en-US" altLang="zh-CN" dirty="0" smtClean="0">
                <a:latin typeface="+mn-ea"/>
              </a:rPr>
              <a:t>(x</a:t>
            </a:r>
            <a:r>
              <a:rPr lang="en-US" altLang="zh-CN" dirty="0">
                <a:latin typeface="+mn-ea"/>
              </a:rPr>
              <a:t>) </a:t>
            </a:r>
          </a:p>
        </p:txBody>
      </p:sp>
      <p:sp>
        <p:nvSpPr>
          <p:cNvPr id="23" name="矩形 21"/>
          <p:cNvSpPr/>
          <p:nvPr/>
        </p:nvSpPr>
        <p:spPr>
          <a:xfrm>
            <a:off x="5429250" y="3105150"/>
            <a:ext cx="121443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+mn-ea"/>
              </a:rPr>
              <a:t>Estimator</a:t>
            </a:r>
          </a:p>
          <a:p>
            <a:pPr algn="ctr">
              <a:defRPr/>
            </a:pPr>
            <a:r>
              <a:rPr lang="el-GR" altLang="zh-CN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baseline="-25000" dirty="0" smtClean="0">
                <a:latin typeface="+mn-ea"/>
              </a:rPr>
              <a:t>T</a:t>
            </a:r>
            <a:r>
              <a:rPr lang="en-US" altLang="zh-CN" dirty="0" smtClean="0">
                <a:latin typeface="+mn-ea"/>
              </a:rPr>
              <a:t>(x</a:t>
            </a:r>
            <a:r>
              <a:rPr lang="en-US" altLang="zh-CN" dirty="0">
                <a:latin typeface="+mn-ea"/>
              </a:rPr>
              <a:t>) </a:t>
            </a:r>
          </a:p>
        </p:txBody>
      </p:sp>
      <p:cxnSp>
        <p:nvCxnSpPr>
          <p:cNvPr id="24" name="直接箭头连接符 30"/>
          <p:cNvCxnSpPr>
            <a:stCxn id="9" idx="2"/>
            <a:endCxn id="22" idx="0"/>
          </p:cNvCxnSpPr>
          <p:nvPr/>
        </p:nvCxnSpPr>
        <p:spPr>
          <a:xfrm rot="5400000">
            <a:off x="4207669" y="2847181"/>
            <a:ext cx="51435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32"/>
          <p:cNvCxnSpPr>
            <a:stCxn id="21" idx="2"/>
          </p:cNvCxnSpPr>
          <p:nvPr/>
        </p:nvCxnSpPr>
        <p:spPr>
          <a:xfrm flipH="1">
            <a:off x="2892425" y="4019550"/>
            <a:ext cx="794" cy="65722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34"/>
          <p:cNvCxnSpPr>
            <a:stCxn id="22" idx="2"/>
            <a:endCxn id="14" idx="0"/>
          </p:cNvCxnSpPr>
          <p:nvPr/>
        </p:nvCxnSpPr>
        <p:spPr>
          <a:xfrm rot="5400000">
            <a:off x="4135437" y="4348163"/>
            <a:ext cx="657225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36"/>
          <p:cNvCxnSpPr>
            <a:stCxn id="23" idx="2"/>
          </p:cNvCxnSpPr>
          <p:nvPr/>
        </p:nvCxnSpPr>
        <p:spPr>
          <a:xfrm>
            <a:off x="6036469" y="4019550"/>
            <a:ext cx="794" cy="6572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数据 7"/>
          <p:cNvSpPr/>
          <p:nvPr/>
        </p:nvSpPr>
        <p:spPr bwMode="auto">
          <a:xfrm>
            <a:off x="752475" y="1831987"/>
            <a:ext cx="1214438" cy="612775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dirty="0" smtClean="0">
                <a:latin typeface="Gill Sans MT" pitchFamily="34" charset="0"/>
              </a:rPr>
              <a:t>Training</a:t>
            </a:r>
            <a:endParaRPr lang="en-US" altLang="zh-CN" baseline="-25000" dirty="0">
              <a:latin typeface="Gill Sans MT" pitchFamily="34" charset="0"/>
            </a:endParaRPr>
          </a:p>
        </p:txBody>
      </p:sp>
      <p:sp>
        <p:nvSpPr>
          <p:cNvPr id="28" name="弧形 27"/>
          <p:cNvSpPr/>
          <p:nvPr/>
        </p:nvSpPr>
        <p:spPr>
          <a:xfrm>
            <a:off x="4495800" y="4924425"/>
            <a:ext cx="685800" cy="714375"/>
          </a:xfrm>
          <a:prstGeom prst="arc">
            <a:avLst>
              <a:gd name="adj1" fmla="val 16200000"/>
              <a:gd name="adj2" fmla="val 1618577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0196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AdaBoost assigns </a:t>
            </a:r>
            <a:r>
              <a:rPr lang="en-US" dirty="0" smtClean="0">
                <a:solidFill>
                  <a:srgbClr val="FF0000"/>
                </a:solidFill>
              </a:rPr>
              <a:t>fixed</a:t>
            </a:r>
            <a:r>
              <a:rPr lang="en-US" dirty="0" smtClean="0"/>
              <a:t> weights to models.</a:t>
            </a:r>
          </a:p>
          <a:p>
            <a:endParaRPr lang="en-US" dirty="0" smtClean="0"/>
          </a:p>
          <a:p>
            <a:r>
              <a:rPr lang="en-US" dirty="0" smtClean="0"/>
              <a:t>However, different models emphasize different regions.</a:t>
            </a:r>
          </a:p>
          <a:p>
            <a:endParaRPr lang="en-US" dirty="0" smtClean="0"/>
          </a:p>
          <a:p>
            <a:r>
              <a:rPr lang="en-US" dirty="0" smtClean="0"/>
              <a:t>The weights of models should be </a:t>
            </a:r>
            <a:r>
              <a:rPr lang="en-US" dirty="0" smtClean="0">
                <a:solidFill>
                  <a:srgbClr val="FF0000"/>
                </a:solidFill>
              </a:rPr>
              <a:t>input-dependent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Given an input, only invoke appropriate models.</a:t>
            </a:r>
          </a:p>
          <a:p>
            <a:endParaRPr lang="en-US" dirty="0" smtClean="0"/>
          </a:p>
          <a:p>
            <a:r>
              <a:rPr lang="en-US" dirty="0" smtClean="0"/>
              <a:t>Train a </a:t>
            </a:r>
            <a:r>
              <a:rPr lang="en-US" dirty="0" smtClean="0">
                <a:solidFill>
                  <a:srgbClr val="FF0000"/>
                </a:solidFill>
              </a:rPr>
              <a:t>competency predictor </a:t>
            </a:r>
            <a:r>
              <a:rPr lang="en-US" dirty="0" smtClean="0"/>
              <a:t>for each model.</a:t>
            </a:r>
          </a:p>
          <a:p>
            <a:endParaRPr lang="en-US" dirty="0" smtClean="0"/>
          </a:p>
          <a:p>
            <a:r>
              <a:rPr lang="en-US" dirty="0" smtClean="0"/>
              <a:t>Estimate whether the model is likely to make a right decision.</a:t>
            </a:r>
          </a:p>
          <a:p>
            <a:endParaRPr lang="en-US" dirty="0" smtClean="0"/>
          </a:p>
          <a:p>
            <a:r>
              <a:rPr lang="en-US" dirty="0" smtClean="0"/>
              <a:t>Use this information as the weight.</a:t>
            </a:r>
          </a:p>
          <a:p>
            <a:endParaRPr lang="en-US" dirty="0" smtClean="0"/>
          </a:p>
          <a:p>
            <a:r>
              <a:rPr lang="en-US" dirty="0" err="1" smtClean="0"/>
              <a:t>Maclin</a:t>
            </a:r>
            <a:r>
              <a:rPr lang="en-US" dirty="0" smtClean="0"/>
              <a:t>, R.: Boosting classifiers regionally. AAAI, 700-705, 1998.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62465" name="Picture 1" descr="C:\Users\Bo Yuan\AppData\Roaming\Tencent\QQ\Temp\WGJ2@(4TI95HQ(U6~N3R_KJ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150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5" name="Oval 4"/>
          <p:cNvSpPr/>
          <p:nvPr/>
        </p:nvSpPr>
        <p:spPr>
          <a:xfrm>
            <a:off x="1143000" y="31242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514600" y="3124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" y="37338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19200" y="42672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86000" y="18288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3048000" y="3886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2514600" y="43434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1524000" y="1600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3000" y="37338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3048000" y="4648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77656" y="1143000"/>
            <a:ext cx="3544" cy="4587949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90600" y="1295400"/>
            <a:ext cx="2209800" cy="10668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72200" y="31242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543800" y="3124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38800" y="37338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48400" y="42672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15200" y="18288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8077200" y="3886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7543800" y="43434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53200" y="1600200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72200" y="3733800"/>
            <a:ext cx="228600" cy="228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8077200" y="4648200"/>
            <a:ext cx="228600" cy="22860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257800" y="2362200"/>
            <a:ext cx="3429000" cy="1588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3886200" y="3581400"/>
            <a:ext cx="1143000" cy="228600"/>
          </a:xfrm>
          <a:prstGeom prst="rightArrow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5400" y="60198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/>
              <a:t>Base Classifier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62618" y="60198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/>
              <a:t>Competency Predicator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RegionBoost with KNN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86063"/>
            <a:ext cx="7992653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8725"/>
                <a:ext cx="8023225" cy="128587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AU" dirty="0" smtClean="0"/>
                  <a:t>To calculate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zh-CN" altLang="en-AU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AU" dirty="0" smtClean="0"/>
                  <a:t>:</a:t>
                </a:r>
                <a:endParaRPr lang="en-US" dirty="0" smtClean="0"/>
              </a:p>
              <a:p>
                <a:pPr marL="914400" lvl="1" indent="-514350" algn="just">
                  <a:lnSpc>
                    <a:spcPct val="120000"/>
                  </a:lnSpc>
                </a:pPr>
                <a:r>
                  <a:rPr lang="en-US" dirty="0" smtClean="0"/>
                  <a:t>Find the K nearest neighbors of </a:t>
                </a:r>
                <a:r>
                  <a:rPr lang="en-US" i="1" dirty="0" smtClean="0"/>
                  <a:t>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in the training set.</a:t>
                </a:r>
              </a:p>
              <a:p>
                <a:pPr marL="914400" lvl="1" indent="-514350" algn="just">
                  <a:lnSpc>
                    <a:spcPct val="120000"/>
                  </a:lnSpc>
                </a:pPr>
                <a:r>
                  <a:rPr lang="en-AU" dirty="0" smtClean="0"/>
                  <a:t>Calculate the percentage of points correctly classified by </a:t>
                </a:r>
                <a:r>
                  <a:rPr lang="en-AU" i="1" dirty="0" smtClean="0"/>
                  <a:t>h</a:t>
                </a:r>
                <a:r>
                  <a:rPr lang="en-AU" baseline="-25000" dirty="0" smtClean="0"/>
                  <a:t>j</a:t>
                </a:r>
                <a:r>
                  <a:rPr lang="en-AU" dirty="0" smtClean="0"/>
                  <a:t>.</a:t>
                </a:r>
              </a:p>
              <a:p>
                <a:pPr marL="914400" lvl="1" indent="-514350" algn="just"/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8725"/>
                <a:ext cx="8023225" cy="1285875"/>
              </a:xfrm>
              <a:blipFill rotWithShape="1">
                <a:blip r:embed="rId4"/>
                <a:stretch>
                  <a:fillRect l="-608" t="-2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495800" y="3359150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8" name="Equation" r:id="rId5" imgW="152280" imgH="139680" progId="Equation.KSEE3">
                  <p:embed/>
                </p:oleObj>
              </mc:Choice>
              <mc:Fallback>
                <p:oleObj name="Equation" r:id="rId5" imgW="152280" imgH="13968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59150"/>
                        <a:ext cx="1524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RegionBoost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35709"/>
            <a:ext cx="5791200" cy="483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RegionBoost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66824"/>
            <a:ext cx="5743954" cy="482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32447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is ensemble learning?</a:t>
            </a:r>
          </a:p>
          <a:p>
            <a:endParaRPr lang="en-US" dirty="0" smtClean="0"/>
          </a:p>
          <a:p>
            <a:r>
              <a:rPr lang="en-US" dirty="0" smtClean="0"/>
              <a:t>What can ensemble learning help us?</a:t>
            </a:r>
          </a:p>
          <a:p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Two major types of ensemble learning: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Parallel (Bagging)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Sequential (Boosting)</a:t>
            </a:r>
          </a:p>
          <a:p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Different ways to combine models:</a:t>
            </a:r>
          </a:p>
          <a:p>
            <a:pPr lvl="1">
              <a:lnSpc>
                <a:spcPct val="120000"/>
              </a:lnSpc>
            </a:pPr>
            <a:r>
              <a:rPr lang="en-AU" dirty="0" smtClean="0"/>
              <a:t>Average</a:t>
            </a:r>
          </a:p>
          <a:p>
            <a:pPr lvl="1">
              <a:lnSpc>
                <a:spcPct val="120000"/>
              </a:lnSpc>
            </a:pPr>
            <a:r>
              <a:rPr lang="en-AU" dirty="0" smtClean="0"/>
              <a:t>Majority Voting</a:t>
            </a:r>
          </a:p>
          <a:p>
            <a:pPr lvl="1">
              <a:lnSpc>
                <a:spcPct val="120000"/>
              </a:lnSpc>
            </a:pPr>
            <a:r>
              <a:rPr lang="en-AU" dirty="0" smtClean="0"/>
              <a:t>Weighted Majority Voting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Some representative algorithms: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Random Forests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AdaBoost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RegionBoost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6" name="Picture 2" descr="C:\Documents and Settings\Linda\Local Settings\Temporary Internet Files\Content.IE5\OAGRPP55\MCj04415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9144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06110"/>
            <a:ext cx="142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97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mtClean="0">
                <a:ea typeface="宋体" pitchFamily="2" charset="-122"/>
              </a:rPr>
              <a:t>Algorithm Hierarchy</a:t>
            </a:r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Combination of Classifiers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81088"/>
            <a:ext cx="76009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Model Selection</a:t>
            </a:r>
          </a:p>
        </p:txBody>
      </p:sp>
      <p:pic>
        <p:nvPicPr>
          <p:cNvPr id="10243" name="Picture 8"/>
          <p:cNvPicPr>
            <a:picLocks noChangeAspect="1" noChangeArrowheads="1"/>
          </p:cNvPicPr>
          <p:nvPr/>
        </p:nvPicPr>
        <p:blipFill>
          <a:blip r:embed="rId2" cstate="print"/>
          <a:srcRect t="1386"/>
          <a:stretch>
            <a:fillRect/>
          </a:stretch>
        </p:blipFill>
        <p:spPr bwMode="auto">
          <a:xfrm>
            <a:off x="533400" y="990600"/>
            <a:ext cx="80772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Divide and Conquer</a:t>
            </a:r>
          </a:p>
        </p:txBody>
      </p:sp>
      <p:pic>
        <p:nvPicPr>
          <p:cNvPr id="11267" name="Picture 5" descr="800px-Figure1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2667"/>
          <a:stretch>
            <a:fillRect/>
          </a:stretch>
        </p:blipFill>
        <p:spPr bwMode="auto">
          <a:xfrm>
            <a:off x="762000" y="990600"/>
            <a:ext cx="7620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Divide and Conquer</a:t>
            </a:r>
          </a:p>
        </p:txBody>
      </p:sp>
      <p:pic>
        <p:nvPicPr>
          <p:cNvPr id="12291" name="Picture 5" descr="800px-Figure1b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5333"/>
          <a:stretch>
            <a:fillRect/>
          </a:stretch>
        </p:blipFill>
        <p:spPr bwMode="auto">
          <a:xfrm>
            <a:off x="762000" y="990600"/>
            <a:ext cx="7620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F712BC-8AE1-4573-A341-23E4AD044D8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5453</TotalTime>
  <Words>1606</Words>
  <Application>Microsoft Office PowerPoint</Application>
  <PresentationFormat>全屏显示(4:3)</PresentationFormat>
  <Paragraphs>403</Paragraphs>
  <Slides>49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sample</vt:lpstr>
      <vt:lpstr>Equation</vt:lpstr>
      <vt:lpstr>Ensemble Learning</vt:lpstr>
      <vt:lpstr>Real World Scenarios</vt:lpstr>
      <vt:lpstr>Real World Scenarios</vt:lpstr>
      <vt:lpstr>What is ensemble learning?</vt:lpstr>
      <vt:lpstr>Algorithm Hierarchy</vt:lpstr>
      <vt:lpstr>Combination of Classifiers</vt:lpstr>
      <vt:lpstr>Model Selection</vt:lpstr>
      <vt:lpstr>Divide and Conquer</vt:lpstr>
      <vt:lpstr>Divide and Conquer</vt:lpstr>
      <vt:lpstr>PowerPoint 演示文稿</vt:lpstr>
      <vt:lpstr>Combiners</vt:lpstr>
      <vt:lpstr>Diversity</vt:lpstr>
      <vt:lpstr>Bootstrap Samples</vt:lpstr>
      <vt:lpstr>Bagging (Bootstrap Aggregating)</vt:lpstr>
      <vt:lpstr>Bagging</vt:lpstr>
      <vt:lpstr>A Decision Tree</vt:lpstr>
      <vt:lpstr>Tree vs. Forest</vt:lpstr>
      <vt:lpstr>Random Forests</vt:lpstr>
      <vt:lpstr>RF Main Features</vt:lpstr>
      <vt:lpstr>RF Advantages</vt:lpstr>
      <vt:lpstr>PowerPoint 演示文稿</vt:lpstr>
      <vt:lpstr>Stacking</vt:lpstr>
      <vt:lpstr>Stacking</vt:lpstr>
      <vt:lpstr>Boosting</vt:lpstr>
      <vt:lpstr>Boosting</vt:lpstr>
      <vt:lpstr>Boosting</vt:lpstr>
      <vt:lpstr>Boosting</vt:lpstr>
      <vt:lpstr>Boosting</vt:lpstr>
      <vt:lpstr>AdaBoost</vt:lpstr>
      <vt:lpstr>Demo: Classifier 1</vt:lpstr>
      <vt:lpstr>Demo: Classifier 2</vt:lpstr>
      <vt:lpstr>Demo: Classifier 3</vt:lpstr>
      <vt:lpstr>Demo: Combined Classifier </vt:lpstr>
      <vt:lpstr>PowerPoint 演示文稿</vt:lpstr>
      <vt:lpstr>The Choice of α</vt:lpstr>
      <vt:lpstr>The Choice of α</vt:lpstr>
      <vt:lpstr>The Choice of α</vt:lpstr>
      <vt:lpstr>Error Bounds</vt:lpstr>
      <vt:lpstr>Summary of AdaBoost</vt:lpstr>
      <vt:lpstr>PowerPoint 演示文稿</vt:lpstr>
      <vt:lpstr>Fixed Weighting Scheme</vt:lpstr>
      <vt:lpstr>Dynamic Weighting Scheme</vt:lpstr>
      <vt:lpstr>RegionBoost</vt:lpstr>
      <vt:lpstr>RegionBoost</vt:lpstr>
      <vt:lpstr>RegionBoost with KNN</vt:lpstr>
      <vt:lpstr>RegionBoost Results</vt:lpstr>
      <vt:lpstr>RegionBoost Results</vt:lpstr>
      <vt:lpstr>Review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Dr. Bo Yuan</cp:lastModifiedBy>
  <cp:revision>777</cp:revision>
  <dcterms:created xsi:type="dcterms:W3CDTF">2004-08-26T06:30:40Z</dcterms:created>
  <dcterms:modified xsi:type="dcterms:W3CDTF">2016-11-23T05:05:41Z</dcterms:modified>
</cp:coreProperties>
</file>