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1" r:id="rId2"/>
    <p:sldId id="283" r:id="rId3"/>
    <p:sldId id="261" r:id="rId4"/>
    <p:sldId id="262" r:id="rId5"/>
    <p:sldId id="282" r:id="rId6"/>
    <p:sldId id="288" r:id="rId7"/>
    <p:sldId id="289" r:id="rId8"/>
    <p:sldId id="290" r:id="rId9"/>
    <p:sldId id="291" r:id="rId10"/>
    <p:sldId id="292" r:id="rId11"/>
    <p:sldId id="293" r:id="rId12"/>
    <p:sldId id="27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.com/content/www/us/en/processors/architectures-software-developer-manuals.html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65.png"/><Relationship Id="rId12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55.png"/><Relationship Id="rId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n.wikipedia.org/wiki/Disk-drive_performance_characteris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</a:p>
            <a:p>
              <a:pPr marL="285750" indent="-285750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</a:p>
            <a:p>
              <a:pPr algn="ctr"/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35" grpId="0" bldLvl="0" animBg="1"/>
      <p:bldP spid="35" grpId="2" bldLvl="0" animBg="1"/>
      <p:bldP spid="35" grpId="3" bldLvl="0" animBg="1"/>
      <p:bldP spid="35" grpId="4" bldLvl="0" animBg="1"/>
      <p:bldP spid="35" grpId="5" bldLvl="0" animBg="1"/>
      <p:bldP spid="59" grpId="0" bldLvl="0" animBg="1"/>
      <p:bldP spid="5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</p:spPr>
        <p:txBody>
          <a:bodyPr wrap="square" lIns="90360" tIns="44280" rIns="90360" bIns="44280">
            <a:spAutoFit/>
          </a:bodyPr>
          <a:lstStyle/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48" grpId="0" bldLvl="0" animBg="1"/>
      <p:bldP spid="48" grpId="1" bldLvl="0" animBg="1"/>
      <p:bldP spid="48" grpId="2" bldLvl="0" animBg="1"/>
      <p:bldP spid="48" grpId="3" bldLvl="0" animBg="1"/>
      <p:bldP spid="48" grpId="4" bldLvl="0" animBg="1"/>
      <p:bldP spid="48" grpId="5" bldLvl="0" animBg="1"/>
      <p:bldP spid="49" grpId="0" bldLvl="0" animBg="1"/>
      <p:bldP spid="49" grpId="1" bldLvl="0" animBg="1"/>
      <p:bldP spid="49" grpId="2" bldLvl="0" animBg="1"/>
      <p:bldP spid="49" grpId="3" bldLvl="0" animBg="1"/>
      <p:bldP spid="4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连续内存分配：动态分区分配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当程序被加载执行时，分配一个进程指定大小可变的分区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字节，使用第一个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" grpId="0"/>
      <p:bldP spid="9" grpId="0"/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3" grpId="0"/>
      <p:bldP spid="14" grpId="0"/>
      <p:bldP spid="29" grpId="0" bldLvl="0" animBg="1"/>
      <p:bldP spid="2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可避免大的空闲分区被拆分</a:t>
            </a: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可减小外部碎片的大小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字节，使用尺寸不小于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bldLvl="0" animBg="1"/>
      <p:bldP spid="35" grpId="0" bldLvl="0" animBg="1"/>
      <p:bldP spid="3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19" y="3882670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51761" y="1194802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碎片紧凑的条件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所有的应用程序可动态重定位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通过调整进程占用的分区位置来减少或避免分区碎片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21"/>
            <p:cNvSpPr/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/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/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21"/>
            <p:cNvSpPr/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/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P4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/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/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1" grpId="1" bldLvl="0" animBg="1"/>
      <p:bldP spid="101" grpId="2" bldLvl="0" animBg="1"/>
      <p:bldP spid="101" grpId="3" bldLvl="0" animBg="1"/>
      <p:bldP spid="102" grpId="0" bldLvl="0" animBg="1"/>
      <p:bldP spid="102" grpId="1" bldLvl="0" animBg="1"/>
      <p:bldP spid="102" grpId="2" bldLvl="0" animBg="1"/>
      <p:bldP spid="103" grpId="0" bldLvl="0" animBg="1"/>
      <p:bldP spid="103" grpId="1" bldLvl="0" animBg="1"/>
      <p:bldP spid="103" grpId="2" bldLvl="0" animBg="1"/>
      <p:bldP spid="104" grpId="0" bldLvl="0" animBg="1"/>
      <p:bldP spid="104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需要解决的问题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交换哪个（些）程序？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伙伴系统的实现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整个可分配的分区大小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s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时，把整个块分配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，将大小为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，并把一个空闲分区分配给该进程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空闲块按大小和起始地址组织成二维数组</a:t>
              </a: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由小到大在空闲块数组中找最小的可用空闲块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初始状态：只有一个大小为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/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/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85" grpId="1" bldLvl="0" animBg="1"/>
      <p:bldP spid="185" grpId="2" bldLvl="0" animBg="1"/>
      <p:bldP spid="188" grpId="0"/>
      <p:bldP spid="189" grpId="0" bldLvl="0" animBg="1"/>
      <p:bldP spid="189" grpId="1" bldLvl="0" animBg="1"/>
      <p:bldP spid="189" grpId="2" bldLvl="0" animBg="1"/>
      <p:bldP spid="190" grpId="0"/>
      <p:bldP spid="192" grpId="0" bldLvl="0" animBg="1"/>
      <p:bldP spid="192" grpId="1" bldLvl="0" animBg="1"/>
      <p:bldP spid="192" grpId="2" bldLvl="0" animBg="1"/>
      <p:bldP spid="193" grpId="0"/>
      <p:bldP spid="282" grpId="0" bldLvl="0" animBg="1"/>
      <p:bldP spid="282" grpId="1" bldLvl="0" animBg="1"/>
      <p:bldP spid="282" grpId="2" bldLvl="0" animBg="1"/>
      <p:bldP spid="311" grpId="0" bldLvl="0" animBg="1"/>
      <p:bldP spid="311" grpId="1" bldLvl="0" animBg="1"/>
      <p:bldP spid="315" grpId="0" bldLvl="0" animBg="1"/>
      <p:bldP spid="315" grpId="1" bldLvl="0" animBg="1"/>
      <p:bldP spid="353" grpId="0" bldLvl="0" animBg="1"/>
      <p:bldP spid="353" grpId="1" bldLvl="0" animBg="1"/>
      <p:bldP spid="360" grpId="0" bldLvl="0" animBg="1"/>
      <p:bldP spid="360" grpId="1" bldLvl="0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把释放的块放入空闲块数组</a:t>
              </a: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大小相同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3"/>
              </a:rPr>
              <a:t>http://en.wikipedia.org/wiki/Buddy_memory_allocation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地址相邻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低地址空闲块起始地址为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的位数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6984776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43558"/>
            <a:ext cx="6984776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-635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Microsoft Office PowerPoint</Application>
  <PresentationFormat>全屏显示(16:9)</PresentationFormat>
  <Paragraphs>626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15172452372@163.com</cp:lastModifiedBy>
  <cp:revision>270</cp:revision>
  <dcterms:created xsi:type="dcterms:W3CDTF">2017-03-02T02:07:16Z</dcterms:created>
  <dcterms:modified xsi:type="dcterms:W3CDTF">2019-10-12T04:02:49Z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