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9F19EB-9B05-A6DB-C0C7-8E4D3224F2AD}" name="Serena Pavani" initials="SP" userId="S::serena@cattleya.it::50da6ed0-b65a-48ef-b039-b71a37cb8a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25C2E-F37E-676A-7795-20E082F8C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8DC70E-6D4A-2BDF-7279-15961C2EE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96B63E-D9AA-987B-319C-5948E13F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FB0107-0ACC-DD62-79D1-02A3C256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4AB0E8-1418-CC4C-ABD3-95941FF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2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BD8D6-6E4F-264F-3DB3-91A971B2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FC8D23-13A8-6E47-16E8-E5E1027D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01781F-CA8D-E790-2330-9BE60E70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2610F1-683B-9912-3802-6973CFB1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48BDA-6320-7F90-E955-C8BB42CA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5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517E9E5-2EFC-561E-935D-C928B37E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697971-38BA-0055-6C15-042D959E7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BC497C-4A89-1BEA-EE3E-AB00E5CD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739606-AB08-DFC7-A29A-A1C8CDC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57113C-FB7E-19D7-79C2-D8DD9329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0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D30D7-F012-3FD3-7B6D-51D0141A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8BDB84-0F08-E7E7-3472-637B254A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FCF23-36BF-C800-1E44-F877E3A1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37110-A073-5587-B695-76745800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B66263-544B-A4D4-CC76-9C82C1A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0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3DF2-E201-B761-0FFE-EF53459D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37DBD8-9BAD-8793-C2ED-BB463512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6CE86D-D5E2-35FF-55FF-6B5E69AA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9532FC-763E-D605-EC4C-EA29CD2E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26DF1-AE57-AD8F-3CDE-B2EEA0FA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09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4327D-0E4F-E153-9297-1D1E55B7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69D78-4ED8-6B03-0D0E-080F9D597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FEBDBD-0525-F260-7FDB-03E71395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481F3B-B71C-D95F-B420-FBBCCC5D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DC158B-F2B7-237C-8DED-A91F09C1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949287-85D9-29DB-C2AA-47E7451E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DCABE-82C6-1C83-F370-9ED0EE56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118E00-E6F1-8140-B279-90301974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895B04-56A9-3D7E-B312-1A3DCFBC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45E352-C9DA-6EA9-BC8C-CDF6D8321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0623E5-6883-1F71-250B-E9AD328C1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99AD3B-6906-116A-62E1-782A99CE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DABD08-938E-0EB1-60B0-9FA23519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AD6B42-1A28-90DB-1E36-A8993D2C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99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398F53-B63C-A8B9-E62B-E116F2D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9F299E-4283-7F61-D8AF-6F8F9A01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5F0160-F203-7BC6-EE62-1AD9ED41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73DEB7-585B-F6CC-4924-B0806FC1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75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C244A4-5F28-2B15-ABD2-13551F88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172B9D-82BC-9BA4-48BB-8CDE22A6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AA25A6-3717-E4D6-6273-82500151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54A9D-D744-B269-31B0-0F1675B2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822A6-71ED-E9ED-C896-EC73899A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F5E9A9-8356-F2E0-B7BC-69470352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2BDEE0-B8CB-1933-B4DA-5EC4D802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0B506F-45E0-1825-510D-A1703E1E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620AB-007B-7A6C-73FB-D43799B7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35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9299F5-7A1E-43D6-B60E-C3AFB6D5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EC9B7E-5429-33F0-5071-BCC9A1C55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51E5F2-9CE7-6854-2D47-09761842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239DE7-5D53-E6B8-1A51-16991906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6E4396-54CF-435F-DBDC-4E1237B3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74BFDC-274D-8EDB-2BE4-B0A55F71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9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1FDF6B-A65C-549C-E7FA-AE11D827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74EC4E-316F-FA9B-3269-20C3614C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03B56D-E442-6C6D-4A27-2DE591162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8C25-F52F-4757-8C5E-4A5E1AF98360}" type="datetimeFigureOut">
              <a:rPr lang="it-IT" smtClean="0"/>
              <a:t>22/12/2023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14FE7B-A9B8-B323-EDA5-97531A132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F1BC59-89C6-B790-E11B-2B49B73BC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916B-BD4C-4EF9-BC65-476615FA64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9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61ADFDB-874A-EA7D-0D55-6CF18A3A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94878"/>
              </p:ext>
            </p:extLst>
          </p:nvPr>
        </p:nvGraphicFramePr>
        <p:xfrm>
          <a:off x="798871" y="744077"/>
          <a:ext cx="2132228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1983754311"/>
                    </a:ext>
                  </a:extLst>
                </a:gridCol>
                <a:gridCol w="1660423">
                  <a:extLst>
                    <a:ext uri="{9D8B030D-6E8A-4147-A177-3AD203B41FA5}">
                      <a16:colId xmlns:a16="http://schemas.microsoft.com/office/drawing/2014/main" val="2167214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VIDEOGIOCO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TitoloAutore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Genere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17846"/>
                  </a:ext>
                </a:extLst>
              </a:tr>
            </a:tbl>
          </a:graphicData>
        </a:graphic>
      </p:graphicFrame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564D0ACC-7382-39E0-C613-DC2AE6463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326021"/>
              </p:ext>
            </p:extLst>
          </p:nvPr>
        </p:nvGraphicFramePr>
        <p:xfrm>
          <a:off x="5188975" y="744077"/>
          <a:ext cx="213222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1983754311"/>
                    </a:ext>
                  </a:extLst>
                </a:gridCol>
                <a:gridCol w="1660423">
                  <a:extLst>
                    <a:ext uri="{9D8B030D-6E8A-4147-A177-3AD203B41FA5}">
                      <a16:colId xmlns:a16="http://schemas.microsoft.com/office/drawing/2014/main" val="2167214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StoreID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Indirizzo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Telefono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8634"/>
                  </a:ext>
                </a:extLst>
              </a:tr>
            </a:tbl>
          </a:graphicData>
        </a:graphic>
      </p:graphicFrame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99C8E29F-4F22-9380-5E8D-915136FA4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561796"/>
              </p:ext>
            </p:extLst>
          </p:nvPr>
        </p:nvGraphicFramePr>
        <p:xfrm>
          <a:off x="2701413" y="3747832"/>
          <a:ext cx="213222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1983754311"/>
                    </a:ext>
                  </a:extLst>
                </a:gridCol>
                <a:gridCol w="1660423">
                  <a:extLst>
                    <a:ext uri="{9D8B030D-6E8A-4147-A177-3AD203B41FA5}">
                      <a16:colId xmlns:a16="http://schemas.microsoft.com/office/drawing/2014/main" val="2167214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COLLOCAZIONE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TitoloAutore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9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 Settore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copie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Posizione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8634"/>
                  </a:ext>
                </a:extLst>
              </a:tr>
            </a:tbl>
          </a:graphicData>
        </a:graphic>
      </p:graphicFrame>
      <p:sp>
        <p:nvSpPr>
          <p:cNvPr id="7" name="Ovale 6">
            <a:extLst>
              <a:ext uri="{FF2B5EF4-FFF2-40B4-BE49-F238E27FC236}">
                <a16:creationId xmlns:a16="http://schemas.microsoft.com/office/drawing/2014/main" id="{57B1E5FD-E0E1-E20A-E68E-8328F1C7766F}"/>
              </a:ext>
            </a:extLst>
          </p:cNvPr>
          <p:cNvSpPr/>
          <p:nvPr/>
        </p:nvSpPr>
        <p:spPr>
          <a:xfrm>
            <a:off x="373626" y="4149213"/>
            <a:ext cx="2005781" cy="947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Store ID + </a:t>
            </a:r>
            <a:r>
              <a:rPr lang="it-IT" dirty="0" err="1"/>
              <a:t>Num</a:t>
            </a:r>
            <a:r>
              <a:rPr lang="it-IT" dirty="0"/>
              <a:t> univoco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F0EC8FD-4A9A-1D86-04BA-E38B87C6A67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379407" y="4622862"/>
            <a:ext cx="403122" cy="94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F6B71AE3-BC48-0728-F9FE-0CE3906839B1}"/>
              </a:ext>
            </a:extLst>
          </p:cNvPr>
          <p:cNvCxnSpPr/>
          <p:nvPr/>
        </p:nvCxnSpPr>
        <p:spPr>
          <a:xfrm rot="16200000" flipH="1">
            <a:off x="1853381" y="2227006"/>
            <a:ext cx="2851355" cy="9930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9960C2F-A8F7-779A-9E0F-813D48B5081B}"/>
              </a:ext>
            </a:extLst>
          </p:cNvPr>
          <p:cNvCxnSpPr>
            <a:cxnSpLocks/>
          </p:cNvCxnSpPr>
          <p:nvPr/>
        </p:nvCxnSpPr>
        <p:spPr>
          <a:xfrm rot="5400000">
            <a:off x="3071732" y="2434334"/>
            <a:ext cx="3354500" cy="10225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Segnaposto contenuto 3">
            <a:extLst>
              <a:ext uri="{FF2B5EF4-FFF2-40B4-BE49-F238E27FC236}">
                <a16:creationId xmlns:a16="http://schemas.microsoft.com/office/drawing/2014/main" id="{E6329CA8-CC3A-9847-0A58-1E387AB87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791629"/>
              </p:ext>
            </p:extLst>
          </p:nvPr>
        </p:nvGraphicFramePr>
        <p:xfrm>
          <a:off x="9274279" y="744077"/>
          <a:ext cx="213222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1983754311"/>
                    </a:ext>
                  </a:extLst>
                </a:gridCol>
                <a:gridCol w="1660423">
                  <a:extLst>
                    <a:ext uri="{9D8B030D-6E8A-4147-A177-3AD203B41FA5}">
                      <a16:colId xmlns:a16="http://schemas.microsoft.com/office/drawing/2014/main" val="2167214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IMPIEGATO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Titolo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Recapito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59269"/>
                  </a:ext>
                </a:extLst>
              </a:tr>
            </a:tbl>
          </a:graphicData>
        </a:graphic>
      </p:graphicFrame>
      <p:graphicFrame>
        <p:nvGraphicFramePr>
          <p:cNvPr id="22" name="Segnaposto contenuto 3">
            <a:extLst>
              <a:ext uri="{FF2B5EF4-FFF2-40B4-BE49-F238E27FC236}">
                <a16:creationId xmlns:a16="http://schemas.microsoft.com/office/drawing/2014/main" id="{B5758358-3424-52B9-135C-40BA70864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431569"/>
              </p:ext>
            </p:extLst>
          </p:nvPr>
        </p:nvGraphicFramePr>
        <p:xfrm>
          <a:off x="7321203" y="3743202"/>
          <a:ext cx="213222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1983754311"/>
                    </a:ext>
                  </a:extLst>
                </a:gridCol>
                <a:gridCol w="1660423">
                  <a:extLst>
                    <a:ext uri="{9D8B030D-6E8A-4147-A177-3AD203B41FA5}">
                      <a16:colId xmlns:a16="http://schemas.microsoft.com/office/drawing/2014/main" val="21672147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RUOLO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StoreID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9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1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Ruolo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96158"/>
                  </a:ext>
                </a:extLst>
              </a:tr>
            </a:tbl>
          </a:graphicData>
        </a:graphic>
      </p:graphicFrame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186ED657-4C6D-8925-9B01-499541A32ECB}"/>
              </a:ext>
            </a:extLst>
          </p:cNvPr>
          <p:cNvCxnSpPr>
            <a:cxnSpLocks/>
          </p:cNvCxnSpPr>
          <p:nvPr/>
        </p:nvCxnSpPr>
        <p:spPr>
          <a:xfrm rot="5400000">
            <a:off x="7891803" y="2639636"/>
            <a:ext cx="3231985" cy="92423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18E5AE97-DA3E-EA72-B33E-65E82878B73F}"/>
              </a:ext>
            </a:extLst>
          </p:cNvPr>
          <p:cNvCxnSpPr/>
          <p:nvPr/>
        </p:nvCxnSpPr>
        <p:spPr>
          <a:xfrm rot="16200000" flipH="1">
            <a:off x="6044387" y="2291766"/>
            <a:ext cx="2851355" cy="9930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9931D30-1367-4054-6E9C-BA987EEE9770}"/>
              </a:ext>
            </a:extLst>
          </p:cNvPr>
          <p:cNvSpPr txBox="1"/>
          <p:nvPr/>
        </p:nvSpPr>
        <p:spPr>
          <a:xfrm>
            <a:off x="9097638" y="27324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EAD935-2C4F-EE69-3EB2-4C85E5767B4A}"/>
              </a:ext>
            </a:extLst>
          </p:cNvPr>
          <p:cNvSpPr txBox="1"/>
          <p:nvPr/>
        </p:nvSpPr>
        <p:spPr>
          <a:xfrm>
            <a:off x="7208431" y="24102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46E0C50-B224-0E91-2AB3-D33C48261389}"/>
              </a:ext>
            </a:extLst>
          </p:cNvPr>
          <p:cNvSpPr txBox="1"/>
          <p:nvPr/>
        </p:nvSpPr>
        <p:spPr>
          <a:xfrm>
            <a:off x="4386273" y="24580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64084A3-E0BF-C0C5-4342-89617881C123}"/>
              </a:ext>
            </a:extLst>
          </p:cNvPr>
          <p:cNvSpPr txBox="1"/>
          <p:nvPr/>
        </p:nvSpPr>
        <p:spPr>
          <a:xfrm>
            <a:off x="3071422" y="232343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1</a:t>
            </a:r>
          </a:p>
        </p:txBody>
      </p:sp>
    </p:spTree>
    <p:extLst>
      <p:ext uri="{BB962C8B-B14F-4D97-AF65-F5344CB8AC3E}">
        <p14:creationId xmlns:p14="http://schemas.microsoft.com/office/powerpoint/2010/main" val="41531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AF7FF70-62C1-E017-9183-499368F6F1AA}"/>
              </a:ext>
            </a:extLst>
          </p:cNvPr>
          <p:cNvSpPr/>
          <p:nvPr/>
        </p:nvSpPr>
        <p:spPr>
          <a:xfrm>
            <a:off x="2105920" y="2646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STORE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1CFCB8A-5239-60CA-DCBE-293491B94CB8}"/>
              </a:ext>
            </a:extLst>
          </p:cNvPr>
          <p:cNvCxnSpPr>
            <a:stCxn id="5" idx="0"/>
          </p:cNvCxnSpPr>
          <p:nvPr/>
        </p:nvCxnSpPr>
        <p:spPr>
          <a:xfrm flipV="1">
            <a:off x="2563120" y="2282474"/>
            <a:ext cx="0" cy="36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FCC4E85-CA28-F180-E75D-F8D6F33712C7}"/>
              </a:ext>
            </a:extLst>
          </p:cNvPr>
          <p:cNvCxnSpPr>
            <a:cxnSpLocks/>
          </p:cNvCxnSpPr>
          <p:nvPr/>
        </p:nvCxnSpPr>
        <p:spPr>
          <a:xfrm flipH="1">
            <a:off x="1781456" y="3103466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7933D-8958-35C4-8947-734923AEF7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056" y="3722898"/>
            <a:ext cx="324464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3FF6C9-AF0D-F67D-0663-007CE676CE13}"/>
              </a:ext>
            </a:extLst>
          </p:cNvPr>
          <p:cNvSpPr txBox="1"/>
          <p:nvPr/>
        </p:nvSpPr>
        <p:spPr>
          <a:xfrm>
            <a:off x="2140399" y="4005470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StoreID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DCF5B0-5076-E95D-D685-13753973E454}"/>
              </a:ext>
            </a:extLst>
          </p:cNvPr>
          <p:cNvSpPr txBox="1"/>
          <p:nvPr/>
        </p:nvSpPr>
        <p:spPr>
          <a:xfrm>
            <a:off x="2123159" y="1910372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8C8979-AB68-EFF7-08A1-DDB9386E0E35}"/>
              </a:ext>
            </a:extLst>
          </p:cNvPr>
          <p:cNvSpPr txBox="1"/>
          <p:nvPr/>
        </p:nvSpPr>
        <p:spPr>
          <a:xfrm>
            <a:off x="809972" y="2918800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Telefono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C689FD7-9509-571E-28D2-D7DF2FF5980F}"/>
              </a:ext>
            </a:extLst>
          </p:cNvPr>
          <p:cNvSpPr/>
          <p:nvPr/>
        </p:nvSpPr>
        <p:spPr>
          <a:xfrm>
            <a:off x="8960481" y="2646265"/>
            <a:ext cx="135646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IMPIEGATO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EC7D994-B9BA-248E-847B-29F3F3B519CA}"/>
              </a:ext>
            </a:extLst>
          </p:cNvPr>
          <p:cNvCxnSpPr>
            <a:cxnSpLocks/>
          </p:cNvCxnSpPr>
          <p:nvPr/>
        </p:nvCxnSpPr>
        <p:spPr>
          <a:xfrm flipH="1">
            <a:off x="8636017" y="3103465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C747F68-3039-4D26-4D32-E083DCEDD5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1334" y="3722898"/>
            <a:ext cx="324464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C19B4BD-3FE1-FFF8-5E64-8068C67CA746}"/>
              </a:ext>
            </a:extLst>
          </p:cNvPr>
          <p:cNvSpPr txBox="1"/>
          <p:nvPr/>
        </p:nvSpPr>
        <p:spPr>
          <a:xfrm>
            <a:off x="9376618" y="40054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CF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FC7FD4A-7CB9-5951-1FDB-ED032E72979A}"/>
              </a:ext>
            </a:extLst>
          </p:cNvPr>
          <p:cNvSpPr txBox="1"/>
          <p:nvPr/>
        </p:nvSpPr>
        <p:spPr>
          <a:xfrm>
            <a:off x="8905335" y="191037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Titolo studio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D329ED1-1BF4-AF46-F616-BD4184513B68}"/>
              </a:ext>
            </a:extLst>
          </p:cNvPr>
          <p:cNvSpPr txBox="1"/>
          <p:nvPr/>
        </p:nvSpPr>
        <p:spPr>
          <a:xfrm>
            <a:off x="7884772" y="2918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F458443-CEA0-A50D-8825-FF7A27617036}"/>
              </a:ext>
            </a:extLst>
          </p:cNvPr>
          <p:cNvSpPr txBox="1"/>
          <p:nvPr/>
        </p:nvSpPr>
        <p:spPr>
          <a:xfrm>
            <a:off x="10660197" y="2918800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Recapito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A3B3A81-8D0E-E51E-38C4-AB3C674045FB}"/>
              </a:ext>
            </a:extLst>
          </p:cNvPr>
          <p:cNvCxnSpPr>
            <a:cxnSpLocks/>
          </p:cNvCxnSpPr>
          <p:nvPr/>
        </p:nvCxnSpPr>
        <p:spPr>
          <a:xfrm>
            <a:off x="10335733" y="3104308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mbo 23">
            <a:extLst>
              <a:ext uri="{FF2B5EF4-FFF2-40B4-BE49-F238E27FC236}">
                <a16:creationId xmlns:a16="http://schemas.microsoft.com/office/drawing/2014/main" id="{4CE207B2-E201-BD1A-BFF4-B77490F990B1}"/>
              </a:ext>
            </a:extLst>
          </p:cNvPr>
          <p:cNvSpPr/>
          <p:nvPr/>
        </p:nvSpPr>
        <p:spPr>
          <a:xfrm>
            <a:off x="4997174" y="2028228"/>
            <a:ext cx="1818429" cy="1694669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RUOLO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B8ADF6-4FC9-BC62-4F23-2F9DB62E52D1}"/>
              </a:ext>
            </a:extLst>
          </p:cNvPr>
          <p:cNvCxnSpPr>
            <a:cxnSpLocks/>
          </p:cNvCxnSpPr>
          <p:nvPr/>
        </p:nvCxnSpPr>
        <p:spPr>
          <a:xfrm flipH="1">
            <a:off x="5200410" y="3438939"/>
            <a:ext cx="355564" cy="446191"/>
          </a:xfrm>
          <a:prstGeom prst="straightConnector1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EC42DC-5C29-993A-2B9A-FAB729AC0158}"/>
              </a:ext>
            </a:extLst>
          </p:cNvPr>
          <p:cNvSpPr txBox="1"/>
          <p:nvPr/>
        </p:nvSpPr>
        <p:spPr>
          <a:xfrm>
            <a:off x="4787521" y="4005470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StoreID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73D6565-6604-6F95-19CB-24A4A4EBA779}"/>
              </a:ext>
            </a:extLst>
          </p:cNvPr>
          <p:cNvCxnSpPr>
            <a:cxnSpLocks/>
          </p:cNvCxnSpPr>
          <p:nvPr/>
        </p:nvCxnSpPr>
        <p:spPr>
          <a:xfrm>
            <a:off x="6284844" y="3438939"/>
            <a:ext cx="355564" cy="446191"/>
          </a:xfrm>
          <a:prstGeom prst="straightConnector1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E4980BF-3673-57AC-AEE9-4F4C743F956C}"/>
              </a:ext>
            </a:extLst>
          </p:cNvPr>
          <p:cNvSpPr txBox="1"/>
          <p:nvPr/>
        </p:nvSpPr>
        <p:spPr>
          <a:xfrm>
            <a:off x="6433460" y="40054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CF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3AC463F-4A02-6947-AFB4-9D1343394EF2}"/>
              </a:ext>
            </a:extLst>
          </p:cNvPr>
          <p:cNvCxnSpPr>
            <a:cxnSpLocks/>
          </p:cNvCxnSpPr>
          <p:nvPr/>
        </p:nvCxnSpPr>
        <p:spPr>
          <a:xfrm rot="5400000" flipH="1">
            <a:off x="9413061" y="2484033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34091AF-8113-C92A-E27B-63F9CFBF2A00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3020320" y="4190136"/>
            <a:ext cx="17672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F06E3C-B46E-905F-97B0-5B698DFC44EC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6847356" y="4190136"/>
            <a:ext cx="2529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B6C836B-085E-DC6A-E03D-DEB591EE29CD}"/>
              </a:ext>
            </a:extLst>
          </p:cNvPr>
          <p:cNvCxnSpPr>
            <a:cxnSpLocks/>
          </p:cNvCxnSpPr>
          <p:nvPr/>
        </p:nvCxnSpPr>
        <p:spPr>
          <a:xfrm flipV="1">
            <a:off x="5095496" y="1703764"/>
            <a:ext cx="0" cy="108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B24C818-F0AA-5533-E1FD-3DD216447377}"/>
              </a:ext>
            </a:extLst>
          </p:cNvPr>
          <p:cNvCxnSpPr>
            <a:cxnSpLocks/>
          </p:cNvCxnSpPr>
          <p:nvPr/>
        </p:nvCxnSpPr>
        <p:spPr>
          <a:xfrm flipV="1">
            <a:off x="6732568" y="1703764"/>
            <a:ext cx="0" cy="108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65A72B5-A8AB-2EB1-FD1B-EA23AC16CB47}"/>
              </a:ext>
            </a:extLst>
          </p:cNvPr>
          <p:cNvCxnSpPr>
            <a:cxnSpLocks/>
          </p:cNvCxnSpPr>
          <p:nvPr/>
        </p:nvCxnSpPr>
        <p:spPr>
          <a:xfrm rot="5400000" flipH="1">
            <a:off x="5750545" y="1865996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2ABBF5-EC05-8305-5FBB-A79B05C945F7}"/>
              </a:ext>
            </a:extLst>
          </p:cNvPr>
          <p:cNvSpPr txBox="1"/>
          <p:nvPr/>
        </p:nvSpPr>
        <p:spPr>
          <a:xfrm>
            <a:off x="4818249" y="12140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1A70E5A-FA41-74D2-DA77-47E6145081D3}"/>
              </a:ext>
            </a:extLst>
          </p:cNvPr>
          <p:cNvSpPr txBox="1"/>
          <p:nvPr/>
        </p:nvSpPr>
        <p:spPr>
          <a:xfrm>
            <a:off x="5753919" y="12365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6A76F96-4EEC-DAB2-91E7-A25A7E46BA9D}"/>
              </a:ext>
            </a:extLst>
          </p:cNvPr>
          <p:cNvSpPr txBox="1"/>
          <p:nvPr/>
        </p:nvSpPr>
        <p:spPr>
          <a:xfrm>
            <a:off x="6368526" y="12365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BDAF194-0C5A-E294-E47F-54130A43DBA7}"/>
              </a:ext>
            </a:extLst>
          </p:cNvPr>
          <p:cNvSpPr txBox="1"/>
          <p:nvPr/>
        </p:nvSpPr>
        <p:spPr>
          <a:xfrm>
            <a:off x="3530220" y="36620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0D58F1-98C2-5531-6F7F-25097E0F21D0}"/>
              </a:ext>
            </a:extLst>
          </p:cNvPr>
          <p:cNvSpPr txBox="1"/>
          <p:nvPr/>
        </p:nvSpPr>
        <p:spPr>
          <a:xfrm>
            <a:off x="7757508" y="36409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N</a:t>
            </a:r>
          </a:p>
        </p:txBody>
      </p:sp>
    </p:spTree>
    <p:extLst>
      <p:ext uri="{BB962C8B-B14F-4D97-AF65-F5344CB8AC3E}">
        <p14:creationId xmlns:p14="http://schemas.microsoft.com/office/powerpoint/2010/main" val="33513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6C47E4-0F3A-FB1F-EE83-63D9A0A607B1}"/>
              </a:ext>
            </a:extLst>
          </p:cNvPr>
          <p:cNvSpPr/>
          <p:nvPr/>
        </p:nvSpPr>
        <p:spPr>
          <a:xfrm>
            <a:off x="2105920" y="2646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STORE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0FC5F7F-2D92-71AF-35C9-23339288001F}"/>
              </a:ext>
            </a:extLst>
          </p:cNvPr>
          <p:cNvCxnSpPr>
            <a:stCxn id="4" idx="0"/>
          </p:cNvCxnSpPr>
          <p:nvPr/>
        </p:nvCxnSpPr>
        <p:spPr>
          <a:xfrm flipV="1">
            <a:off x="2563120" y="2282474"/>
            <a:ext cx="0" cy="36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A4EF26-594B-0167-DF6C-AC6B7F3179C1}"/>
              </a:ext>
            </a:extLst>
          </p:cNvPr>
          <p:cNvCxnSpPr>
            <a:cxnSpLocks/>
          </p:cNvCxnSpPr>
          <p:nvPr/>
        </p:nvCxnSpPr>
        <p:spPr>
          <a:xfrm flipH="1">
            <a:off x="1781456" y="3103466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5B399E-D9AE-D411-1B1E-E66AD8E2E5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1056" y="3722898"/>
            <a:ext cx="324464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E1D64A-696E-6CE2-10F6-E3733CE89353}"/>
              </a:ext>
            </a:extLst>
          </p:cNvPr>
          <p:cNvSpPr txBox="1"/>
          <p:nvPr/>
        </p:nvSpPr>
        <p:spPr>
          <a:xfrm>
            <a:off x="2140399" y="4005470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StoreID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9E4776-A1D4-2BF5-6910-2F6CBF1D58EC}"/>
              </a:ext>
            </a:extLst>
          </p:cNvPr>
          <p:cNvSpPr txBox="1"/>
          <p:nvPr/>
        </p:nvSpPr>
        <p:spPr>
          <a:xfrm>
            <a:off x="2123159" y="1910372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1F17BA-15E8-C7F3-DA32-7A22A6D61B50}"/>
              </a:ext>
            </a:extLst>
          </p:cNvPr>
          <p:cNvSpPr txBox="1"/>
          <p:nvPr/>
        </p:nvSpPr>
        <p:spPr>
          <a:xfrm>
            <a:off x="809972" y="2918800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Telefono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A836D6-959F-B23B-D81B-24D172D28051}"/>
              </a:ext>
            </a:extLst>
          </p:cNvPr>
          <p:cNvSpPr/>
          <p:nvPr/>
        </p:nvSpPr>
        <p:spPr>
          <a:xfrm>
            <a:off x="8960480" y="2646265"/>
            <a:ext cx="145006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VIDEOGIOCO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182E3F6-FB5E-328E-E21A-17E9916DD6B5}"/>
              </a:ext>
            </a:extLst>
          </p:cNvPr>
          <p:cNvCxnSpPr>
            <a:cxnSpLocks/>
          </p:cNvCxnSpPr>
          <p:nvPr/>
        </p:nvCxnSpPr>
        <p:spPr>
          <a:xfrm flipH="1">
            <a:off x="8636017" y="3103465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B044378-0DBB-3ADA-E992-59CDCEADCA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21334" y="3722898"/>
            <a:ext cx="324464" cy="0"/>
          </a:xfrm>
          <a:prstGeom prst="straightConnector1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55AB69-3635-74FF-1E20-19DD97DBD8A1}"/>
              </a:ext>
            </a:extLst>
          </p:cNvPr>
          <p:cNvSpPr txBox="1"/>
          <p:nvPr/>
        </p:nvSpPr>
        <p:spPr>
          <a:xfrm>
            <a:off x="8960480" y="4012803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Titolo Autore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13CD31-6A12-C1C9-1E14-07EB6DBE1240}"/>
              </a:ext>
            </a:extLst>
          </p:cNvPr>
          <p:cNvSpPr txBox="1"/>
          <p:nvPr/>
        </p:nvSpPr>
        <p:spPr>
          <a:xfrm>
            <a:off x="8905335" y="191037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Anno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9F0EF16-A51B-F346-49EF-5CAA0EE5FB5A}"/>
              </a:ext>
            </a:extLst>
          </p:cNvPr>
          <p:cNvSpPr txBox="1"/>
          <p:nvPr/>
        </p:nvSpPr>
        <p:spPr>
          <a:xfrm>
            <a:off x="7884772" y="2918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C6C6C87-A286-1729-3223-28DD60CACCEC}"/>
              </a:ext>
            </a:extLst>
          </p:cNvPr>
          <p:cNvSpPr txBox="1"/>
          <p:nvPr/>
        </p:nvSpPr>
        <p:spPr>
          <a:xfrm>
            <a:off x="10728853" y="2918800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Genere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7FC99A0-4AB4-2FBD-E594-8BFA9AE8973D}"/>
              </a:ext>
            </a:extLst>
          </p:cNvPr>
          <p:cNvCxnSpPr>
            <a:cxnSpLocks/>
          </p:cNvCxnSpPr>
          <p:nvPr/>
        </p:nvCxnSpPr>
        <p:spPr>
          <a:xfrm>
            <a:off x="10410541" y="3103465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mbo 18">
            <a:extLst>
              <a:ext uri="{FF2B5EF4-FFF2-40B4-BE49-F238E27FC236}">
                <a16:creationId xmlns:a16="http://schemas.microsoft.com/office/drawing/2014/main" id="{63735A18-22F1-7C3C-5552-203BD846E35E}"/>
              </a:ext>
            </a:extLst>
          </p:cNvPr>
          <p:cNvSpPr/>
          <p:nvPr/>
        </p:nvSpPr>
        <p:spPr>
          <a:xfrm>
            <a:off x="4235358" y="2037330"/>
            <a:ext cx="3337871" cy="1694669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COLLOCAZIONE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C55E94B-6134-4501-0F3C-95B4430F3B52}"/>
              </a:ext>
            </a:extLst>
          </p:cNvPr>
          <p:cNvCxnSpPr>
            <a:cxnSpLocks/>
          </p:cNvCxnSpPr>
          <p:nvPr/>
        </p:nvCxnSpPr>
        <p:spPr>
          <a:xfrm flipH="1">
            <a:off x="5200410" y="3438939"/>
            <a:ext cx="355564" cy="446191"/>
          </a:xfrm>
          <a:prstGeom prst="straightConnector1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A1D0CF1-3733-BEC0-6CAF-24EF93E959F8}"/>
              </a:ext>
            </a:extLst>
          </p:cNvPr>
          <p:cNvSpPr txBox="1"/>
          <p:nvPr/>
        </p:nvSpPr>
        <p:spPr>
          <a:xfrm>
            <a:off x="4405581" y="4005470"/>
            <a:ext cx="215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ID Settore</a:t>
            </a:r>
          </a:p>
          <a:p>
            <a:r>
              <a:rPr lang="it-IT" dirty="0"/>
              <a:t>Store ID</a:t>
            </a:r>
          </a:p>
          <a:p>
            <a:r>
              <a:rPr lang="it-IT" dirty="0"/>
              <a:t>+ numero </a:t>
            </a:r>
          </a:p>
          <a:p>
            <a:r>
              <a:rPr lang="it-IT" dirty="0"/>
              <a:t>univoco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50066BC-AE58-D01A-9A1F-C7E40040DA81}"/>
              </a:ext>
            </a:extLst>
          </p:cNvPr>
          <p:cNvCxnSpPr>
            <a:cxnSpLocks/>
          </p:cNvCxnSpPr>
          <p:nvPr/>
        </p:nvCxnSpPr>
        <p:spPr>
          <a:xfrm>
            <a:off x="6284844" y="3438939"/>
            <a:ext cx="355564" cy="446191"/>
          </a:xfrm>
          <a:prstGeom prst="straightConnector1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27FEB48-C472-7E5B-B430-2DBA6606F410}"/>
              </a:ext>
            </a:extLst>
          </p:cNvPr>
          <p:cNvCxnSpPr>
            <a:cxnSpLocks/>
          </p:cNvCxnSpPr>
          <p:nvPr/>
        </p:nvCxnSpPr>
        <p:spPr>
          <a:xfrm rot="5400000" flipH="1">
            <a:off x="9083377" y="2464370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681A092-EEB0-02D2-CCA0-1C345DBF9F1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20320" y="4190136"/>
            <a:ext cx="1417889" cy="7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AA41CFC-8B8E-B3B6-E034-EA45296D6BD0}"/>
              </a:ext>
            </a:extLst>
          </p:cNvPr>
          <p:cNvCxnSpPr>
            <a:cxnSpLocks/>
          </p:cNvCxnSpPr>
          <p:nvPr/>
        </p:nvCxnSpPr>
        <p:spPr>
          <a:xfrm flipV="1">
            <a:off x="5095496" y="1703764"/>
            <a:ext cx="0" cy="108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E6DDB86-1589-471B-39C7-85B19BBAB9E1}"/>
              </a:ext>
            </a:extLst>
          </p:cNvPr>
          <p:cNvCxnSpPr>
            <a:cxnSpLocks/>
          </p:cNvCxnSpPr>
          <p:nvPr/>
        </p:nvCxnSpPr>
        <p:spPr>
          <a:xfrm flipV="1">
            <a:off x="6732568" y="1703764"/>
            <a:ext cx="0" cy="108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7C17D9D-BC72-F5A2-0C8D-406B02D6A453}"/>
              </a:ext>
            </a:extLst>
          </p:cNvPr>
          <p:cNvCxnSpPr>
            <a:cxnSpLocks/>
          </p:cNvCxnSpPr>
          <p:nvPr/>
        </p:nvCxnSpPr>
        <p:spPr>
          <a:xfrm rot="5400000" flipH="1">
            <a:off x="5750545" y="1865996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AF2657A-1C8D-00F5-3E96-B3E213792EC2}"/>
              </a:ext>
            </a:extLst>
          </p:cNvPr>
          <p:cNvSpPr txBox="1"/>
          <p:nvPr/>
        </p:nvSpPr>
        <p:spPr>
          <a:xfrm>
            <a:off x="4235358" y="1252963"/>
            <a:ext cx="8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Settore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D248056-99EA-DBBC-75DE-AB4E0FF14AC4}"/>
              </a:ext>
            </a:extLst>
          </p:cNvPr>
          <p:cNvSpPr txBox="1"/>
          <p:nvPr/>
        </p:nvSpPr>
        <p:spPr>
          <a:xfrm>
            <a:off x="5102775" y="1246330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Numero copie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92B7013-4DD6-84C4-A4D6-80FAB21FF5E8}"/>
              </a:ext>
            </a:extLst>
          </p:cNvPr>
          <p:cNvSpPr txBox="1"/>
          <p:nvPr/>
        </p:nvSpPr>
        <p:spPr>
          <a:xfrm>
            <a:off x="6555972" y="1252963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Posizione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38F55BB-421C-82AE-BAF0-596790E239BB}"/>
              </a:ext>
            </a:extLst>
          </p:cNvPr>
          <p:cNvSpPr txBox="1"/>
          <p:nvPr/>
        </p:nvSpPr>
        <p:spPr>
          <a:xfrm>
            <a:off x="5933164" y="4012803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Titolo Autore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C297D81-AB06-ECFB-8BBD-342CAC5B1D78}"/>
              </a:ext>
            </a:extLst>
          </p:cNvPr>
          <p:cNvCxnSpPr>
            <a:cxnSpLocks/>
          </p:cNvCxnSpPr>
          <p:nvPr/>
        </p:nvCxnSpPr>
        <p:spPr>
          <a:xfrm>
            <a:off x="7262939" y="4197469"/>
            <a:ext cx="17672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CCE7014-0DB9-8BC1-0F4E-114EF6349A21}"/>
              </a:ext>
            </a:extLst>
          </p:cNvPr>
          <p:cNvCxnSpPr>
            <a:cxnSpLocks/>
          </p:cNvCxnSpPr>
          <p:nvPr/>
        </p:nvCxnSpPr>
        <p:spPr>
          <a:xfrm rot="5400000" flipH="1">
            <a:off x="9806048" y="2485424"/>
            <a:ext cx="32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CBA190D-06B9-6B3F-D00E-3AE5E933F2D2}"/>
              </a:ext>
            </a:extLst>
          </p:cNvPr>
          <p:cNvSpPr txBox="1"/>
          <p:nvPr/>
        </p:nvSpPr>
        <p:spPr>
          <a:xfrm>
            <a:off x="9583566" y="1910372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Remake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FDB784-B52F-7BEB-25A0-B58FE4FE5859}"/>
              </a:ext>
            </a:extLst>
          </p:cNvPr>
          <p:cNvSpPr txBox="1"/>
          <p:nvPr/>
        </p:nvSpPr>
        <p:spPr>
          <a:xfrm>
            <a:off x="7831301" y="370046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27659C-6C65-29F9-C89A-DE13975930FE}"/>
              </a:ext>
            </a:extLst>
          </p:cNvPr>
          <p:cNvSpPr txBox="1"/>
          <p:nvPr/>
        </p:nvSpPr>
        <p:spPr>
          <a:xfrm>
            <a:off x="3463642" y="37779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N, 1</a:t>
            </a:r>
          </a:p>
        </p:txBody>
      </p:sp>
    </p:spTree>
    <p:extLst>
      <p:ext uri="{BB962C8B-B14F-4D97-AF65-F5344CB8AC3E}">
        <p14:creationId xmlns:p14="http://schemas.microsoft.com/office/powerpoint/2010/main" val="22228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106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Serena Pavani</dc:creator>
  <cp:lastModifiedBy>Serena Pavani</cp:lastModifiedBy>
  <cp:revision>5</cp:revision>
  <dcterms:created xsi:type="dcterms:W3CDTF">2023-12-19T19:37:11Z</dcterms:created>
  <dcterms:modified xsi:type="dcterms:W3CDTF">2023-12-22T11:11:28Z</dcterms:modified>
</cp:coreProperties>
</file>