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0e6ba58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0e6ba58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0e6ba580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0e6ba580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e6ba580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0e6ba580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0e6ba580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0e6ba58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0e6ba58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0e6ba58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0e6ba58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0e6ba58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0e6ba580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0e6ba580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0e6ba580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0e6ba580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0e6ba580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0e6ba580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d2a7cf7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d2a7cf7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0e6ba58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0e6ba58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d373783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d373783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0e6ba58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0e6ba58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0e6ba580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0e6ba580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0e6ba580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0e6ba580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0e6ba58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0e6ba58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0e6ba580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0e6ba58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0e6ba58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0e6ba58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0e6ba58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0e6ba58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Proyecto final - </a:t>
            </a:r>
            <a:r>
              <a:rPr lang="en-GB"/>
              <a:t>Full Stack</a:t>
            </a:r>
            <a:r>
              <a:rPr lang="en-GB"/>
              <a:t> JS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Por: Felipe Guajardo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Vendedor - Listado Productos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8" y="1346971"/>
            <a:ext cx="5285076" cy="3474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Vendedor - Añadir Nuevo Producto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8" y="1315866"/>
            <a:ext cx="5285073" cy="3479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Vendedor - Editar Producto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45593"/>
            <a:ext cx="5285074" cy="347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Vendedor - Opciones Negocio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59206"/>
            <a:ext cx="5285076" cy="3463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Cliente / </a:t>
            </a:r>
            <a:r>
              <a:rPr lang="en-GB"/>
              <a:t>Búsqueda</a:t>
            </a:r>
            <a:r>
              <a:rPr lang="en-GB"/>
              <a:t> Inicial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50777"/>
            <a:ext cx="5285078" cy="348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 - Opciones (Por el momento no veo uso para Opciones de usuario, pero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podría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cambiar)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Cliente / Búsqueda Parte 2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60477"/>
            <a:ext cx="5285078" cy="346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 - Opciones (Por el momento no veo uso para Opciones de usuario, pero podría cambiar)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Cliente - Vista detallada de Tienda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54713"/>
            <a:ext cx="5285076" cy="34728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 - Opciones (Por el momento no veo uso para Opciones de usuario, pero podría cambiar)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7457000" y="1903175"/>
            <a:ext cx="145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lang="en-GB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tarjetas</a:t>
            </a:r>
            <a:r>
              <a:rPr lang="en-GB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de las tiendas se verán en formato grid con scroll infinito. Se muestran </a:t>
            </a:r>
            <a:r>
              <a:rPr lang="en-GB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n-GB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en esta imagen por ya no tener espacio para elementos en moqups.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Esquema de </a:t>
            </a:r>
            <a:r>
              <a:rPr lang="en-GB"/>
              <a:t>navegación</a:t>
            </a:r>
            <a:r>
              <a:rPr lang="en-GB"/>
              <a:t> entre vistas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5173" l="0" r="0" t="5173"/>
          <a:stretch/>
        </p:blipFill>
        <p:spPr>
          <a:xfrm>
            <a:off x="1723326" y="1312276"/>
            <a:ext cx="5697351" cy="374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el front-end: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react-router-dom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react-extras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react-hook-form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framer-motion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Tailwind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Ant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@googlemaps/react-wrapper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eslint</a:t>
            </a:r>
            <a:endParaRPr/>
          </a:p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el back-end: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</a:t>
            </a:r>
            <a:r>
              <a:rPr lang="en-GB"/>
              <a:t>cryptjs (bcrypt en producción)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dotenv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morgan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Helmet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jsonwebtoken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cookie-parser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@googleapis/analyticsreporting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eslint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 base de datos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626" y="1287720"/>
            <a:ext cx="6598760" cy="385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Proposito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Mi idea es crear un proyecto el cual ayude tanto a dueños </a:t>
            </a:r>
            <a:r>
              <a:rPr lang="en-GB"/>
              <a:t>como a clientes</a:t>
            </a:r>
            <a:r>
              <a:rPr lang="en-GB"/>
              <a:t> de almacenes de barrio. Los supermercados tienen una gran ventaja ya que los clientes pueden ver los precios de sus productos antes de ir presencialmente a tal supermercado. Mi idea es implementar a menor escala tal ventaja para los almacenes, ya que en muchos sectores, es la </a:t>
            </a:r>
            <a:r>
              <a:rPr lang="en-GB"/>
              <a:t>única</a:t>
            </a:r>
            <a:r>
              <a:rPr lang="en-GB"/>
              <a:t> manera de reabastecimiento diario. Y considerando el tema de la </a:t>
            </a:r>
            <a:r>
              <a:rPr lang="en-GB"/>
              <a:t>inflación</a:t>
            </a:r>
            <a:r>
              <a:rPr lang="en-GB"/>
              <a:t>, los clientes van a poder cotizar basados en que negocio les queda </a:t>
            </a:r>
            <a:r>
              <a:rPr lang="en-GB"/>
              <a:t>más</a:t>
            </a:r>
            <a:r>
              <a:rPr lang="en-GB"/>
              <a:t> cerca o cual tiene el precio </a:t>
            </a:r>
            <a:r>
              <a:rPr lang="en-GB"/>
              <a:t>más</a:t>
            </a:r>
            <a:r>
              <a:rPr lang="en-GB"/>
              <a:t> barato al </a:t>
            </a:r>
            <a:r>
              <a:rPr lang="en-GB"/>
              <a:t>ítem</a:t>
            </a:r>
            <a:r>
              <a:rPr lang="en-GB"/>
              <a:t> que buscan. Y por parte del dueño del local, les dará </a:t>
            </a:r>
            <a:r>
              <a:rPr lang="en-GB"/>
              <a:t>más</a:t>
            </a:r>
            <a:r>
              <a:rPr lang="en-GB"/>
              <a:t> visibilidad y publicidad, y obviamente dependiendo de sus precios, </a:t>
            </a:r>
            <a:r>
              <a:rPr lang="en-GB"/>
              <a:t>tendrán</a:t>
            </a:r>
            <a:r>
              <a:rPr lang="en-GB"/>
              <a:t> </a:t>
            </a:r>
            <a:r>
              <a:rPr lang="en-GB"/>
              <a:t>más</a:t>
            </a:r>
            <a:r>
              <a:rPr lang="en-GB"/>
              <a:t> clientes.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Prototipo de contrato de API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2337750" y="2263950"/>
            <a:ext cx="44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Imágen muy grande para la diapositiva, pero está disponible en los archivos como apiContractImg.png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Notas importantes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La </a:t>
            </a:r>
            <a:r>
              <a:rPr lang="en-GB"/>
              <a:t>versión</a:t>
            </a:r>
            <a:r>
              <a:rPr lang="en-GB"/>
              <a:t> que usare para presentar como proyecto final no </a:t>
            </a:r>
            <a:r>
              <a:rPr lang="en-GB"/>
              <a:t>será</a:t>
            </a:r>
            <a:r>
              <a:rPr lang="en-GB"/>
              <a:t> la misma que usare en </a:t>
            </a:r>
            <a:r>
              <a:rPr lang="en-GB"/>
              <a:t>producción</a:t>
            </a:r>
            <a:r>
              <a:rPr lang="en-GB"/>
              <a:t>. Ya que si quiero hacer esto una </a:t>
            </a:r>
            <a:r>
              <a:rPr lang="en-GB"/>
              <a:t>aplicación</a:t>
            </a:r>
            <a:r>
              <a:rPr lang="en-GB"/>
              <a:t> que sirva en el mundo real, hay muchas otras cosas que implementar. Como por ejemplo: El manejo de agentes maliciosos, tanto como del lado del dueño, como del cliente. El dueño </a:t>
            </a:r>
            <a:r>
              <a:rPr lang="en-GB"/>
              <a:t>podría</a:t>
            </a:r>
            <a:r>
              <a:rPr lang="en-GB"/>
              <a:t> poner precios baratos, pero cuando el cliente llegue al </a:t>
            </a:r>
            <a:r>
              <a:rPr lang="en-GB"/>
              <a:t>almacén</a:t>
            </a:r>
            <a:r>
              <a:rPr lang="en-GB"/>
              <a:t>, se </a:t>
            </a:r>
            <a:r>
              <a:rPr lang="en-GB"/>
              <a:t>podría</a:t>
            </a:r>
            <a:r>
              <a:rPr lang="en-GB"/>
              <a:t> encontrar con un precio mayor. Una posible </a:t>
            </a:r>
            <a:r>
              <a:rPr lang="en-GB"/>
              <a:t>solución</a:t>
            </a:r>
            <a:r>
              <a:rPr lang="en-GB"/>
              <a:t> es una forma de “reviews” que el usuario </a:t>
            </a:r>
            <a:r>
              <a:rPr lang="en-GB"/>
              <a:t>podría</a:t>
            </a:r>
            <a:r>
              <a:rPr lang="en-GB"/>
              <a:t> dejar si se encuentra con precios falsos. Pero esto a su vez, </a:t>
            </a:r>
            <a:r>
              <a:rPr lang="en-GB"/>
              <a:t>también</a:t>
            </a:r>
            <a:r>
              <a:rPr lang="en-GB"/>
              <a:t> </a:t>
            </a:r>
            <a:r>
              <a:rPr lang="en-GB"/>
              <a:t>podría</a:t>
            </a:r>
            <a:r>
              <a:rPr lang="en-GB"/>
              <a:t> ser abusado por un cliente o </a:t>
            </a:r>
            <a:r>
              <a:rPr lang="en-GB"/>
              <a:t>un dueño de un almacén que compite con el anterior</a:t>
            </a:r>
            <a:r>
              <a:rPr lang="en-GB"/>
              <a:t> que deje reviews falsas. Son temas que tengo que analizar bien antes de publicar al mundo real. Y </a:t>
            </a:r>
            <a:r>
              <a:rPr lang="en-GB"/>
              <a:t>también</a:t>
            </a:r>
            <a:r>
              <a:rPr lang="en-GB"/>
              <a:t> tengo planeado hacer una </a:t>
            </a:r>
            <a:r>
              <a:rPr lang="en-GB"/>
              <a:t>versión</a:t>
            </a:r>
            <a:r>
              <a:rPr lang="en-GB"/>
              <a:t> mobile nativa a futuro.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Notas de vistas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En algunas de las vistas, hay botones que </a:t>
            </a:r>
            <a:r>
              <a:rPr lang="en-GB"/>
              <a:t>deberían</a:t>
            </a:r>
            <a:r>
              <a:rPr lang="en-GB"/>
              <a:t> llevar a otras vistas, como por ejemplo, el </a:t>
            </a:r>
            <a:r>
              <a:rPr lang="en-GB"/>
              <a:t>botón</a:t>
            </a:r>
            <a:r>
              <a:rPr lang="en-GB"/>
              <a:t> que lleva a “Acerca de nosotros” pero no hay vista correspondiente en estos slides. Eso es porque la </a:t>
            </a:r>
            <a:r>
              <a:rPr lang="en-GB"/>
              <a:t>versión</a:t>
            </a:r>
            <a:r>
              <a:rPr lang="en-GB"/>
              <a:t> que </a:t>
            </a:r>
            <a:r>
              <a:rPr lang="en-GB"/>
              <a:t>entregaré</a:t>
            </a:r>
            <a:r>
              <a:rPr lang="en-GB"/>
              <a:t> en este trabajo, no </a:t>
            </a:r>
            <a:r>
              <a:rPr lang="en-GB"/>
              <a:t>contendrá</a:t>
            </a:r>
            <a:r>
              <a:rPr lang="en-GB"/>
              <a:t> tales vistas, que </a:t>
            </a:r>
            <a:r>
              <a:rPr lang="en-GB"/>
              <a:t>encontré</a:t>
            </a:r>
            <a:r>
              <a:rPr lang="en-GB"/>
              <a:t> que no son necesarias para esta </a:t>
            </a:r>
            <a:r>
              <a:rPr lang="en-GB"/>
              <a:t>versión</a:t>
            </a:r>
            <a:r>
              <a:rPr lang="en-GB"/>
              <a:t>. Pero que si implementare en la </a:t>
            </a:r>
            <a:r>
              <a:rPr lang="en-GB"/>
              <a:t>versión</a:t>
            </a:r>
            <a:r>
              <a:rPr lang="en-GB"/>
              <a:t> de </a:t>
            </a:r>
            <a:r>
              <a:rPr lang="en-GB"/>
              <a:t>producción</a:t>
            </a:r>
            <a:r>
              <a:rPr lang="en-GB"/>
              <a:t>. Tales casos se </a:t>
            </a:r>
            <a:r>
              <a:rPr lang="en-GB"/>
              <a:t>notificarán</a:t>
            </a:r>
            <a:r>
              <a:rPr lang="en-GB"/>
              <a:t> en las diapositivas con el caption: V.E.P (Vista Exclusiva de P</a:t>
            </a:r>
            <a:r>
              <a:rPr lang="en-GB"/>
              <a:t>roducción</a:t>
            </a:r>
            <a:r>
              <a:rPr lang="en-GB"/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174" y="1390475"/>
            <a:ext cx="2889650" cy="33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Vista Principal / Landing Page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3451" l="0" r="0" t="0"/>
          <a:stretch/>
        </p:blipFill>
        <p:spPr>
          <a:xfrm>
            <a:off x="50950" y="1362175"/>
            <a:ext cx="4521049" cy="29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56548"/>
          <a:stretch/>
        </p:blipFill>
        <p:spPr>
          <a:xfrm>
            <a:off x="4622400" y="1362887"/>
            <a:ext cx="4521601" cy="29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4736850"/>
            <a:ext cx="90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Acerca de nosotros - Contacto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Zona Vendedores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50" y="1277025"/>
            <a:ext cx="3632724" cy="35131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Acerca de nosotros - Contacto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Zona Clientes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53" l="0" r="0" t="563"/>
          <a:stretch/>
        </p:blipFill>
        <p:spPr>
          <a:xfrm>
            <a:off x="2480050" y="1277025"/>
            <a:ext cx="3632723" cy="351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Acerca de nosotros - Contacto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7301" r="7301" t="0"/>
          <a:stretch/>
        </p:blipFill>
        <p:spPr>
          <a:xfrm>
            <a:off x="2480050" y="1277025"/>
            <a:ext cx="3632724" cy="351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Acerca de nosotros - Contacto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Vendedor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3" y="1341826"/>
            <a:ext cx="5285074" cy="34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5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V.E.P: Mensajes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