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3C63-2461-4E52-A3FD-8C84F89AE07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98A8-5AD3-4845-B1EF-DCC5A3BA3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0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3C63-2461-4E52-A3FD-8C84F89AE07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98A8-5AD3-4845-B1EF-DCC5A3BA3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3C63-2461-4E52-A3FD-8C84F89AE07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98A8-5AD3-4845-B1EF-DCC5A3BA3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77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3C63-2461-4E52-A3FD-8C84F89AE07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98A8-5AD3-4845-B1EF-DCC5A3BA3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44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3C63-2461-4E52-A3FD-8C84F89AE07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98A8-5AD3-4845-B1EF-DCC5A3BA3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7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3C63-2461-4E52-A3FD-8C84F89AE07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98A8-5AD3-4845-B1EF-DCC5A3BA3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58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3C63-2461-4E52-A3FD-8C84F89AE07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98A8-5AD3-4845-B1EF-DCC5A3BA3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07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3C63-2461-4E52-A3FD-8C84F89AE07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98A8-5AD3-4845-B1EF-DCC5A3BA3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22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3C63-2461-4E52-A3FD-8C84F89AE07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98A8-5AD3-4845-B1EF-DCC5A3BA3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8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3C63-2461-4E52-A3FD-8C84F89AE07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98A8-5AD3-4845-B1EF-DCC5A3BA3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92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3C63-2461-4E52-A3FD-8C84F89AE07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98A8-5AD3-4845-B1EF-DCC5A3BA3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28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3C63-2461-4E52-A3FD-8C84F89AE07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98A8-5AD3-4845-B1EF-DCC5A3BA3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75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prstClr val="black"/>
                </a:solidFill>
              </a:rPr>
              <a:t>Разработка мобильного приложения «Онлайн кинотеатр»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9527" y="5015201"/>
            <a:ext cx="8908473" cy="845272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Выполнил студент группы ИСИП-42</a:t>
            </a:r>
            <a:r>
              <a:rPr lang="en-US" sz="2000" dirty="0" smtClean="0"/>
              <a:t>:</a:t>
            </a:r>
          </a:p>
          <a:p>
            <a:pPr algn="r"/>
            <a:r>
              <a:rPr lang="ru-RU" sz="2000" dirty="0" smtClean="0"/>
              <a:t>Орлов Егор Вячеславович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3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7782" y="3134880"/>
            <a:ext cx="2112818" cy="792884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5000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3065990"/>
            <a:ext cx="18473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5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760258"/>
            <a:ext cx="6096000" cy="33198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solidFill>
                  <a:prstClr val="black"/>
                </a:solidFill>
              </a:rPr>
              <a:t>Функционал приложения включает в себя: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solidFill>
                  <a:prstClr val="black"/>
                </a:solidFill>
              </a:rPr>
              <a:t>- систему авторизации/регистрации,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solidFill>
                  <a:prstClr val="black"/>
                </a:solidFill>
              </a:rPr>
              <a:t>- личный кабинет,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solidFill>
                  <a:prstClr val="black"/>
                </a:solidFill>
              </a:rPr>
              <a:t>- видеоплеер для проигрывания фильмов,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solidFill>
                  <a:prstClr val="black"/>
                </a:solidFill>
              </a:rPr>
              <a:t>- раздел избранное.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727388"/>
            <a:ext cx="6096000" cy="99617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 smtClean="0">
                <a:solidFill>
                  <a:prstClr val="black"/>
                </a:solidFill>
              </a:rPr>
              <a:t>SwiftUI</a:t>
            </a:r>
            <a:endParaRPr lang="en-US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SwiftyJSON</a:t>
            </a:r>
            <a:endParaRPr lang="ru-RU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Экраны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638" y="1825625"/>
            <a:ext cx="51067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07" y="1825625"/>
            <a:ext cx="6711385" cy="4351338"/>
          </a:xfrm>
        </p:spPr>
      </p:pic>
    </p:spTree>
    <p:extLst>
      <p:ext uri="{BB962C8B-B14F-4D97-AF65-F5344CB8AC3E}">
        <p14:creationId xmlns:p14="http://schemas.microsoft.com/office/powerpoint/2010/main" val="11154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4"/>
          <a:stretch/>
        </p:blipFill>
        <p:spPr>
          <a:xfrm>
            <a:off x="507294" y="297889"/>
            <a:ext cx="11231200" cy="6295116"/>
          </a:xfrm>
        </p:spPr>
      </p:pic>
    </p:spTree>
    <p:extLst>
      <p:ext uri="{BB962C8B-B14F-4D97-AF65-F5344CB8AC3E}">
        <p14:creationId xmlns:p14="http://schemas.microsoft.com/office/powerpoint/2010/main" val="9966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</TotalTime>
  <Words>47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Разработка мобильного приложения «Онлайн кинотеатр»</vt:lpstr>
      <vt:lpstr>Технологии:</vt:lpstr>
      <vt:lpstr>Экраны:</vt:lpstr>
      <vt:lpstr>Диаграмма: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 “Онлайн-кино”</dc:title>
  <dc:creator>Юлия Ю</dc:creator>
  <cp:lastModifiedBy>Юлия Ю</cp:lastModifiedBy>
  <cp:revision>6</cp:revision>
  <dcterms:created xsi:type="dcterms:W3CDTF">2022-01-20T18:06:34Z</dcterms:created>
  <dcterms:modified xsi:type="dcterms:W3CDTF">2022-01-20T20:21:07Z</dcterms:modified>
</cp:coreProperties>
</file>