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980729"/>
            <a:ext cx="8134672" cy="2619722"/>
          </a:xfrm>
        </p:spPr>
        <p:txBody>
          <a:bodyPr>
            <a:normAutofit/>
          </a:bodyPr>
          <a:lstStyle/>
          <a:p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de Modelagem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Eduardo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do Projeto RH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	Com base no formulário de </a:t>
            </a:r>
            <a:r>
              <a:rPr lang="pt-BR" b="1" dirty="0"/>
              <a:t>CADASTRO DE FUNCIONÁRIO: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Criar uma tabela ÑN e passar pelas fases de normalização 1FN, </a:t>
            </a:r>
            <a:r>
              <a:rPr lang="pt-BR" dirty="0" smtClean="0"/>
              <a:t>2FN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Criar o DER (diagrama entidade e relacionamento);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Criar o MER (modelo entidade-relacionamento).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650632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 de Funcionário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9F6B4E9B59794994E60EFC1B4007FB" ma:contentTypeVersion="3" ma:contentTypeDescription="Crie um novo documento." ma:contentTypeScope="" ma:versionID="cf066f307db0a14f083c0b56b11b84e7">
  <xsd:schema xmlns:xsd="http://www.w3.org/2001/XMLSchema" xmlns:xs="http://www.w3.org/2001/XMLSchema" xmlns:p="http://schemas.microsoft.com/office/2006/metadata/properties" xmlns:ns2="69639cbc-8f55-4467-bc93-b742be87aec1" targetNamespace="http://schemas.microsoft.com/office/2006/metadata/properties" ma:root="true" ma:fieldsID="d8f385357ede3e7a15db948b2c8a7cb3" ns2:_="">
    <xsd:import namespace="69639cbc-8f55-4467-bc93-b742be87aec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39cbc-8f55-4467-bc93-b742be87aec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9639cbc-8f55-4467-bc93-b742be87aec1" xsi:nil="true"/>
  </documentManagement>
</p:properties>
</file>

<file path=customXml/itemProps1.xml><?xml version="1.0" encoding="utf-8"?>
<ds:datastoreItem xmlns:ds="http://schemas.openxmlformats.org/officeDocument/2006/customXml" ds:itemID="{53763A2A-24B8-4F95-950F-D9578B7166B8}"/>
</file>

<file path=customXml/itemProps2.xml><?xml version="1.0" encoding="utf-8"?>
<ds:datastoreItem xmlns:ds="http://schemas.openxmlformats.org/officeDocument/2006/customXml" ds:itemID="{DA585236-EEE7-4808-8472-A41E76B17E44}"/>
</file>

<file path=customXml/itemProps3.xml><?xml version="1.0" encoding="utf-8"?>
<ds:datastoreItem xmlns:ds="http://schemas.openxmlformats.org/officeDocument/2006/customXml" ds:itemID="{EDEAC61B-FD40-4620-8481-F16CF224B0EB}"/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</Words>
  <Application>Microsoft Office PowerPoint</Application>
  <PresentationFormat>Apresentação na tela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Exercício de Modelagem BD I</vt:lpstr>
      <vt:lpstr>Desenvolvimento do Projeto RH</vt:lpstr>
      <vt:lpstr>Cadastro de Funcionário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de Modelagem TLBD I</dc:title>
  <dc:creator>Professor</dc:creator>
  <cp:lastModifiedBy>Aluno</cp:lastModifiedBy>
  <cp:revision>7</cp:revision>
  <dcterms:created xsi:type="dcterms:W3CDTF">2012-02-18T15:41:34Z</dcterms:created>
  <dcterms:modified xsi:type="dcterms:W3CDTF">2022-04-27T21:01:40Z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0x010100719F6B4E9B59794994E60EFC1B4007FB</vt:lpwstr>
  </property>
</Properties>
</file>