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7237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5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4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5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1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1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9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9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0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3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7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9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0980" y="2438400"/>
            <a:ext cx="4724400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 algn="r">
              <a:lnSpc>
                <a:spcPts val="4605"/>
              </a:lnSpc>
            </a:pPr>
            <a:r>
              <a:rPr lang="pt-BR" sz="4400" spc="29" dirty="0" smtClean="0">
                <a:latin typeface="Arial"/>
                <a:cs typeface="Arial"/>
              </a:rPr>
              <a:t>Utilizando Seletor de ID </a:t>
            </a:r>
            <a:r>
              <a:rPr sz="4400" spc="29" dirty="0" smtClean="0">
                <a:latin typeface="Arial"/>
                <a:cs typeface="Arial"/>
              </a:rPr>
              <a:t>CSS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78361" y="4038600"/>
            <a:ext cx="19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Israel </a:t>
            </a:r>
            <a:r>
              <a:rPr lang="pt-BR" dirty="0" err="1" smtClean="0"/>
              <a:t>Lucania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186082" y="1864817"/>
            <a:ext cx="7163943" cy="47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6082" y="2291842"/>
            <a:ext cx="7504683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6082" y="2718561"/>
            <a:ext cx="2846324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6082" y="3230575"/>
            <a:ext cx="8055991" cy="478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6082" y="3657600"/>
            <a:ext cx="5742813" cy="478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2289" y="4572000"/>
            <a:ext cx="3975100" cy="1752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1541" y="574583"/>
            <a:ext cx="2395948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08" dirty="0">
                <a:latin typeface="Times New Roman"/>
                <a:cs typeface="Times New Roman"/>
              </a:rPr>
              <a:t>Seletores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6002" y="574583"/>
            <a:ext cx="3449699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45" dirty="0">
                <a:latin typeface="Times New Roman"/>
                <a:cs typeface="Times New Roman"/>
              </a:rPr>
              <a:t>descendentes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178" y="1914958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0178" y="3280716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447800" y="1524000"/>
            <a:ext cx="6991350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7800" y="2011985"/>
            <a:ext cx="6601714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7800" y="2499614"/>
            <a:ext cx="2780411" cy="548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7800" y="3085135"/>
            <a:ext cx="1726819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4156" y="4112946"/>
            <a:ext cx="4505325" cy="1085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0356" y="5484546"/>
            <a:ext cx="4095750" cy="514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0954" y="574583"/>
            <a:ext cx="2395948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08" dirty="0">
                <a:latin typeface="Times New Roman"/>
                <a:cs typeface="Times New Roman"/>
              </a:rPr>
              <a:t>Seletores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5415" y="574583"/>
            <a:ext cx="649827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dirty="0">
                <a:latin typeface="Times New Roman"/>
                <a:cs typeface="Times New Roman"/>
              </a:rPr>
              <a:t>ID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1896" y="158397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1896" y="3145047"/>
            <a:ext cx="228853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5385" y="4489302"/>
            <a:ext cx="112679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regra 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55385" y="5556356"/>
            <a:ext cx="14191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código HTML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352670" y="1905000"/>
            <a:ext cx="289560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3352" y="1905000"/>
            <a:ext cx="7741869" cy="54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3352" y="2392985"/>
            <a:ext cx="480568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3352" y="2978531"/>
            <a:ext cx="1790319" cy="548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4114" y="3557575"/>
            <a:ext cx="271653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4114" y="4069639"/>
            <a:ext cx="1411096" cy="478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4114" y="4581779"/>
            <a:ext cx="2440686" cy="478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33750" y="574583"/>
            <a:ext cx="1850537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79" dirty="0">
                <a:latin typeface="Times New Roman"/>
                <a:cs typeface="Times New Roman"/>
              </a:rPr>
              <a:t>Seletor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3148" y="574583"/>
            <a:ext cx="649827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dirty="0">
                <a:latin typeface="Times New Roman"/>
                <a:cs typeface="Times New Roman"/>
              </a:rPr>
              <a:t>ID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448" y="196497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448" y="3038367"/>
            <a:ext cx="228853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14952" y="3607658"/>
            <a:ext cx="276310" cy="1405058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215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664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447800" y="1600200"/>
            <a:ext cx="1955546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7800" y="2185721"/>
            <a:ext cx="7336917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7800" y="2673350"/>
            <a:ext cx="3383788" cy="548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7800" y="3258871"/>
            <a:ext cx="6755257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7800" y="3746627"/>
            <a:ext cx="6609588" cy="548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7800" y="4331843"/>
            <a:ext cx="5461381" cy="548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7800" y="4917364"/>
            <a:ext cx="6991731" cy="5486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7800" y="5404993"/>
            <a:ext cx="3167380" cy="5489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2854" y="574583"/>
            <a:ext cx="45035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1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1896" y="1660170"/>
            <a:ext cx="229006" cy="1017770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1896" y="3318783"/>
            <a:ext cx="228853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91896" y="4391813"/>
            <a:ext cx="229006" cy="1017770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371600" y="1447800"/>
            <a:ext cx="6505575" cy="476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02854" y="574583"/>
            <a:ext cx="45035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1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95400" y="1905000"/>
            <a:ext cx="6713601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2392985"/>
            <a:ext cx="6740779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2880614"/>
            <a:ext cx="7703693" cy="548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3368599"/>
            <a:ext cx="7584948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5400" y="3856279"/>
            <a:ext cx="1759331" cy="548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2854" y="574583"/>
            <a:ext cx="45090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2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9496" y="196497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43000" y="1600200"/>
            <a:ext cx="7288149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02854" y="574583"/>
            <a:ext cx="45090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2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91844" y="1602054"/>
            <a:ext cx="7680959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844" y="2090039"/>
            <a:ext cx="6305804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844" y="2577668"/>
            <a:ext cx="7829550" cy="548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844" y="3065653"/>
            <a:ext cx="7538974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2854" y="574583"/>
            <a:ext cx="45172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3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662024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38200" y="1371600"/>
            <a:ext cx="7623175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02854" y="574583"/>
            <a:ext cx="45172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3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2000" y="1295400"/>
            <a:ext cx="7959725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02854" y="574583"/>
            <a:ext cx="45090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4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322755" y="2246671"/>
            <a:ext cx="7301230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9551" y="2826096"/>
            <a:ext cx="443941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4967" y="2826096"/>
            <a:ext cx="3225673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9551" y="3338109"/>
            <a:ext cx="443941" cy="478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4967" y="3338109"/>
            <a:ext cx="4642358" cy="478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9551" y="3850478"/>
            <a:ext cx="443941" cy="478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967" y="3850478"/>
            <a:ext cx="7159244" cy="478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967" y="4277197"/>
            <a:ext cx="1074991" cy="478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0189" y="472583"/>
            <a:ext cx="733854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lang="pt-BR" sz="4400" spc="95" dirty="0" smtClean="0">
                <a:latin typeface="Times New Roman"/>
                <a:cs typeface="Times New Roman"/>
              </a:rPr>
              <a:t>Todas as formas de usar CSS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6851" y="2306641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09600" y="1371600"/>
            <a:ext cx="78486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02854" y="574583"/>
            <a:ext cx="45172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5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467154" y="1947967"/>
            <a:ext cx="6893052" cy="47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7154" y="2460335"/>
            <a:ext cx="2976245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7740" y="2460335"/>
            <a:ext cx="252984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04233" y="2460335"/>
            <a:ext cx="2052827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7154" y="2972400"/>
            <a:ext cx="72059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7154" y="3399373"/>
            <a:ext cx="1584579" cy="478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8310" y="4149817"/>
            <a:ext cx="6724650" cy="1295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86200" y="914400"/>
            <a:ext cx="1058880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dirty="0">
                <a:latin typeface="Times New Roman"/>
                <a:cs typeface="Times New Roman"/>
              </a:rPr>
              <a:t>CSS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3746" y="914400"/>
            <a:ext cx="1489519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32" dirty="0">
                <a:latin typeface="Times New Roman"/>
                <a:cs typeface="Times New Roman"/>
              </a:rPr>
              <a:t>inline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11250" y="1998108"/>
            <a:ext cx="203098" cy="140486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64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12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272844" y="1836750"/>
            <a:ext cx="7106411" cy="47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2844" y="2263775"/>
            <a:ext cx="4671695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4089" y="2775839"/>
            <a:ext cx="252984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1838" y="2775839"/>
            <a:ext cx="252984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72844" y="2775839"/>
            <a:ext cx="6892836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72844" y="3287852"/>
            <a:ext cx="1505711" cy="478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4038600"/>
            <a:ext cx="7754874" cy="1143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6728" y="4384548"/>
            <a:ext cx="2599944" cy="1097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9400" y="441960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19928" y="4384548"/>
            <a:ext cx="2142744" cy="1097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2600" y="4419600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91890" y="803183"/>
            <a:ext cx="1058880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dirty="0">
                <a:latin typeface="Times New Roman"/>
                <a:cs typeface="Times New Roman"/>
              </a:rPr>
              <a:t>CSS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9436" y="803183"/>
            <a:ext cx="1489519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32" dirty="0">
                <a:latin typeface="Times New Roman"/>
                <a:cs typeface="Times New Roman"/>
              </a:rPr>
              <a:t>inline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886891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6940" y="2825922"/>
            <a:ext cx="203098" cy="892867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152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6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207962" y="1873291"/>
            <a:ext cx="7215251" cy="47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72668" y="1861099"/>
            <a:ext cx="788581" cy="491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71398" y="2258533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20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7962" y="2288124"/>
            <a:ext cx="2007997" cy="490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40725" y="2300316"/>
            <a:ext cx="562889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7658" y="2685252"/>
            <a:ext cx="1853184" cy="0"/>
          </a:xfrm>
          <a:custGeom>
            <a:avLst/>
            <a:gdLst/>
            <a:ahLst/>
            <a:cxnLst/>
            <a:rect l="l" t="t" r="r" b="b"/>
            <a:pathLst>
              <a:path w="1853184">
                <a:moveTo>
                  <a:pt x="0" y="0"/>
                </a:moveTo>
                <a:lnTo>
                  <a:pt x="1853184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7962" y="2725511"/>
            <a:ext cx="6584696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7962" y="3152181"/>
            <a:ext cx="1661160" cy="478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7962" y="3664550"/>
            <a:ext cx="7132828" cy="4785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7962" y="4091346"/>
            <a:ext cx="1182725" cy="4788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2262" y="4596095"/>
            <a:ext cx="377190" cy="4114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9412" y="4596095"/>
            <a:ext cx="1393444" cy="4114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22262" y="5035007"/>
            <a:ext cx="377190" cy="4114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79412" y="5035007"/>
            <a:ext cx="3388995" cy="4114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2262" y="5473868"/>
            <a:ext cx="377190" cy="4117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79412" y="5473868"/>
            <a:ext cx="3003931" cy="4117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77812" y="838200"/>
            <a:ext cx="1752384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21" dirty="0">
                <a:latin typeface="Times New Roman"/>
                <a:cs typeface="Times New Roman"/>
              </a:rPr>
              <a:t>Ordem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9279" y="838200"/>
            <a:ext cx="690268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06" dirty="0">
                <a:latin typeface="Times New Roman"/>
                <a:cs typeface="Times New Roman"/>
              </a:rPr>
              <a:t>de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8600" y="838200"/>
            <a:ext cx="2461191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01" dirty="0">
                <a:latin typeface="Times New Roman"/>
                <a:cs typeface="Times New Roman"/>
              </a:rPr>
              <a:t>aplicação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7977" y="838200"/>
            <a:ext cx="713494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75" dirty="0">
                <a:latin typeface="Times New Roman"/>
                <a:cs typeface="Times New Roman"/>
              </a:rPr>
              <a:t>do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0243" y="838200"/>
            <a:ext cx="1057229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dirty="0">
                <a:latin typeface="Times New Roman"/>
                <a:cs typeface="Times New Roman"/>
              </a:rPr>
              <a:t>C</a:t>
            </a:r>
            <a:r>
              <a:rPr sz="4400" spc="-14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058" y="1923432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2058" y="3714633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303289" y="1822069"/>
            <a:ext cx="7814691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3289" y="2310054"/>
            <a:ext cx="7731633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3289" y="2895600"/>
            <a:ext cx="5887085" cy="548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3289" y="3383204"/>
            <a:ext cx="2400173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4386" y="794598"/>
            <a:ext cx="217865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29" dirty="0">
                <a:latin typeface="Times New Roman"/>
                <a:cs typeface="Times New Roman"/>
              </a:rPr>
              <a:t>Herança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1717" y="794598"/>
            <a:ext cx="690268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06" dirty="0">
                <a:latin typeface="Times New Roman"/>
                <a:cs typeface="Times New Roman"/>
              </a:rPr>
              <a:t>de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8801" y="794598"/>
            <a:ext cx="3378604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43" dirty="0">
                <a:latin typeface="Times New Roman"/>
                <a:cs typeface="Times New Roman"/>
              </a:rPr>
              <a:t>propriedades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385" y="1882039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47385" y="2955436"/>
            <a:ext cx="228853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371600" y="1524000"/>
            <a:ext cx="7070725" cy="455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7478" y="574583"/>
            <a:ext cx="2589067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79" dirty="0">
                <a:latin typeface="Times New Roman"/>
                <a:cs typeface="Times New Roman"/>
              </a:rPr>
              <a:t>Considere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3327" y="574583"/>
            <a:ext cx="40554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369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7246" y="574583"/>
            <a:ext cx="2207070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18" dirty="0">
                <a:latin typeface="Times New Roman"/>
                <a:cs typeface="Times New Roman"/>
              </a:rPr>
              <a:t>seguinte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33678" y="574583"/>
            <a:ext cx="1939909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04" dirty="0">
                <a:latin typeface="Times New Roman"/>
                <a:cs typeface="Times New Roman"/>
              </a:rPr>
              <a:t>página: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 txBox="1"/>
          <p:nvPr/>
        </p:nvSpPr>
        <p:spPr>
          <a:xfrm>
            <a:off x="5861304" y="3518916"/>
            <a:ext cx="621791" cy="12295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74028" marR="173868" algn="ctr">
              <a:lnSpc>
                <a:spcPts val="3275"/>
              </a:lnSpc>
              <a:spcBef>
                <a:spcPts val="5567"/>
              </a:spcBef>
            </a:pPr>
            <a:r>
              <a:rPr sz="2800" dirty="0">
                <a:latin typeface="Consolas"/>
                <a:cs typeface="Consolas"/>
              </a:rPr>
              <a:t>a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37304" y="3252216"/>
            <a:ext cx="1385315" cy="1496247"/>
          </a:xfrm>
          <a:prstGeom prst="rect">
            <a:avLst/>
          </a:prstGeom>
        </p:spPr>
        <p:txBody>
          <a:bodyPr wrap="square" lIns="0" tIns="507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115570">
              <a:lnSpc>
                <a:spcPts val="3275"/>
              </a:lnSpc>
              <a:spcBef>
                <a:spcPts val="8163"/>
              </a:spcBef>
            </a:pPr>
            <a:r>
              <a:rPr sz="2800" dirty="0">
                <a:latin typeface="Consolas"/>
                <a:cs typeface="Consolas"/>
              </a:rPr>
              <a:t>h1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36180" y="4739640"/>
            <a:ext cx="621792" cy="12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75806" marR="172090" algn="ctr">
              <a:lnSpc>
                <a:spcPts val="3275"/>
              </a:lnSpc>
              <a:spcBef>
                <a:spcPts val="5557"/>
              </a:spcBef>
            </a:pPr>
            <a:r>
              <a:rPr sz="2800" dirty="0">
                <a:latin typeface="Consolas"/>
                <a:cs typeface="Consolas"/>
              </a:rPr>
              <a:t>a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21780" y="3252216"/>
            <a:ext cx="1537716" cy="1345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65341" y="3274441"/>
            <a:ext cx="1183258" cy="992759"/>
          </a:xfrm>
          <a:custGeom>
            <a:avLst/>
            <a:gdLst/>
            <a:ahLst/>
            <a:cxnLst/>
            <a:rect l="l" t="t" r="r" b="b"/>
            <a:pathLst>
              <a:path w="1183258" h="992759">
                <a:moveTo>
                  <a:pt x="967358" y="850011"/>
                </a:moveTo>
                <a:lnTo>
                  <a:pt x="945443" y="831749"/>
                </a:lnTo>
                <a:lnTo>
                  <a:pt x="908811" y="875665"/>
                </a:lnTo>
                <a:lnTo>
                  <a:pt x="1183258" y="992759"/>
                </a:lnTo>
                <a:lnTo>
                  <a:pt x="967358" y="850011"/>
                </a:lnTo>
                <a:close/>
              </a:path>
              <a:path w="1183258" h="992759">
                <a:moveTo>
                  <a:pt x="1018666" y="743966"/>
                </a:moveTo>
                <a:lnTo>
                  <a:pt x="982004" y="787918"/>
                </a:lnTo>
                <a:lnTo>
                  <a:pt x="1003934" y="806196"/>
                </a:lnTo>
                <a:lnTo>
                  <a:pt x="1018666" y="743966"/>
                </a:lnTo>
                <a:close/>
              </a:path>
              <a:path w="1183258" h="992759">
                <a:moveTo>
                  <a:pt x="36575" y="0"/>
                </a:moveTo>
                <a:lnTo>
                  <a:pt x="0" y="43942"/>
                </a:lnTo>
                <a:lnTo>
                  <a:pt x="945443" y="831749"/>
                </a:lnTo>
                <a:lnTo>
                  <a:pt x="967358" y="850011"/>
                </a:lnTo>
                <a:lnTo>
                  <a:pt x="1183258" y="992759"/>
                </a:lnTo>
                <a:lnTo>
                  <a:pt x="1018666" y="743966"/>
                </a:lnTo>
                <a:lnTo>
                  <a:pt x="1003934" y="806196"/>
                </a:lnTo>
                <a:lnTo>
                  <a:pt x="982004" y="787918"/>
                </a:lnTo>
                <a:lnTo>
                  <a:pt x="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54040" y="4226052"/>
            <a:ext cx="1036319" cy="656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7108" y="4191000"/>
            <a:ext cx="902208" cy="832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5000" y="4267200"/>
            <a:ext cx="914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0" y="4267200"/>
            <a:ext cx="9144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0" y="533400"/>
                </a:moveTo>
                <a:lnTo>
                  <a:pt x="914400" y="533400"/>
                </a:lnTo>
                <a:lnTo>
                  <a:pt x="914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38100">
            <a:solidFill>
              <a:srgbClr val="F692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30440" y="4226052"/>
            <a:ext cx="1036320" cy="656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3508" y="4191000"/>
            <a:ext cx="902207" cy="832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1400" y="4267200"/>
            <a:ext cx="914400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1400" y="4267200"/>
            <a:ext cx="9144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0" y="533400"/>
                </a:moveTo>
                <a:lnTo>
                  <a:pt x="914400" y="533400"/>
                </a:lnTo>
                <a:lnTo>
                  <a:pt x="914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38100">
            <a:solidFill>
              <a:srgbClr val="7C5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1304" y="3518916"/>
            <a:ext cx="621791" cy="10789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86475" y="3552825"/>
            <a:ext cx="171450" cy="714375"/>
          </a:xfrm>
          <a:custGeom>
            <a:avLst/>
            <a:gdLst/>
            <a:ahLst/>
            <a:cxnLst/>
            <a:rect l="l" t="t" r="r" b="b"/>
            <a:pathLst>
              <a:path w="171450" h="714375">
                <a:moveTo>
                  <a:pt x="57150" y="428624"/>
                </a:moveTo>
                <a:lnTo>
                  <a:pt x="0" y="428625"/>
                </a:lnTo>
                <a:lnTo>
                  <a:pt x="85725" y="714375"/>
                </a:lnTo>
                <a:lnTo>
                  <a:pt x="171450" y="428625"/>
                </a:lnTo>
                <a:lnTo>
                  <a:pt x="114300" y="428624"/>
                </a:lnTo>
                <a:lnTo>
                  <a:pt x="114300" y="457200"/>
                </a:lnTo>
                <a:lnTo>
                  <a:pt x="57150" y="457200"/>
                </a:lnTo>
                <a:lnTo>
                  <a:pt x="57150" y="428624"/>
                </a:lnTo>
                <a:close/>
              </a:path>
              <a:path w="171450" h="714375">
                <a:moveTo>
                  <a:pt x="57150" y="457200"/>
                </a:moveTo>
                <a:lnTo>
                  <a:pt x="114300" y="457200"/>
                </a:lnTo>
                <a:lnTo>
                  <a:pt x="114300" y="0"/>
                </a:lnTo>
                <a:lnTo>
                  <a:pt x="57150" y="0"/>
                </a:lnTo>
                <a:lnTo>
                  <a:pt x="5715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0040" y="4226052"/>
            <a:ext cx="1036319" cy="656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5572" y="4191000"/>
            <a:ext cx="1097279" cy="8321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91000" y="4267200"/>
            <a:ext cx="9144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91000" y="4267200"/>
            <a:ext cx="9144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0" y="533400"/>
                </a:moveTo>
                <a:lnTo>
                  <a:pt x="914400" y="533400"/>
                </a:lnTo>
                <a:lnTo>
                  <a:pt x="914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38100">
            <a:solidFill>
              <a:srgbClr val="46AA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37304" y="3252216"/>
            <a:ext cx="1385315" cy="13456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48200" y="3274314"/>
            <a:ext cx="1030986" cy="992886"/>
          </a:xfrm>
          <a:custGeom>
            <a:avLst/>
            <a:gdLst/>
            <a:ahLst/>
            <a:cxnLst/>
            <a:rect l="l" t="t" r="r" b="b"/>
            <a:pathLst>
              <a:path w="1030986" h="992886">
                <a:moveTo>
                  <a:pt x="186175" y="774227"/>
                </a:moveTo>
                <a:lnTo>
                  <a:pt x="146558" y="733044"/>
                </a:lnTo>
                <a:lnTo>
                  <a:pt x="0" y="992886"/>
                </a:lnTo>
                <a:lnTo>
                  <a:pt x="265429" y="856615"/>
                </a:lnTo>
                <a:lnTo>
                  <a:pt x="225840" y="815460"/>
                </a:lnTo>
                <a:lnTo>
                  <a:pt x="205232" y="835279"/>
                </a:lnTo>
                <a:lnTo>
                  <a:pt x="165608" y="794004"/>
                </a:lnTo>
                <a:lnTo>
                  <a:pt x="186175" y="774227"/>
                </a:lnTo>
                <a:close/>
              </a:path>
              <a:path w="1030986" h="992886">
                <a:moveTo>
                  <a:pt x="165608" y="794004"/>
                </a:moveTo>
                <a:lnTo>
                  <a:pt x="205232" y="835279"/>
                </a:lnTo>
                <a:lnTo>
                  <a:pt x="225840" y="815460"/>
                </a:lnTo>
                <a:lnTo>
                  <a:pt x="1030986" y="41148"/>
                </a:lnTo>
                <a:lnTo>
                  <a:pt x="991362" y="0"/>
                </a:lnTo>
                <a:lnTo>
                  <a:pt x="186175" y="774227"/>
                </a:lnTo>
                <a:lnTo>
                  <a:pt x="165608" y="794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30440" y="5445252"/>
            <a:ext cx="1036320" cy="656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93508" y="5410200"/>
            <a:ext cx="902207" cy="832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1400" y="5486400"/>
            <a:ext cx="914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91400" y="5486400"/>
            <a:ext cx="9144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0" y="533400"/>
                </a:moveTo>
                <a:lnTo>
                  <a:pt x="914400" y="533400"/>
                </a:lnTo>
                <a:lnTo>
                  <a:pt x="914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38100">
            <a:solidFill>
              <a:srgbClr val="F692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36180" y="4739640"/>
            <a:ext cx="621792" cy="10789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62621" y="4773422"/>
            <a:ext cx="171450" cy="714501"/>
          </a:xfrm>
          <a:custGeom>
            <a:avLst/>
            <a:gdLst/>
            <a:ahLst/>
            <a:cxnLst/>
            <a:rect l="l" t="t" r="r" b="b"/>
            <a:pathLst>
              <a:path w="171450" h="714501">
                <a:moveTo>
                  <a:pt x="57157" y="428667"/>
                </a:moveTo>
                <a:lnTo>
                  <a:pt x="0" y="428370"/>
                </a:lnTo>
                <a:lnTo>
                  <a:pt x="84454" y="714501"/>
                </a:lnTo>
                <a:lnTo>
                  <a:pt x="171450" y="429259"/>
                </a:lnTo>
                <a:lnTo>
                  <a:pt x="114308" y="428963"/>
                </a:lnTo>
                <a:lnTo>
                  <a:pt x="114173" y="457580"/>
                </a:lnTo>
                <a:lnTo>
                  <a:pt x="57023" y="457200"/>
                </a:lnTo>
                <a:lnTo>
                  <a:pt x="57157" y="428667"/>
                </a:lnTo>
                <a:close/>
              </a:path>
              <a:path w="171450" h="714501">
                <a:moveTo>
                  <a:pt x="57023" y="457200"/>
                </a:moveTo>
                <a:lnTo>
                  <a:pt x="114173" y="457580"/>
                </a:lnTo>
                <a:lnTo>
                  <a:pt x="114308" y="428963"/>
                </a:lnTo>
                <a:lnTo>
                  <a:pt x="116331" y="380"/>
                </a:lnTo>
                <a:lnTo>
                  <a:pt x="59181" y="0"/>
                </a:lnTo>
                <a:lnTo>
                  <a:pt x="57157" y="428667"/>
                </a:lnTo>
                <a:lnTo>
                  <a:pt x="57023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61304" y="2375916"/>
            <a:ext cx="621791" cy="10027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86475" y="2409825"/>
            <a:ext cx="171450" cy="638175"/>
          </a:xfrm>
          <a:custGeom>
            <a:avLst/>
            <a:gdLst/>
            <a:ahLst/>
            <a:cxnLst/>
            <a:rect l="l" t="t" r="r" b="b"/>
            <a:pathLst>
              <a:path w="171450" h="638175">
                <a:moveTo>
                  <a:pt x="57150" y="352424"/>
                </a:moveTo>
                <a:lnTo>
                  <a:pt x="0" y="352425"/>
                </a:lnTo>
                <a:lnTo>
                  <a:pt x="85725" y="638175"/>
                </a:lnTo>
                <a:lnTo>
                  <a:pt x="171450" y="352425"/>
                </a:lnTo>
                <a:lnTo>
                  <a:pt x="114300" y="352424"/>
                </a:lnTo>
                <a:lnTo>
                  <a:pt x="114300" y="381000"/>
                </a:lnTo>
                <a:lnTo>
                  <a:pt x="57150" y="381000"/>
                </a:lnTo>
                <a:lnTo>
                  <a:pt x="57150" y="352424"/>
                </a:lnTo>
                <a:close/>
              </a:path>
              <a:path w="171450" h="638175">
                <a:moveTo>
                  <a:pt x="57150" y="381000"/>
                </a:moveTo>
                <a:lnTo>
                  <a:pt x="114300" y="381000"/>
                </a:lnTo>
                <a:lnTo>
                  <a:pt x="114300" y="0"/>
                </a:lnTo>
                <a:lnTo>
                  <a:pt x="57150" y="0"/>
                </a:lnTo>
                <a:lnTo>
                  <a:pt x="5715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77840" y="3006852"/>
            <a:ext cx="1188719" cy="656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24500" y="2971800"/>
            <a:ext cx="1487424" cy="8321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38800" y="3048000"/>
            <a:ext cx="1066800" cy="533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8800" y="3048000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>
                <a:moveTo>
                  <a:pt x="0" y="533400"/>
                </a:moveTo>
                <a:lnTo>
                  <a:pt x="1066800" y="533400"/>
                </a:lnTo>
                <a:lnTo>
                  <a:pt x="1066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77840" y="1863852"/>
            <a:ext cx="1188719" cy="656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24500" y="1828800"/>
            <a:ext cx="1487424" cy="832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38800" y="1905000"/>
            <a:ext cx="1066800" cy="533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38800" y="1905000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>
                <a:moveTo>
                  <a:pt x="0" y="533400"/>
                </a:moveTo>
                <a:lnTo>
                  <a:pt x="1066800" y="533400"/>
                </a:lnTo>
                <a:lnTo>
                  <a:pt x="1066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38100">
            <a:solidFill>
              <a:srgbClr val="BD4A4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22211" y="677278"/>
            <a:ext cx="377625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42" dirty="0">
                <a:latin typeface="Times New Roman"/>
                <a:cs typeface="Times New Roman"/>
              </a:rPr>
              <a:t>Representação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6678" y="677278"/>
            <a:ext cx="848478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13" dirty="0">
                <a:latin typeface="Times New Roman"/>
                <a:cs typeface="Times New Roman"/>
              </a:rPr>
              <a:t>em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3810" y="677278"/>
            <a:ext cx="2455179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44" dirty="0">
                <a:latin typeface="Times New Roman"/>
                <a:cs typeface="Times New Roman"/>
              </a:rPr>
              <a:t>diagrama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9552" y="2373164"/>
            <a:ext cx="3555970" cy="1194619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43811">
              <a:lnSpc>
                <a:spcPts val="2150"/>
              </a:lnSpc>
            </a:pPr>
            <a:r>
              <a:rPr sz="2000" spc="-2" dirty="0">
                <a:latin typeface="Arial"/>
                <a:cs typeface="Arial"/>
              </a:rPr>
              <a:t>O mesmo código do slide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92"/>
              </a:spcBef>
            </a:pPr>
            <a:r>
              <a:rPr sz="2000" spc="-1" dirty="0">
                <a:latin typeface="Arial"/>
                <a:cs typeface="Arial"/>
              </a:rPr>
              <a:t>anterior pode ser representado</a:t>
            </a:r>
            <a:endParaRPr sz="2000" dirty="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302"/>
              </a:spcBef>
            </a:pPr>
            <a:r>
              <a:rPr sz="2000" spc="-2" dirty="0">
                <a:latin typeface="Arial"/>
                <a:cs typeface="Arial"/>
              </a:rPr>
              <a:t>no diagrama ao lado: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5486400"/>
            <a:ext cx="9144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91400" y="4267200"/>
            <a:ext cx="914400" cy="533400"/>
          </a:xfrm>
          <a:prstGeom prst="rect">
            <a:avLst/>
          </a:prstGeom>
        </p:spPr>
        <p:txBody>
          <a:bodyPr wrap="square" lIns="0" tIns="1523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320586" marR="319918" algn="ctr">
              <a:lnSpc>
                <a:spcPct val="97574"/>
              </a:lnSpc>
            </a:pPr>
            <a:r>
              <a:rPr sz="2800" dirty="0">
                <a:latin typeface="Consolas"/>
                <a:cs typeface="Consolas"/>
              </a:rPr>
              <a:t>p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0" y="4267200"/>
            <a:ext cx="9144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191000" y="4267200"/>
            <a:ext cx="9144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638800" y="3048000"/>
            <a:ext cx="1066800" cy="533400"/>
          </a:xfrm>
          <a:prstGeom prst="rect">
            <a:avLst/>
          </a:prstGeom>
        </p:spPr>
        <p:txBody>
          <a:bodyPr wrap="square" lIns="0" tIns="1142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143255">
              <a:lnSpc>
                <a:spcPct val="97574"/>
              </a:lnSpc>
            </a:pPr>
            <a:r>
              <a:rPr sz="2800" dirty="0">
                <a:latin typeface="Consolas"/>
                <a:cs typeface="Consolas"/>
              </a:rPr>
              <a:t>body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38800" y="1905000"/>
            <a:ext cx="1066800" cy="533400"/>
          </a:xfrm>
          <a:prstGeom prst="rect">
            <a:avLst/>
          </a:prstGeom>
        </p:spPr>
        <p:txBody>
          <a:bodyPr wrap="square" lIns="0" tIns="888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dirty="0"/>
          </a:p>
          <a:p>
            <a:pPr marL="143255">
              <a:lnSpc>
                <a:spcPct val="97574"/>
              </a:lnSpc>
            </a:pPr>
            <a:r>
              <a:rPr sz="2800" dirty="0">
                <a:latin typeface="Consolas"/>
                <a:cs typeface="Consolas"/>
              </a:rPr>
              <a:t>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90600" y="1981200"/>
            <a:ext cx="3455924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6528" y="3622548"/>
            <a:ext cx="3438144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200" y="3657600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>
                <a:moveTo>
                  <a:pt x="0" y="0"/>
                </a:moveTo>
                <a:lnTo>
                  <a:pt x="3352800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6528" y="4689348"/>
            <a:ext cx="3438144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9200" y="4724400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>
                <a:moveTo>
                  <a:pt x="0" y="0"/>
                </a:moveTo>
                <a:lnTo>
                  <a:pt x="3352800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6204" y="2826963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600"/>
                </a:moveTo>
                <a:lnTo>
                  <a:pt x="228600" y="457200"/>
                </a:lnTo>
                <a:lnTo>
                  <a:pt x="228600" y="342900"/>
                </a:lnTo>
                <a:lnTo>
                  <a:pt x="838200" y="342900"/>
                </a:lnTo>
                <a:lnTo>
                  <a:pt x="838200" y="114300"/>
                </a:lnTo>
                <a:lnTo>
                  <a:pt x="228600" y="1143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66364" y="2826963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838200" y="342900"/>
                </a:moveTo>
                <a:lnTo>
                  <a:pt x="228600" y="342900"/>
                </a:lnTo>
                <a:lnTo>
                  <a:pt x="228600" y="457200"/>
                </a:lnTo>
                <a:lnTo>
                  <a:pt x="0" y="228600"/>
                </a:lnTo>
                <a:lnTo>
                  <a:pt x="228600" y="0"/>
                </a:lnTo>
                <a:lnTo>
                  <a:pt x="228600" y="114300"/>
                </a:lnTo>
                <a:lnTo>
                  <a:pt x="838200" y="114300"/>
                </a:lnTo>
                <a:lnTo>
                  <a:pt x="838200" y="3429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25774" y="574583"/>
            <a:ext cx="217865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29" dirty="0">
                <a:latin typeface="Times New Roman"/>
                <a:cs typeface="Times New Roman"/>
              </a:rPr>
              <a:t>Herança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3436" y="2209800"/>
            <a:ext cx="360587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1200" y="2209800"/>
            <a:ext cx="2997544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latin typeface="Arial"/>
                <a:cs typeface="Arial"/>
              </a:rPr>
              <a:t>definições de estilo da tag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23436" y="2667007"/>
            <a:ext cx="3610970" cy="1652193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2000" spc="-8" dirty="0">
                <a:latin typeface="Arial"/>
                <a:cs typeface="Arial"/>
              </a:rPr>
              <a:t>body, são automaticamente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192"/>
              </a:spcBef>
            </a:pPr>
            <a:r>
              <a:rPr sz="2000" dirty="0">
                <a:latin typeface="Arial"/>
                <a:cs typeface="Arial"/>
              </a:rPr>
              <a:t>pa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das</a:t>
            </a:r>
            <a:r>
              <a:rPr sz="2000" spc="-4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pa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4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as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tags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fi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2000" spc="0" dirty="0">
                <a:latin typeface="Arial"/>
                <a:cs typeface="Arial"/>
              </a:rPr>
              <a:t>ha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,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299"/>
              </a:spcBef>
            </a:pPr>
            <a:r>
              <a:rPr sz="2000" spc="-2" dirty="0">
                <a:latin typeface="Arial"/>
                <a:cs typeface="Arial"/>
              </a:rPr>
              <a:t>ou seja, as tags que estão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339"/>
              </a:spcBef>
            </a:pPr>
            <a:r>
              <a:rPr sz="2000" spc="-12" dirty="0">
                <a:latin typeface="Arial"/>
                <a:cs typeface="Arial"/>
              </a:rPr>
              <a:t>dentro de body.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9931892C786C42AECE937F139F0654" ma:contentTypeVersion="0" ma:contentTypeDescription="Crie um novo documento." ma:contentTypeScope="" ma:versionID="5b5b603d098ad2d990bc5d59ecc3fa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C47762-8D1E-45A3-804C-1F218FEB9E6E}"/>
</file>

<file path=customXml/itemProps2.xml><?xml version="1.0" encoding="utf-8"?>
<ds:datastoreItem xmlns:ds="http://schemas.openxmlformats.org/officeDocument/2006/customXml" ds:itemID="{124E690D-2C48-4673-931A-503D35AA29B0}"/>
</file>

<file path=customXml/itemProps3.xml><?xml version="1.0" encoding="utf-8"?>
<ds:datastoreItem xmlns:ds="http://schemas.openxmlformats.org/officeDocument/2006/customXml" ds:itemID="{DAC44857-5089-4BD7-84F0-48C8F2EDC414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43</TotalTime>
  <Words>136</Words>
  <Application>Microsoft Office PowerPoint</Application>
  <PresentationFormat>Apresentação na tela (4:3)</PresentationFormat>
  <Paragraphs>95</Paragraphs>
  <Slides>20</Slides>
  <Notes>0</Notes>
  <HiddenSlides>8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Corbel</vt:lpstr>
      <vt:lpstr>Times New Roman</vt:lpstr>
      <vt:lpstr>Paralaxe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manager</dc:creator>
  <cp:lastModifiedBy>Usuário do Windows</cp:lastModifiedBy>
  <cp:revision>5</cp:revision>
  <dcterms:modified xsi:type="dcterms:W3CDTF">2019-06-06T22:37:35Z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0x010100CF9931892C786C42AECE937F139F0654</vt:lpwstr>
  </property>
</Properties>
</file>