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57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la Inicial" id="{03A80453-C03C-482A-A675-85A3855D6B20}">
          <p14:sldIdLst>
            <p14:sldId id="260"/>
            <p14:sldId id="261"/>
            <p14:sldId id="262"/>
          </p14:sldIdLst>
        </p14:section>
        <p14:section name="Caculadora" id="{E150999A-8DE0-4611-B0B7-6F666F34CBCB}">
          <p14:sldIdLst>
            <p14:sldId id="263"/>
          </p14:sldIdLst>
        </p14:section>
        <p14:section name="Ideias" id="{0C53B725-33A7-4FA4-9B83-972A9BD4E0B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35E"/>
    <a:srgbClr val="003300"/>
    <a:srgbClr val="4FCDB5"/>
    <a:srgbClr val="258371"/>
    <a:srgbClr val="31E989"/>
    <a:srgbClr val="36E4BB"/>
    <a:srgbClr val="38E1BC"/>
    <a:srgbClr val="61AF86"/>
    <a:srgbClr val="0A4E3F"/>
    <a:srgbClr val="1CD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4D732-F39E-41BA-A8B5-E009A5A4990F}" v="27" dt="2022-09-10T17:39:30.069"/>
    <p1510:client id="{A00D6786-8C63-9D4D-890F-A9B52A74C803}" v="1" dt="2022-09-10T18:08:37.482"/>
    <p1510:client id="{C3B4AFBB-52D6-45B7-A6CA-AC84A6C5BE63}" v="856" dt="2022-09-10T18:10:39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PAULO MARQUES MANARESI" userId="S::joao.manaresi@etec.sp.gov.br::7f905c0b-ac7a-4864-acbb-bbe5c3f122ce" providerId="AD" clId="Web-{A00D6786-8C63-9D4D-890F-A9B52A74C803}"/>
    <pc:docChg chg="modSld">
      <pc:chgData name="JOAO PAULO MARQUES MANARESI" userId="S::joao.manaresi@etec.sp.gov.br::7f905c0b-ac7a-4864-acbb-bbe5c3f122ce" providerId="AD" clId="Web-{A00D6786-8C63-9D4D-890F-A9B52A74C803}" dt="2022-09-10T18:08:37.482" v="0" actId="1076"/>
      <pc:docMkLst>
        <pc:docMk/>
      </pc:docMkLst>
      <pc:sldChg chg="modSp">
        <pc:chgData name="JOAO PAULO MARQUES MANARESI" userId="S::joao.manaresi@etec.sp.gov.br::7f905c0b-ac7a-4864-acbb-bbe5c3f122ce" providerId="AD" clId="Web-{A00D6786-8C63-9D4D-890F-A9B52A74C803}" dt="2022-09-10T18:08:37.482" v="0" actId="1076"/>
        <pc:sldMkLst>
          <pc:docMk/>
          <pc:sldMk cId="1073112453" sldId="263"/>
        </pc:sldMkLst>
        <pc:grpChg chg="mod">
          <ac:chgData name="JOAO PAULO MARQUES MANARESI" userId="S::joao.manaresi@etec.sp.gov.br::7f905c0b-ac7a-4864-acbb-bbe5c3f122ce" providerId="AD" clId="Web-{A00D6786-8C63-9D4D-890F-A9B52A74C803}" dt="2022-09-10T18:08:37.482" v="0" actId="1076"/>
          <ac:grpSpMkLst>
            <pc:docMk/>
            <pc:sldMk cId="1073112453" sldId="263"/>
            <ac:grpSpMk id="42" creationId="{F9DC93CB-9E55-1A8B-45E0-F8CB273127B3}"/>
          </ac:grpSpMkLst>
        </pc:grpChg>
      </pc:sldChg>
    </pc:docChg>
  </pc:docChgLst>
  <pc:docChgLst>
    <pc:chgData name="JOAO PAULO MARQUES MANARESI" userId="S::joao.manaresi@etec.sp.gov.br::7f905c0b-ac7a-4864-acbb-bbe5c3f122ce" providerId="AD" clId="Web-{83B4D732-F39E-41BA-A8B5-E009A5A4990F}"/>
    <pc:docChg chg="modSld">
      <pc:chgData name="JOAO PAULO MARQUES MANARESI" userId="S::joao.manaresi@etec.sp.gov.br::7f905c0b-ac7a-4864-acbb-bbe5c3f122ce" providerId="AD" clId="Web-{83B4D732-F39E-41BA-A8B5-E009A5A4990F}" dt="2022-09-10T17:39:30.069" v="13" actId="1076"/>
      <pc:docMkLst>
        <pc:docMk/>
      </pc:docMkLst>
      <pc:sldChg chg="modSp">
        <pc:chgData name="JOAO PAULO MARQUES MANARESI" userId="S::joao.manaresi@etec.sp.gov.br::7f905c0b-ac7a-4864-acbb-bbe5c3f122ce" providerId="AD" clId="Web-{83B4D732-F39E-41BA-A8B5-E009A5A4990F}" dt="2022-09-10T17:39:30.069" v="13" actId="1076"/>
        <pc:sldMkLst>
          <pc:docMk/>
          <pc:sldMk cId="1073112453" sldId="263"/>
        </pc:sldMkLst>
        <pc:spChg chg="mod">
          <ac:chgData name="JOAO PAULO MARQUES MANARESI" userId="S::joao.manaresi@etec.sp.gov.br::7f905c0b-ac7a-4864-acbb-bbe5c3f122ce" providerId="AD" clId="Web-{83B4D732-F39E-41BA-A8B5-E009A5A4990F}" dt="2022-09-10T17:25:19.186" v="11" actId="20577"/>
          <ac:spMkLst>
            <pc:docMk/>
            <pc:sldMk cId="1073112453" sldId="263"/>
            <ac:spMk id="25" creationId="{72AD7D8E-2BFF-B96E-6483-831434EE23DF}"/>
          </ac:spMkLst>
        </pc:spChg>
        <pc:grpChg chg="mod">
          <ac:chgData name="JOAO PAULO MARQUES MANARESI" userId="S::joao.manaresi@etec.sp.gov.br::7f905c0b-ac7a-4864-acbb-bbe5c3f122ce" providerId="AD" clId="Web-{83B4D732-F39E-41BA-A8B5-E009A5A4990F}" dt="2022-09-10T17:39:30.069" v="13" actId="1076"/>
          <ac:grpSpMkLst>
            <pc:docMk/>
            <pc:sldMk cId="1073112453" sldId="263"/>
            <ac:grpSpMk id="32" creationId="{E11C8E7A-A000-D5FD-696B-25EDEEF3108C}"/>
          </ac:grpSpMkLst>
        </pc:grpChg>
        <pc:picChg chg="mod">
          <ac:chgData name="JOAO PAULO MARQUES MANARESI" userId="S::joao.manaresi@etec.sp.gov.br::7f905c0b-ac7a-4864-acbb-bbe5c3f122ce" providerId="AD" clId="Web-{83B4D732-F39E-41BA-A8B5-E009A5A4990F}" dt="2022-09-10T17:39:10.771" v="12" actId="1076"/>
          <ac:picMkLst>
            <pc:docMk/>
            <pc:sldMk cId="1073112453" sldId="263"/>
            <ac:picMk id="20" creationId="{493330EB-7B30-BF6D-B998-985A62CAB413}"/>
          </ac:picMkLst>
        </pc:picChg>
      </pc:sldChg>
    </pc:docChg>
  </pc:docChgLst>
  <pc:docChgLst>
    <pc:chgData name="FELIPE SILVA DO NASCIMENTO" userId="c9a9b501-693a-46a6-a4e5-7472d4fb4935" providerId="ADAL" clId="{C3B4AFBB-52D6-45B7-A6CA-AC84A6C5BE63}"/>
    <pc:docChg chg="undo redo custSel addSld delSld modSld sldOrd addSection modSection">
      <pc:chgData name="FELIPE SILVA DO NASCIMENTO" userId="c9a9b501-693a-46a6-a4e5-7472d4fb4935" providerId="ADAL" clId="{C3B4AFBB-52D6-45B7-A6CA-AC84A6C5BE63}" dt="2022-09-10T18:10:39.619" v="2699" actId="2696"/>
      <pc:docMkLst>
        <pc:docMk/>
      </pc:docMkLst>
      <pc:sldChg chg="addSp delSp modSp new del mod modClrScheme chgLayout">
        <pc:chgData name="FELIPE SILVA DO NASCIMENTO" userId="c9a9b501-693a-46a6-a4e5-7472d4fb4935" providerId="ADAL" clId="{C3B4AFBB-52D6-45B7-A6CA-AC84A6C5BE63}" dt="2022-09-10T18:10:39.619" v="2699" actId="2696"/>
        <pc:sldMkLst>
          <pc:docMk/>
          <pc:sldMk cId="99360870" sldId="256"/>
        </pc:sldMkLst>
        <pc:spChg chg="add del mod">
          <ac:chgData name="FELIPE SILVA DO NASCIMENTO" userId="c9a9b501-693a-46a6-a4e5-7472d4fb4935" providerId="ADAL" clId="{C3B4AFBB-52D6-45B7-A6CA-AC84A6C5BE63}" dt="2022-09-10T17:14:33.558" v="1953" actId="21"/>
          <ac:spMkLst>
            <pc:docMk/>
            <pc:sldMk cId="99360870" sldId="256"/>
            <ac:spMk id="2" creationId="{0335D764-6780-EAAB-47BE-315E220C323C}"/>
          </ac:spMkLst>
        </pc:spChg>
        <pc:spChg chg="del">
          <ac:chgData name="FELIPE SILVA DO NASCIMENTO" userId="c9a9b501-693a-46a6-a4e5-7472d4fb4935" providerId="ADAL" clId="{C3B4AFBB-52D6-45B7-A6CA-AC84A6C5BE63}" dt="2022-09-08T23:02:54.973" v="1" actId="700"/>
          <ac:spMkLst>
            <pc:docMk/>
            <pc:sldMk cId="99360870" sldId="256"/>
            <ac:spMk id="2" creationId="{04D668F2-5355-29F4-5C3C-17857527B68E}"/>
          </ac:spMkLst>
        </pc:spChg>
        <pc:spChg chg="del">
          <ac:chgData name="FELIPE SILVA DO NASCIMENTO" userId="c9a9b501-693a-46a6-a4e5-7472d4fb4935" providerId="ADAL" clId="{C3B4AFBB-52D6-45B7-A6CA-AC84A6C5BE63}" dt="2022-09-08T23:02:54.973" v="1" actId="700"/>
          <ac:spMkLst>
            <pc:docMk/>
            <pc:sldMk cId="99360870" sldId="256"/>
            <ac:spMk id="3" creationId="{4FDB8C2D-3E27-416D-4220-3127206C5460}"/>
          </ac:spMkLst>
        </pc:spChg>
        <pc:spChg chg="add del mod">
          <ac:chgData name="FELIPE SILVA DO NASCIMENTO" userId="c9a9b501-693a-46a6-a4e5-7472d4fb4935" providerId="ADAL" clId="{C3B4AFBB-52D6-45B7-A6CA-AC84A6C5BE63}" dt="2022-09-10T17:14:33.558" v="1953" actId="21"/>
          <ac:spMkLst>
            <pc:docMk/>
            <pc:sldMk cId="99360870" sldId="256"/>
            <ac:spMk id="3" creationId="{5598F5C2-6F15-4786-9DB2-D74CA3ED7A99}"/>
          </ac:spMkLst>
        </pc:spChg>
        <pc:spChg chg="add mod">
          <ac:chgData name="FELIPE SILVA DO NASCIMENTO" userId="c9a9b501-693a-46a6-a4e5-7472d4fb4935" providerId="ADAL" clId="{C3B4AFBB-52D6-45B7-A6CA-AC84A6C5BE63}" dt="2022-09-09T00:32:51.939" v="391" actId="14100"/>
          <ac:spMkLst>
            <pc:docMk/>
            <pc:sldMk cId="99360870" sldId="256"/>
            <ac:spMk id="4" creationId="{1C4371F5-89D5-DF5B-5D01-39262294B006}"/>
          </ac:spMkLst>
        </pc:spChg>
        <pc:spChg chg="add del mod">
          <ac:chgData name="FELIPE SILVA DO NASCIMENTO" userId="c9a9b501-693a-46a6-a4e5-7472d4fb4935" providerId="ADAL" clId="{C3B4AFBB-52D6-45B7-A6CA-AC84A6C5BE63}" dt="2022-09-10T17:14:33.558" v="1953" actId="21"/>
          <ac:spMkLst>
            <pc:docMk/>
            <pc:sldMk cId="99360870" sldId="256"/>
            <ac:spMk id="5" creationId="{1A5556A8-DE21-118B-5866-4A7A521C2890}"/>
          </ac:spMkLst>
        </pc:spChg>
        <pc:spChg chg="add del mod">
          <ac:chgData name="FELIPE SILVA DO NASCIMENTO" userId="c9a9b501-693a-46a6-a4e5-7472d4fb4935" providerId="ADAL" clId="{C3B4AFBB-52D6-45B7-A6CA-AC84A6C5BE63}" dt="2022-09-10T17:14:33.558" v="1953" actId="21"/>
          <ac:spMkLst>
            <pc:docMk/>
            <pc:sldMk cId="99360870" sldId="256"/>
            <ac:spMk id="6" creationId="{5E474CAE-ABCB-30B1-D9FA-A5EE0E5351AC}"/>
          </ac:spMkLst>
        </pc:spChg>
        <pc:spChg chg="add del mod">
          <ac:chgData name="FELIPE SILVA DO NASCIMENTO" userId="c9a9b501-693a-46a6-a4e5-7472d4fb4935" providerId="ADAL" clId="{C3B4AFBB-52D6-45B7-A6CA-AC84A6C5BE63}" dt="2022-09-10T17:14:33.558" v="1953" actId="21"/>
          <ac:spMkLst>
            <pc:docMk/>
            <pc:sldMk cId="99360870" sldId="256"/>
            <ac:spMk id="7" creationId="{37A8324A-0B3B-6A0F-5DE0-3D816F0B62FA}"/>
          </ac:spMkLst>
        </pc:spChg>
        <pc:spChg chg="add del mod">
          <ac:chgData name="FELIPE SILVA DO NASCIMENTO" userId="c9a9b501-693a-46a6-a4e5-7472d4fb4935" providerId="ADAL" clId="{C3B4AFBB-52D6-45B7-A6CA-AC84A6C5BE63}" dt="2022-09-10T17:14:33.558" v="1953" actId="21"/>
          <ac:spMkLst>
            <pc:docMk/>
            <pc:sldMk cId="99360870" sldId="256"/>
            <ac:spMk id="8" creationId="{95D216E1-2A15-1E09-03FF-2FB82A458D23}"/>
          </ac:spMkLst>
        </pc:spChg>
        <pc:spChg chg="add del mod">
          <ac:chgData name="FELIPE SILVA DO NASCIMENTO" userId="c9a9b501-693a-46a6-a4e5-7472d4fb4935" providerId="ADAL" clId="{C3B4AFBB-52D6-45B7-A6CA-AC84A6C5BE63}" dt="2022-09-10T17:14:33.558" v="1953" actId="21"/>
          <ac:spMkLst>
            <pc:docMk/>
            <pc:sldMk cId="99360870" sldId="256"/>
            <ac:spMk id="9" creationId="{3AFD5865-2184-80D1-CCFE-5290F7D37F04}"/>
          </ac:spMkLst>
        </pc:spChg>
        <pc:spChg chg="add del">
          <ac:chgData name="FELIPE SILVA DO NASCIMENTO" userId="c9a9b501-693a-46a6-a4e5-7472d4fb4935" providerId="ADAL" clId="{C3B4AFBB-52D6-45B7-A6CA-AC84A6C5BE63}" dt="2022-09-08T23:31:34.879" v="194" actId="478"/>
          <ac:spMkLst>
            <pc:docMk/>
            <pc:sldMk cId="99360870" sldId="256"/>
            <ac:spMk id="10" creationId="{D93053D1-BBF0-6A9F-7373-1F888C3223B2}"/>
          </ac:spMkLst>
        </pc:spChg>
        <pc:spChg chg="add del mod">
          <ac:chgData name="FELIPE SILVA DO NASCIMENTO" userId="c9a9b501-693a-46a6-a4e5-7472d4fb4935" providerId="ADAL" clId="{C3B4AFBB-52D6-45B7-A6CA-AC84A6C5BE63}" dt="2022-09-10T17:14:33.558" v="1953" actId="21"/>
          <ac:spMkLst>
            <pc:docMk/>
            <pc:sldMk cId="99360870" sldId="256"/>
            <ac:spMk id="14" creationId="{4899798A-A9FC-CB65-5B5C-3075DA897BB9}"/>
          </ac:spMkLst>
        </pc:spChg>
        <pc:spChg chg="add mod ord">
          <ac:chgData name="FELIPE SILVA DO NASCIMENTO" userId="c9a9b501-693a-46a6-a4e5-7472d4fb4935" providerId="ADAL" clId="{C3B4AFBB-52D6-45B7-A6CA-AC84A6C5BE63}" dt="2022-09-09T00:34:39.116" v="408" actId="1076"/>
          <ac:spMkLst>
            <pc:docMk/>
            <pc:sldMk cId="99360870" sldId="256"/>
            <ac:spMk id="15" creationId="{989E1B3F-919C-A819-A4EB-42DC5B0E24C9}"/>
          </ac:spMkLst>
        </pc:spChg>
        <pc:spChg chg="add mod">
          <ac:chgData name="FELIPE SILVA DO NASCIMENTO" userId="c9a9b501-693a-46a6-a4e5-7472d4fb4935" providerId="ADAL" clId="{C3B4AFBB-52D6-45B7-A6CA-AC84A6C5BE63}" dt="2022-09-09T14:46:29.751" v="481" actId="404"/>
          <ac:spMkLst>
            <pc:docMk/>
            <pc:sldMk cId="99360870" sldId="256"/>
            <ac:spMk id="16" creationId="{EB8D4E58-D12D-9ECA-3C97-4D84F929C0F5}"/>
          </ac:spMkLst>
        </pc:spChg>
        <pc:spChg chg="add mod">
          <ac:chgData name="FELIPE SILVA DO NASCIMENTO" userId="c9a9b501-693a-46a6-a4e5-7472d4fb4935" providerId="ADAL" clId="{C3B4AFBB-52D6-45B7-A6CA-AC84A6C5BE63}" dt="2022-09-09T00:37:23.095" v="476" actId="408"/>
          <ac:spMkLst>
            <pc:docMk/>
            <pc:sldMk cId="99360870" sldId="256"/>
            <ac:spMk id="17" creationId="{DD9545CD-057E-701C-AC87-DBFE39D08081}"/>
          </ac:spMkLst>
        </pc:spChg>
        <pc:spChg chg="add mod">
          <ac:chgData name="FELIPE SILVA DO NASCIMENTO" userId="c9a9b501-693a-46a6-a4e5-7472d4fb4935" providerId="ADAL" clId="{C3B4AFBB-52D6-45B7-A6CA-AC84A6C5BE63}" dt="2022-09-09T00:32:44.813" v="389" actId="14100"/>
          <ac:spMkLst>
            <pc:docMk/>
            <pc:sldMk cId="99360870" sldId="256"/>
            <ac:spMk id="19" creationId="{2996A3D4-DF53-D981-CF70-2B071BD1A0DA}"/>
          </ac:spMkLst>
        </pc:spChg>
        <pc:spChg chg="add mod">
          <ac:chgData name="FELIPE SILVA DO NASCIMENTO" userId="c9a9b501-693a-46a6-a4e5-7472d4fb4935" providerId="ADAL" clId="{C3B4AFBB-52D6-45B7-A6CA-AC84A6C5BE63}" dt="2022-09-09T00:37:11.426" v="475" actId="20577"/>
          <ac:spMkLst>
            <pc:docMk/>
            <pc:sldMk cId="99360870" sldId="256"/>
            <ac:spMk id="21" creationId="{E53132ED-F3CA-79F9-6D2C-122E470566EB}"/>
          </ac:spMkLst>
        </pc:spChg>
        <pc:grpChg chg="add del mod">
          <ac:chgData name="FELIPE SILVA DO NASCIMENTO" userId="c9a9b501-693a-46a6-a4e5-7472d4fb4935" providerId="ADAL" clId="{C3B4AFBB-52D6-45B7-A6CA-AC84A6C5BE63}" dt="2022-09-10T17:14:33.558" v="1953" actId="21"/>
          <ac:grpSpMkLst>
            <pc:docMk/>
            <pc:sldMk cId="99360870" sldId="256"/>
            <ac:grpSpMk id="20" creationId="{DFDC8B8F-B975-903E-9F6C-3BD046862757}"/>
          </ac:grpSpMkLst>
        </pc:grpChg>
        <pc:picChg chg="add mod">
          <ac:chgData name="FELIPE SILVA DO NASCIMENTO" userId="c9a9b501-693a-46a6-a4e5-7472d4fb4935" providerId="ADAL" clId="{C3B4AFBB-52D6-45B7-A6CA-AC84A6C5BE63}" dt="2022-09-09T00:34:44.261" v="410" actId="1076"/>
          <ac:picMkLst>
            <pc:docMk/>
            <pc:sldMk cId="99360870" sldId="256"/>
            <ac:picMk id="12" creationId="{DF03A257-79A8-5154-C644-C33EFBE62247}"/>
          </ac:picMkLst>
        </pc:picChg>
        <pc:cxnChg chg="add">
          <ac:chgData name="FELIPE SILVA DO NASCIMENTO" userId="c9a9b501-693a-46a6-a4e5-7472d4fb4935" providerId="ADAL" clId="{C3B4AFBB-52D6-45B7-A6CA-AC84A6C5BE63}" dt="2022-09-09T00:37:31.107" v="477" actId="11529"/>
          <ac:cxnSpMkLst>
            <pc:docMk/>
            <pc:sldMk cId="99360870" sldId="256"/>
            <ac:cxnSpMk id="23" creationId="{A9543DF9-C925-476E-FFB0-A1A7021BD80B}"/>
          </ac:cxnSpMkLst>
        </pc:cxnChg>
      </pc:sldChg>
      <pc:sldChg chg="addSp modSp new mod ord setBg">
        <pc:chgData name="FELIPE SILVA DO NASCIMENTO" userId="c9a9b501-693a-46a6-a4e5-7472d4fb4935" providerId="ADAL" clId="{C3B4AFBB-52D6-45B7-A6CA-AC84A6C5BE63}" dt="2022-09-10T16:40:46.656" v="1907"/>
        <pc:sldMkLst>
          <pc:docMk/>
          <pc:sldMk cId="4071874427" sldId="257"/>
        </pc:sldMkLst>
        <pc:picChg chg="add mod modCrop">
          <ac:chgData name="FELIPE SILVA DO NASCIMENTO" userId="c9a9b501-693a-46a6-a4e5-7472d4fb4935" providerId="ADAL" clId="{C3B4AFBB-52D6-45B7-A6CA-AC84A6C5BE63}" dt="2022-09-09T17:22:08.022" v="531" actId="1076"/>
          <ac:picMkLst>
            <pc:docMk/>
            <pc:sldMk cId="4071874427" sldId="257"/>
            <ac:picMk id="2" creationId="{83F05A0B-0EFA-B8C1-D51C-B5B0C025AA19}"/>
          </ac:picMkLst>
        </pc:picChg>
        <pc:picChg chg="add mod ord modCrop">
          <ac:chgData name="FELIPE SILVA DO NASCIMENTO" userId="c9a9b501-693a-46a6-a4e5-7472d4fb4935" providerId="ADAL" clId="{C3B4AFBB-52D6-45B7-A6CA-AC84A6C5BE63}" dt="2022-09-09T17:21:21.208" v="517" actId="18131"/>
          <ac:picMkLst>
            <pc:docMk/>
            <pc:sldMk cId="4071874427" sldId="257"/>
            <ac:picMk id="3" creationId="{82DFCACB-A133-2A9B-2F00-346F71D300E2}"/>
          </ac:picMkLst>
        </pc:picChg>
        <pc:picChg chg="add mod ord">
          <ac:chgData name="FELIPE SILVA DO NASCIMENTO" userId="c9a9b501-693a-46a6-a4e5-7472d4fb4935" providerId="ADAL" clId="{C3B4AFBB-52D6-45B7-A6CA-AC84A6C5BE63}" dt="2022-09-09T15:33:19.883" v="501" actId="26606"/>
          <ac:picMkLst>
            <pc:docMk/>
            <pc:sldMk cId="4071874427" sldId="257"/>
            <ac:picMk id="5" creationId="{F9113429-1135-B2AE-6613-A285CFF5D94F}"/>
          </ac:picMkLst>
        </pc:picChg>
        <pc:picChg chg="add mod modCrop">
          <ac:chgData name="FELIPE SILVA DO NASCIMENTO" userId="c9a9b501-693a-46a6-a4e5-7472d4fb4935" providerId="ADAL" clId="{C3B4AFBB-52D6-45B7-A6CA-AC84A6C5BE63}" dt="2022-09-09T15:33:37.800" v="504" actId="18131"/>
          <ac:picMkLst>
            <pc:docMk/>
            <pc:sldMk cId="4071874427" sldId="257"/>
            <ac:picMk id="7" creationId="{79FE6EEB-0DD9-52B1-9F9A-38914B1FB228}"/>
          </ac:picMkLst>
        </pc:picChg>
        <pc:picChg chg="add mod modCrop">
          <ac:chgData name="FELIPE SILVA DO NASCIMENTO" userId="c9a9b501-693a-46a6-a4e5-7472d4fb4935" providerId="ADAL" clId="{C3B4AFBB-52D6-45B7-A6CA-AC84A6C5BE63}" dt="2022-09-09T15:33:27.358" v="502" actId="18131"/>
          <ac:picMkLst>
            <pc:docMk/>
            <pc:sldMk cId="4071874427" sldId="257"/>
            <ac:picMk id="9" creationId="{78AE73A1-62CC-0354-7405-3D5782AFD4B1}"/>
          </ac:picMkLst>
        </pc:picChg>
        <pc:picChg chg="add mod">
          <ac:chgData name="FELIPE SILVA DO NASCIMENTO" userId="c9a9b501-693a-46a6-a4e5-7472d4fb4935" providerId="ADAL" clId="{C3B4AFBB-52D6-45B7-A6CA-AC84A6C5BE63}" dt="2022-09-09T15:33:19.883" v="501" actId="26606"/>
          <ac:picMkLst>
            <pc:docMk/>
            <pc:sldMk cId="4071874427" sldId="257"/>
            <ac:picMk id="11" creationId="{432FA43C-9628-4A78-FB84-2F9D378D984C}"/>
          </ac:picMkLst>
        </pc:picChg>
      </pc:sldChg>
      <pc:sldChg chg="addSp delSp modSp new del mod setBg">
        <pc:chgData name="FELIPE SILVA DO NASCIMENTO" userId="c9a9b501-693a-46a6-a4e5-7472d4fb4935" providerId="ADAL" clId="{C3B4AFBB-52D6-45B7-A6CA-AC84A6C5BE63}" dt="2022-09-10T16:35:51.643" v="1811" actId="2696"/>
        <pc:sldMkLst>
          <pc:docMk/>
          <pc:sldMk cId="1448540081" sldId="258"/>
        </pc:sldMkLst>
        <pc:spChg chg="add mod">
          <ac:chgData name="FELIPE SILVA DO NASCIMENTO" userId="c9a9b501-693a-46a6-a4e5-7472d4fb4935" providerId="ADAL" clId="{C3B4AFBB-52D6-45B7-A6CA-AC84A6C5BE63}" dt="2022-09-10T16:21:32.330" v="1261" actId="207"/>
          <ac:spMkLst>
            <pc:docMk/>
            <pc:sldMk cId="1448540081" sldId="258"/>
            <ac:spMk id="2" creationId="{A7EA52A9-A212-6B5B-986E-A7CE38F682AD}"/>
          </ac:spMkLst>
        </pc:spChg>
        <pc:spChg chg="add mod">
          <ac:chgData name="FELIPE SILVA DO NASCIMENTO" userId="c9a9b501-693a-46a6-a4e5-7472d4fb4935" providerId="ADAL" clId="{C3B4AFBB-52D6-45B7-A6CA-AC84A6C5BE63}" dt="2022-09-10T16:23:33.084" v="1290" actId="108"/>
          <ac:spMkLst>
            <pc:docMk/>
            <pc:sldMk cId="1448540081" sldId="258"/>
            <ac:spMk id="3" creationId="{C07194AE-54A9-42AE-69F9-B481CF67C0B9}"/>
          </ac:spMkLst>
        </pc:spChg>
        <pc:spChg chg="add mod">
          <ac:chgData name="FELIPE SILVA DO NASCIMENTO" userId="c9a9b501-693a-46a6-a4e5-7472d4fb4935" providerId="ADAL" clId="{C3B4AFBB-52D6-45B7-A6CA-AC84A6C5BE63}" dt="2022-09-10T16:23:08.971" v="1287" actId="404"/>
          <ac:spMkLst>
            <pc:docMk/>
            <pc:sldMk cId="1448540081" sldId="258"/>
            <ac:spMk id="4" creationId="{A0B3D3A3-D9B4-FCA8-34E2-72C9B5135191}"/>
          </ac:spMkLst>
        </pc:spChg>
        <pc:spChg chg="add mod">
          <ac:chgData name="FELIPE SILVA DO NASCIMENTO" userId="c9a9b501-693a-46a6-a4e5-7472d4fb4935" providerId="ADAL" clId="{C3B4AFBB-52D6-45B7-A6CA-AC84A6C5BE63}" dt="2022-09-10T16:23:36.513" v="1291" actId="108"/>
          <ac:spMkLst>
            <pc:docMk/>
            <pc:sldMk cId="1448540081" sldId="258"/>
            <ac:spMk id="5" creationId="{7CD5FFE2-81C1-D55B-1C69-98A0A30966EE}"/>
          </ac:spMkLst>
        </pc:spChg>
        <pc:spChg chg="add del mod">
          <ac:chgData name="FELIPE SILVA DO NASCIMENTO" userId="c9a9b501-693a-46a6-a4e5-7472d4fb4935" providerId="ADAL" clId="{C3B4AFBB-52D6-45B7-A6CA-AC84A6C5BE63}" dt="2022-09-10T16:35:49.596" v="1810"/>
          <ac:spMkLst>
            <pc:docMk/>
            <pc:sldMk cId="1448540081" sldId="258"/>
            <ac:spMk id="9" creationId="{F4E4F1CC-6250-198E-4CE7-3522E653E70C}"/>
          </ac:spMkLst>
        </pc:spChg>
        <pc:spChg chg="add del mod">
          <ac:chgData name="FELIPE SILVA DO NASCIMENTO" userId="c9a9b501-693a-46a6-a4e5-7472d4fb4935" providerId="ADAL" clId="{C3B4AFBB-52D6-45B7-A6CA-AC84A6C5BE63}" dt="2022-09-10T16:19:03.430" v="1108"/>
          <ac:spMkLst>
            <pc:docMk/>
            <pc:sldMk cId="1448540081" sldId="258"/>
            <ac:spMk id="10" creationId="{C3F32145-B642-1286-73A3-285F9CDBE511}"/>
          </ac:spMkLst>
        </pc:spChg>
        <pc:spChg chg="add mod">
          <ac:chgData name="FELIPE SILVA DO NASCIMENTO" userId="c9a9b501-693a-46a6-a4e5-7472d4fb4935" providerId="ADAL" clId="{C3B4AFBB-52D6-45B7-A6CA-AC84A6C5BE63}" dt="2022-09-10T16:23:50.138" v="1294" actId="1076"/>
          <ac:spMkLst>
            <pc:docMk/>
            <pc:sldMk cId="1448540081" sldId="258"/>
            <ac:spMk id="11" creationId="{F56C1FD7-BA49-82A1-F489-27E9B2CCABFE}"/>
          </ac:spMkLst>
        </pc:spChg>
        <pc:spChg chg="add mod">
          <ac:chgData name="FELIPE SILVA DO NASCIMENTO" userId="c9a9b501-693a-46a6-a4e5-7472d4fb4935" providerId="ADAL" clId="{C3B4AFBB-52D6-45B7-A6CA-AC84A6C5BE63}" dt="2022-09-10T16:33:56.687" v="1784" actId="1076"/>
          <ac:spMkLst>
            <pc:docMk/>
            <pc:sldMk cId="1448540081" sldId="258"/>
            <ac:spMk id="12" creationId="{36A31AEA-924C-03A4-FABC-DB70771B74FA}"/>
          </ac:spMkLst>
        </pc:spChg>
        <pc:spChg chg="add mod">
          <ac:chgData name="FELIPE SILVA DO NASCIMENTO" userId="c9a9b501-693a-46a6-a4e5-7472d4fb4935" providerId="ADAL" clId="{C3B4AFBB-52D6-45B7-A6CA-AC84A6C5BE63}" dt="2022-09-10T16:33:56.687" v="1784" actId="1076"/>
          <ac:spMkLst>
            <pc:docMk/>
            <pc:sldMk cId="1448540081" sldId="258"/>
            <ac:spMk id="13" creationId="{76BD7AFD-97F4-6ECF-9DD8-8D96FC1611FA}"/>
          </ac:spMkLst>
        </pc:spChg>
        <pc:spChg chg="add mod">
          <ac:chgData name="FELIPE SILVA DO NASCIMENTO" userId="c9a9b501-693a-46a6-a4e5-7472d4fb4935" providerId="ADAL" clId="{C3B4AFBB-52D6-45B7-A6CA-AC84A6C5BE63}" dt="2022-09-10T16:33:56.687" v="1784" actId="1076"/>
          <ac:spMkLst>
            <pc:docMk/>
            <pc:sldMk cId="1448540081" sldId="258"/>
            <ac:spMk id="14" creationId="{E4898706-2CF9-1873-6E0E-BB52065280E1}"/>
          </ac:spMkLst>
        </pc:spChg>
        <pc:spChg chg="add mod">
          <ac:chgData name="FELIPE SILVA DO NASCIMENTO" userId="c9a9b501-693a-46a6-a4e5-7472d4fb4935" providerId="ADAL" clId="{C3B4AFBB-52D6-45B7-A6CA-AC84A6C5BE63}" dt="2022-09-10T16:33:56.687" v="1784" actId="1076"/>
          <ac:spMkLst>
            <pc:docMk/>
            <pc:sldMk cId="1448540081" sldId="258"/>
            <ac:spMk id="15" creationId="{04E68A06-C842-82CA-9347-D4F2138FA630}"/>
          </ac:spMkLst>
        </pc:spChg>
        <pc:spChg chg="add mod">
          <ac:chgData name="FELIPE SILVA DO NASCIMENTO" userId="c9a9b501-693a-46a6-a4e5-7472d4fb4935" providerId="ADAL" clId="{C3B4AFBB-52D6-45B7-A6CA-AC84A6C5BE63}" dt="2022-09-10T16:33:08.794" v="1779" actId="164"/>
          <ac:spMkLst>
            <pc:docMk/>
            <pc:sldMk cId="1448540081" sldId="258"/>
            <ac:spMk id="16" creationId="{28136AFA-E299-860F-72DE-D10DDC8703BD}"/>
          </ac:spMkLst>
        </pc:spChg>
        <pc:spChg chg="add mod">
          <ac:chgData name="FELIPE SILVA DO NASCIMENTO" userId="c9a9b501-693a-46a6-a4e5-7472d4fb4935" providerId="ADAL" clId="{C3B4AFBB-52D6-45B7-A6CA-AC84A6C5BE63}" dt="2022-09-10T16:33:08.794" v="1779" actId="164"/>
          <ac:spMkLst>
            <pc:docMk/>
            <pc:sldMk cId="1448540081" sldId="258"/>
            <ac:spMk id="17" creationId="{B0CE1D2E-AB54-DFC7-1322-F92CF013B714}"/>
          </ac:spMkLst>
        </pc:spChg>
        <pc:spChg chg="add mod">
          <ac:chgData name="FELIPE SILVA DO NASCIMENTO" userId="c9a9b501-693a-46a6-a4e5-7472d4fb4935" providerId="ADAL" clId="{C3B4AFBB-52D6-45B7-A6CA-AC84A6C5BE63}" dt="2022-09-10T16:33:39.477" v="1782" actId="207"/>
          <ac:spMkLst>
            <pc:docMk/>
            <pc:sldMk cId="1448540081" sldId="258"/>
            <ac:spMk id="19" creationId="{5A04396A-8168-B1CF-1297-41DF54A7EBD6}"/>
          </ac:spMkLst>
        </pc:spChg>
        <pc:grpChg chg="add mod">
          <ac:chgData name="FELIPE SILVA DO NASCIMENTO" userId="c9a9b501-693a-46a6-a4e5-7472d4fb4935" providerId="ADAL" clId="{C3B4AFBB-52D6-45B7-A6CA-AC84A6C5BE63}" dt="2022-09-10T16:33:08.794" v="1779" actId="164"/>
          <ac:grpSpMkLst>
            <pc:docMk/>
            <pc:sldMk cId="1448540081" sldId="258"/>
            <ac:grpSpMk id="18" creationId="{4489A4EC-EB78-87B2-88F6-26CCD4875A72}"/>
          </ac:grpSpMkLst>
        </pc:grpChg>
        <pc:picChg chg="add del mod">
          <ac:chgData name="FELIPE SILVA DO NASCIMENTO" userId="c9a9b501-693a-46a6-a4e5-7472d4fb4935" providerId="ADAL" clId="{C3B4AFBB-52D6-45B7-A6CA-AC84A6C5BE63}" dt="2022-09-09T17:52:31.822" v="554" actId="478"/>
          <ac:picMkLst>
            <pc:docMk/>
            <pc:sldMk cId="1448540081" sldId="258"/>
            <ac:picMk id="4" creationId="{66E41FD6-38A8-6841-E7CB-74DE450ED631}"/>
          </ac:picMkLst>
        </pc:picChg>
        <pc:picChg chg="add del mod">
          <ac:chgData name="FELIPE SILVA DO NASCIMENTO" userId="c9a9b501-693a-46a6-a4e5-7472d4fb4935" providerId="ADAL" clId="{C3B4AFBB-52D6-45B7-A6CA-AC84A6C5BE63}" dt="2022-09-09T18:36:33.392" v="561" actId="478"/>
          <ac:picMkLst>
            <pc:docMk/>
            <pc:sldMk cId="1448540081" sldId="258"/>
            <ac:picMk id="6" creationId="{3C495E7D-E413-BFAD-04F3-14D47C3856DC}"/>
          </ac:picMkLst>
        </pc:picChg>
        <pc:picChg chg="add mod modCrop">
          <ac:chgData name="FELIPE SILVA DO NASCIMENTO" userId="c9a9b501-693a-46a6-a4e5-7472d4fb4935" providerId="ADAL" clId="{C3B4AFBB-52D6-45B7-A6CA-AC84A6C5BE63}" dt="2022-09-10T16:23:28.505" v="1289" actId="732"/>
          <ac:picMkLst>
            <pc:docMk/>
            <pc:sldMk cId="1448540081" sldId="258"/>
            <ac:picMk id="7" creationId="{2BD5434D-A310-FD2E-46BB-796B4A9E8352}"/>
          </ac:picMkLst>
        </pc:picChg>
        <pc:picChg chg="add mod modCrop">
          <ac:chgData name="FELIPE SILVA DO NASCIMENTO" userId="c9a9b501-693a-46a6-a4e5-7472d4fb4935" providerId="ADAL" clId="{C3B4AFBB-52D6-45B7-A6CA-AC84A6C5BE63}" dt="2022-09-10T16:21:19.385" v="1260" actId="732"/>
          <ac:picMkLst>
            <pc:docMk/>
            <pc:sldMk cId="1448540081" sldId="258"/>
            <ac:picMk id="8" creationId="{FA6D6599-524D-EB0E-2135-5A6A43BA9BE4}"/>
          </ac:picMkLst>
        </pc:picChg>
      </pc:sldChg>
      <pc:sldChg chg="addSp delSp modSp add del mod">
        <pc:chgData name="FELIPE SILVA DO NASCIMENTO" userId="c9a9b501-693a-46a6-a4e5-7472d4fb4935" providerId="ADAL" clId="{C3B4AFBB-52D6-45B7-A6CA-AC84A6C5BE63}" dt="2022-09-10T16:36:40.733" v="1821" actId="2696"/>
        <pc:sldMkLst>
          <pc:docMk/>
          <pc:sldMk cId="741191368" sldId="259"/>
        </pc:sldMkLst>
        <pc:spChg chg="mod">
          <ac:chgData name="FELIPE SILVA DO NASCIMENTO" userId="c9a9b501-693a-46a6-a4e5-7472d4fb4935" providerId="ADAL" clId="{C3B4AFBB-52D6-45B7-A6CA-AC84A6C5BE63}" dt="2022-09-10T16:34:39.241" v="1794" actId="1076"/>
          <ac:spMkLst>
            <pc:docMk/>
            <pc:sldMk cId="741191368" sldId="259"/>
            <ac:spMk id="9" creationId="{F4E4F1CC-6250-198E-4CE7-3522E653E70C}"/>
          </ac:spMkLst>
        </pc:spChg>
        <pc:spChg chg="mod">
          <ac:chgData name="FELIPE SILVA DO NASCIMENTO" userId="c9a9b501-693a-46a6-a4e5-7472d4fb4935" providerId="ADAL" clId="{C3B4AFBB-52D6-45B7-A6CA-AC84A6C5BE63}" dt="2022-09-10T16:34:41.972" v="1795"/>
          <ac:spMkLst>
            <pc:docMk/>
            <pc:sldMk cId="741191368" sldId="259"/>
            <ac:spMk id="10" creationId="{2D9F0D78-B642-74D3-781A-AE29FEF0AFF3}"/>
          </ac:spMkLst>
        </pc:spChg>
        <pc:spChg chg="mod">
          <ac:chgData name="FELIPE SILVA DO NASCIMENTO" userId="c9a9b501-693a-46a6-a4e5-7472d4fb4935" providerId="ADAL" clId="{C3B4AFBB-52D6-45B7-A6CA-AC84A6C5BE63}" dt="2022-09-10T16:34:39.241" v="1794" actId="1076"/>
          <ac:spMkLst>
            <pc:docMk/>
            <pc:sldMk cId="741191368" sldId="259"/>
            <ac:spMk id="11" creationId="{F56C1FD7-BA49-82A1-F489-27E9B2CCABFE}"/>
          </ac:spMkLst>
        </pc:spChg>
        <pc:spChg chg="mod">
          <ac:chgData name="FELIPE SILVA DO NASCIMENTO" userId="c9a9b501-693a-46a6-a4e5-7472d4fb4935" providerId="ADAL" clId="{C3B4AFBB-52D6-45B7-A6CA-AC84A6C5BE63}" dt="2022-09-10T16:34:41.972" v="1795"/>
          <ac:spMkLst>
            <pc:docMk/>
            <pc:sldMk cId="741191368" sldId="259"/>
            <ac:spMk id="20" creationId="{5EAE15E3-70D1-50CA-1E1F-1A4A71F20ECA}"/>
          </ac:spMkLst>
        </pc:spChg>
        <pc:grpChg chg="add del mod">
          <ac:chgData name="FELIPE SILVA DO NASCIMENTO" userId="c9a9b501-693a-46a6-a4e5-7472d4fb4935" providerId="ADAL" clId="{C3B4AFBB-52D6-45B7-A6CA-AC84A6C5BE63}" dt="2022-09-10T16:36:38.159" v="1820" actId="21"/>
          <ac:grpSpMkLst>
            <pc:docMk/>
            <pc:sldMk cId="741191368" sldId="259"/>
            <ac:grpSpMk id="6" creationId="{756F64E8-4533-A1B2-836D-15C1976CD384}"/>
          </ac:grpSpMkLst>
        </pc:grpChg>
        <pc:grpChg chg="mod">
          <ac:chgData name="FELIPE SILVA DO NASCIMENTO" userId="c9a9b501-693a-46a6-a4e5-7472d4fb4935" providerId="ADAL" clId="{C3B4AFBB-52D6-45B7-A6CA-AC84A6C5BE63}" dt="2022-09-10T16:35:38.696" v="1807" actId="1076"/>
          <ac:grpSpMkLst>
            <pc:docMk/>
            <pc:sldMk cId="741191368" sldId="259"/>
            <ac:grpSpMk id="18" creationId="{4489A4EC-EB78-87B2-88F6-26CCD4875A72}"/>
          </ac:grpSpMkLst>
        </pc:grpChg>
        <pc:picChg chg="mod modCrop">
          <ac:chgData name="FELIPE SILVA DO NASCIMENTO" userId="c9a9b501-693a-46a6-a4e5-7472d4fb4935" providerId="ADAL" clId="{C3B4AFBB-52D6-45B7-A6CA-AC84A6C5BE63}" dt="2022-09-10T16:34:31.423" v="1793" actId="1076"/>
          <ac:picMkLst>
            <pc:docMk/>
            <pc:sldMk cId="741191368" sldId="259"/>
            <ac:picMk id="7" creationId="{2BD5434D-A310-FD2E-46BB-796B4A9E8352}"/>
          </ac:picMkLst>
        </pc:picChg>
      </pc:sldChg>
      <pc:sldChg chg="delSp modSp add del mod">
        <pc:chgData name="FELIPE SILVA DO NASCIMENTO" userId="c9a9b501-693a-46a6-a4e5-7472d4fb4935" providerId="ADAL" clId="{C3B4AFBB-52D6-45B7-A6CA-AC84A6C5BE63}" dt="2022-09-10T16:34:07.703" v="1788" actId="2696"/>
        <pc:sldMkLst>
          <pc:docMk/>
          <pc:sldMk cId="1032821143" sldId="259"/>
        </pc:sldMkLst>
        <pc:spChg chg="del mod">
          <ac:chgData name="FELIPE SILVA DO NASCIMENTO" userId="c9a9b501-693a-46a6-a4e5-7472d4fb4935" providerId="ADAL" clId="{C3B4AFBB-52D6-45B7-A6CA-AC84A6C5BE63}" dt="2022-09-10T16:34:05.746" v="1787"/>
          <ac:spMkLst>
            <pc:docMk/>
            <pc:sldMk cId="1032821143" sldId="259"/>
            <ac:spMk id="9" creationId="{F4E4F1CC-6250-198E-4CE7-3522E653E70C}"/>
          </ac:spMkLst>
        </pc:spChg>
        <pc:spChg chg="mod">
          <ac:chgData name="FELIPE SILVA DO NASCIMENTO" userId="c9a9b501-693a-46a6-a4e5-7472d4fb4935" providerId="ADAL" clId="{C3B4AFBB-52D6-45B7-A6CA-AC84A6C5BE63}" dt="2022-09-10T16:30:46.173" v="1396" actId="207"/>
          <ac:spMkLst>
            <pc:docMk/>
            <pc:sldMk cId="1032821143" sldId="259"/>
            <ac:spMk id="12" creationId="{36A31AEA-924C-03A4-FABC-DB70771B74FA}"/>
          </ac:spMkLst>
        </pc:spChg>
        <pc:spChg chg="mod">
          <ac:chgData name="FELIPE SILVA DO NASCIMENTO" userId="c9a9b501-693a-46a6-a4e5-7472d4fb4935" providerId="ADAL" clId="{C3B4AFBB-52D6-45B7-A6CA-AC84A6C5BE63}" dt="2022-09-10T16:30:41.838" v="1395" actId="207"/>
          <ac:spMkLst>
            <pc:docMk/>
            <pc:sldMk cId="1032821143" sldId="259"/>
            <ac:spMk id="14" creationId="{E4898706-2CF9-1873-6E0E-BB52065280E1}"/>
          </ac:spMkLst>
        </pc:spChg>
      </pc:sldChg>
      <pc:sldChg chg="addSp delSp modSp add mod ord setBg">
        <pc:chgData name="FELIPE SILVA DO NASCIMENTO" userId="c9a9b501-693a-46a6-a4e5-7472d4fb4935" providerId="ADAL" clId="{C3B4AFBB-52D6-45B7-A6CA-AC84A6C5BE63}" dt="2022-09-10T18:06:15.756" v="2611" actId="14100"/>
        <pc:sldMkLst>
          <pc:docMk/>
          <pc:sldMk cId="4211860999" sldId="260"/>
        </pc:sldMkLst>
        <pc:spChg chg="mod">
          <ac:chgData name="FELIPE SILVA DO NASCIMENTO" userId="c9a9b501-693a-46a6-a4e5-7472d4fb4935" providerId="ADAL" clId="{C3B4AFBB-52D6-45B7-A6CA-AC84A6C5BE63}" dt="2022-09-10T17:27:43.182" v="2032" actId="207"/>
          <ac:spMkLst>
            <pc:docMk/>
            <pc:sldMk cId="4211860999" sldId="260"/>
            <ac:spMk id="2" creationId="{A7EA52A9-A212-6B5B-986E-A7CE38F682AD}"/>
          </ac:spMkLst>
        </pc:spChg>
        <pc:spChg chg="mod">
          <ac:chgData name="FELIPE SILVA DO NASCIMENTO" userId="c9a9b501-693a-46a6-a4e5-7472d4fb4935" providerId="ADAL" clId="{C3B4AFBB-52D6-45B7-A6CA-AC84A6C5BE63}" dt="2022-09-10T16:35:58.660" v="1815"/>
          <ac:spMkLst>
            <pc:docMk/>
            <pc:sldMk cId="4211860999" sldId="260"/>
            <ac:spMk id="9" creationId="{F4E4F1CC-6250-198E-4CE7-3522E653E70C}"/>
          </ac:spMkLst>
        </pc:spChg>
        <pc:spChg chg="mod">
          <ac:chgData name="FELIPE SILVA DO NASCIMENTO" userId="c9a9b501-693a-46a6-a4e5-7472d4fb4935" providerId="ADAL" clId="{C3B4AFBB-52D6-45B7-A6CA-AC84A6C5BE63}" dt="2022-09-10T17:27:42.949" v="2031" actId="207"/>
          <ac:spMkLst>
            <pc:docMk/>
            <pc:sldMk cId="4211860999" sldId="260"/>
            <ac:spMk id="11" creationId="{F56C1FD7-BA49-82A1-F489-27E9B2CCABFE}"/>
          </ac:spMkLst>
        </pc:spChg>
        <pc:spChg chg="mod">
          <ac:chgData name="FELIPE SILVA DO NASCIMENTO" userId="c9a9b501-693a-46a6-a4e5-7472d4fb4935" providerId="ADAL" clId="{C3B4AFBB-52D6-45B7-A6CA-AC84A6C5BE63}" dt="2022-09-10T16:36:18.638" v="1818" actId="1076"/>
          <ac:spMkLst>
            <pc:docMk/>
            <pc:sldMk cId="4211860999" sldId="260"/>
            <ac:spMk id="12" creationId="{36A31AEA-924C-03A4-FABC-DB70771B74FA}"/>
          </ac:spMkLst>
        </pc:spChg>
        <pc:spChg chg="mod">
          <ac:chgData name="FELIPE SILVA DO NASCIMENTO" userId="c9a9b501-693a-46a6-a4e5-7472d4fb4935" providerId="ADAL" clId="{C3B4AFBB-52D6-45B7-A6CA-AC84A6C5BE63}" dt="2022-09-10T16:36:18.638" v="1818" actId="1076"/>
          <ac:spMkLst>
            <pc:docMk/>
            <pc:sldMk cId="4211860999" sldId="260"/>
            <ac:spMk id="13" creationId="{76BD7AFD-97F4-6ECF-9DD8-8D96FC1611FA}"/>
          </ac:spMkLst>
        </pc:spChg>
        <pc:spChg chg="mod">
          <ac:chgData name="FELIPE SILVA DO NASCIMENTO" userId="c9a9b501-693a-46a6-a4e5-7472d4fb4935" providerId="ADAL" clId="{C3B4AFBB-52D6-45B7-A6CA-AC84A6C5BE63}" dt="2022-09-10T16:36:18.638" v="1818" actId="1076"/>
          <ac:spMkLst>
            <pc:docMk/>
            <pc:sldMk cId="4211860999" sldId="260"/>
            <ac:spMk id="14" creationId="{E4898706-2CF9-1873-6E0E-BB52065280E1}"/>
          </ac:spMkLst>
        </pc:spChg>
        <pc:spChg chg="mod">
          <ac:chgData name="FELIPE SILVA DO NASCIMENTO" userId="c9a9b501-693a-46a6-a4e5-7472d4fb4935" providerId="ADAL" clId="{C3B4AFBB-52D6-45B7-A6CA-AC84A6C5BE63}" dt="2022-09-10T18:06:15.756" v="2611" actId="14100"/>
          <ac:spMkLst>
            <pc:docMk/>
            <pc:sldMk cId="4211860999" sldId="260"/>
            <ac:spMk id="15" creationId="{04E68A06-C842-82CA-9347-D4F2138FA630}"/>
          </ac:spMkLst>
        </pc:spChg>
        <pc:spChg chg="del mod">
          <ac:chgData name="FELIPE SILVA DO NASCIMENTO" userId="c9a9b501-693a-46a6-a4e5-7472d4fb4935" providerId="ADAL" clId="{C3B4AFBB-52D6-45B7-A6CA-AC84A6C5BE63}" dt="2022-09-10T17:13:31.161" v="1943" actId="478"/>
          <ac:spMkLst>
            <pc:docMk/>
            <pc:sldMk cId="4211860999" sldId="260"/>
            <ac:spMk id="19" creationId="{5A04396A-8168-B1CF-1297-41DF54A7EBD6}"/>
          </ac:spMkLst>
        </pc:spChg>
        <pc:spChg chg="add mod">
          <ac:chgData name="FELIPE SILVA DO NASCIMENTO" userId="c9a9b501-693a-46a6-a4e5-7472d4fb4935" providerId="ADAL" clId="{C3B4AFBB-52D6-45B7-A6CA-AC84A6C5BE63}" dt="2022-09-10T17:13:32.031" v="1944"/>
          <ac:spMkLst>
            <pc:docMk/>
            <pc:sldMk cId="4211860999" sldId="260"/>
            <ac:spMk id="21" creationId="{A87C153B-ADED-E68B-14BC-3207A166C039}"/>
          </ac:spMkLst>
        </pc:spChg>
        <pc:grpChg chg="del">
          <ac:chgData name="FELIPE SILVA DO NASCIMENTO" userId="c9a9b501-693a-46a6-a4e5-7472d4fb4935" providerId="ADAL" clId="{C3B4AFBB-52D6-45B7-A6CA-AC84A6C5BE63}" dt="2022-09-10T16:36:25.400" v="1819" actId="478"/>
          <ac:grpSpMkLst>
            <pc:docMk/>
            <pc:sldMk cId="4211860999" sldId="260"/>
            <ac:grpSpMk id="6" creationId="{756F64E8-4533-A1B2-836D-15C1976CD384}"/>
          </ac:grpSpMkLst>
        </pc:grpChg>
        <pc:picChg chg="mod">
          <ac:chgData name="FELIPE SILVA DO NASCIMENTO" userId="c9a9b501-693a-46a6-a4e5-7472d4fb4935" providerId="ADAL" clId="{C3B4AFBB-52D6-45B7-A6CA-AC84A6C5BE63}" dt="2022-09-10T17:20:14.864" v="1996" actId="108"/>
          <ac:picMkLst>
            <pc:docMk/>
            <pc:sldMk cId="4211860999" sldId="260"/>
            <ac:picMk id="7" creationId="{2BD5434D-A310-FD2E-46BB-796B4A9E8352}"/>
          </ac:picMkLst>
        </pc:picChg>
      </pc:sldChg>
      <pc:sldChg chg="addSp delSp modSp add mod">
        <pc:chgData name="FELIPE SILVA DO NASCIMENTO" userId="c9a9b501-693a-46a6-a4e5-7472d4fb4935" providerId="ADAL" clId="{C3B4AFBB-52D6-45B7-A6CA-AC84A6C5BE63}" dt="2022-09-10T18:06:24.629" v="2614" actId="14100"/>
        <pc:sldMkLst>
          <pc:docMk/>
          <pc:sldMk cId="2402317761" sldId="261"/>
        </pc:sldMkLst>
        <pc:spChg chg="del">
          <ac:chgData name="FELIPE SILVA DO NASCIMENTO" userId="c9a9b501-693a-46a6-a4e5-7472d4fb4935" providerId="ADAL" clId="{C3B4AFBB-52D6-45B7-A6CA-AC84A6C5BE63}" dt="2022-09-10T17:09:45.551" v="1921" actId="478"/>
          <ac:spMkLst>
            <pc:docMk/>
            <pc:sldMk cId="2402317761" sldId="261"/>
            <ac:spMk id="2" creationId="{A7EA52A9-A212-6B5B-986E-A7CE38F682AD}"/>
          </ac:spMkLst>
        </pc:spChg>
        <pc:spChg chg="mod">
          <ac:chgData name="FELIPE SILVA DO NASCIMENTO" userId="c9a9b501-693a-46a6-a4e5-7472d4fb4935" providerId="ADAL" clId="{C3B4AFBB-52D6-45B7-A6CA-AC84A6C5BE63}" dt="2022-09-10T16:38:28.848" v="1834" actId="6549"/>
          <ac:spMkLst>
            <pc:docMk/>
            <pc:sldMk cId="2402317761" sldId="261"/>
            <ac:spMk id="9" creationId="{F4E4F1CC-6250-198E-4CE7-3522E653E70C}"/>
          </ac:spMkLst>
        </pc:spChg>
        <pc:spChg chg="mod">
          <ac:chgData name="FELIPE SILVA DO NASCIMENTO" userId="c9a9b501-693a-46a6-a4e5-7472d4fb4935" providerId="ADAL" clId="{C3B4AFBB-52D6-45B7-A6CA-AC84A6C5BE63}" dt="2022-09-10T16:36:45.800" v="1823"/>
          <ac:spMkLst>
            <pc:docMk/>
            <pc:sldMk cId="2402317761" sldId="261"/>
            <ac:spMk id="10" creationId="{3ABAF019-5B3D-AA26-5C36-D6C119958F6A}"/>
          </ac:spMkLst>
        </pc:spChg>
        <pc:spChg chg="mod">
          <ac:chgData name="FELIPE SILVA DO NASCIMENTO" userId="c9a9b501-693a-46a6-a4e5-7472d4fb4935" providerId="ADAL" clId="{C3B4AFBB-52D6-45B7-A6CA-AC84A6C5BE63}" dt="2022-09-10T16:38:03.347" v="1830" actId="207"/>
          <ac:spMkLst>
            <pc:docMk/>
            <pc:sldMk cId="2402317761" sldId="261"/>
            <ac:spMk id="12" creationId="{36A31AEA-924C-03A4-FABC-DB70771B74FA}"/>
          </ac:spMkLst>
        </pc:spChg>
        <pc:spChg chg="mod">
          <ac:chgData name="FELIPE SILVA DO NASCIMENTO" userId="c9a9b501-693a-46a6-a4e5-7472d4fb4935" providerId="ADAL" clId="{C3B4AFBB-52D6-45B7-A6CA-AC84A6C5BE63}" dt="2022-09-10T16:37:57.952" v="1829" actId="108"/>
          <ac:spMkLst>
            <pc:docMk/>
            <pc:sldMk cId="2402317761" sldId="261"/>
            <ac:spMk id="14" creationId="{E4898706-2CF9-1873-6E0E-BB52065280E1}"/>
          </ac:spMkLst>
        </pc:spChg>
        <pc:spChg chg="mod">
          <ac:chgData name="FELIPE SILVA DO NASCIMENTO" userId="c9a9b501-693a-46a6-a4e5-7472d4fb4935" providerId="ADAL" clId="{C3B4AFBB-52D6-45B7-A6CA-AC84A6C5BE63}" dt="2022-09-10T18:06:24.629" v="2614" actId="14100"/>
          <ac:spMkLst>
            <pc:docMk/>
            <pc:sldMk cId="2402317761" sldId="261"/>
            <ac:spMk id="15" creationId="{04E68A06-C842-82CA-9347-D4F2138FA630}"/>
          </ac:spMkLst>
        </pc:spChg>
        <pc:spChg chg="del">
          <ac:chgData name="FELIPE SILVA DO NASCIMENTO" userId="c9a9b501-693a-46a6-a4e5-7472d4fb4935" providerId="ADAL" clId="{C3B4AFBB-52D6-45B7-A6CA-AC84A6C5BE63}" dt="2022-09-10T17:13:28.337" v="1941" actId="478"/>
          <ac:spMkLst>
            <pc:docMk/>
            <pc:sldMk cId="2402317761" sldId="261"/>
            <ac:spMk id="19" creationId="{5A04396A-8168-B1CF-1297-41DF54A7EBD6}"/>
          </ac:spMkLst>
        </pc:spChg>
        <pc:spChg chg="mod">
          <ac:chgData name="FELIPE SILVA DO NASCIMENTO" userId="c9a9b501-693a-46a6-a4e5-7472d4fb4935" providerId="ADAL" clId="{C3B4AFBB-52D6-45B7-A6CA-AC84A6C5BE63}" dt="2022-09-10T16:36:45.800" v="1823"/>
          <ac:spMkLst>
            <pc:docMk/>
            <pc:sldMk cId="2402317761" sldId="261"/>
            <ac:spMk id="20" creationId="{FA748EC9-1160-1283-685E-D913BC042B2A}"/>
          </ac:spMkLst>
        </pc:spChg>
        <pc:spChg chg="add mod">
          <ac:chgData name="FELIPE SILVA DO NASCIMENTO" userId="c9a9b501-693a-46a6-a4e5-7472d4fb4935" providerId="ADAL" clId="{C3B4AFBB-52D6-45B7-A6CA-AC84A6C5BE63}" dt="2022-09-10T16:38:31.675" v="1835" actId="6549"/>
          <ac:spMkLst>
            <pc:docMk/>
            <pc:sldMk cId="2402317761" sldId="261"/>
            <ac:spMk id="22" creationId="{BD06C2BC-0871-42B3-9787-83972DFF670E}"/>
          </ac:spMkLst>
        </pc:spChg>
        <pc:spChg chg="add mod">
          <ac:chgData name="FELIPE SILVA DO NASCIMENTO" userId="c9a9b501-693a-46a6-a4e5-7472d4fb4935" providerId="ADAL" clId="{C3B4AFBB-52D6-45B7-A6CA-AC84A6C5BE63}" dt="2022-09-10T17:13:29.292" v="1942"/>
          <ac:spMkLst>
            <pc:docMk/>
            <pc:sldMk cId="2402317761" sldId="261"/>
            <ac:spMk id="23" creationId="{55D75AA8-393D-9367-52D4-02FC52A81DAB}"/>
          </ac:spMkLst>
        </pc:spChg>
        <pc:grpChg chg="add mod">
          <ac:chgData name="FELIPE SILVA DO NASCIMENTO" userId="c9a9b501-693a-46a6-a4e5-7472d4fb4935" providerId="ADAL" clId="{C3B4AFBB-52D6-45B7-A6CA-AC84A6C5BE63}" dt="2022-09-10T16:36:45.800" v="1823"/>
          <ac:grpSpMkLst>
            <pc:docMk/>
            <pc:sldMk cId="2402317761" sldId="261"/>
            <ac:grpSpMk id="6" creationId="{42F7B2F8-1BF5-A8A4-C35E-30C9BF11FFBD}"/>
          </ac:grpSpMkLst>
        </pc:grpChg>
        <pc:picChg chg="mod">
          <ac:chgData name="FELIPE SILVA DO NASCIMENTO" userId="c9a9b501-693a-46a6-a4e5-7472d4fb4935" providerId="ADAL" clId="{C3B4AFBB-52D6-45B7-A6CA-AC84A6C5BE63}" dt="2022-09-10T17:20:10.543" v="1995" actId="108"/>
          <ac:picMkLst>
            <pc:docMk/>
            <pc:sldMk cId="2402317761" sldId="261"/>
            <ac:picMk id="7" creationId="{2BD5434D-A310-FD2E-46BB-796B4A9E8352}"/>
          </ac:picMkLst>
        </pc:picChg>
      </pc:sldChg>
      <pc:sldChg chg="delSp modSp add mod modAnim">
        <pc:chgData name="FELIPE SILVA DO NASCIMENTO" userId="c9a9b501-693a-46a6-a4e5-7472d4fb4935" providerId="ADAL" clId="{C3B4AFBB-52D6-45B7-A6CA-AC84A6C5BE63}" dt="2022-09-10T18:06:31.676" v="2615" actId="14100"/>
        <pc:sldMkLst>
          <pc:docMk/>
          <pc:sldMk cId="1610994528" sldId="262"/>
        </pc:sldMkLst>
        <pc:spChg chg="del mod">
          <ac:chgData name="FELIPE SILVA DO NASCIMENTO" userId="c9a9b501-693a-46a6-a4e5-7472d4fb4935" providerId="ADAL" clId="{C3B4AFBB-52D6-45B7-A6CA-AC84A6C5BE63}" dt="2022-09-10T17:09:41.534" v="1920" actId="478"/>
          <ac:spMkLst>
            <pc:docMk/>
            <pc:sldMk cId="1610994528" sldId="262"/>
            <ac:spMk id="2" creationId="{A7EA52A9-A212-6B5B-986E-A7CE38F682AD}"/>
          </ac:spMkLst>
        </pc:spChg>
        <pc:spChg chg="mod">
          <ac:chgData name="FELIPE SILVA DO NASCIMENTO" userId="c9a9b501-693a-46a6-a4e5-7472d4fb4935" providerId="ADAL" clId="{C3B4AFBB-52D6-45B7-A6CA-AC84A6C5BE63}" dt="2022-09-10T17:09:18.139" v="1914" actId="1076"/>
          <ac:spMkLst>
            <pc:docMk/>
            <pc:sldMk cId="1610994528" sldId="262"/>
            <ac:spMk id="3" creationId="{C07194AE-54A9-42AE-69F9-B481CF67C0B9}"/>
          </ac:spMkLst>
        </pc:spChg>
        <pc:spChg chg="mod">
          <ac:chgData name="FELIPE SILVA DO NASCIMENTO" userId="c9a9b501-693a-46a6-a4e5-7472d4fb4935" providerId="ADAL" clId="{C3B4AFBB-52D6-45B7-A6CA-AC84A6C5BE63}" dt="2022-09-10T17:09:22.036" v="1915" actId="1076"/>
          <ac:spMkLst>
            <pc:docMk/>
            <pc:sldMk cId="1610994528" sldId="262"/>
            <ac:spMk id="4" creationId="{A0B3D3A3-D9B4-FCA8-34E2-72C9B5135191}"/>
          </ac:spMkLst>
        </pc:spChg>
        <pc:spChg chg="mod">
          <ac:chgData name="FELIPE SILVA DO NASCIMENTO" userId="c9a9b501-693a-46a6-a4e5-7472d4fb4935" providerId="ADAL" clId="{C3B4AFBB-52D6-45B7-A6CA-AC84A6C5BE63}" dt="2022-09-10T17:09:39.731" v="1919" actId="1076"/>
          <ac:spMkLst>
            <pc:docMk/>
            <pc:sldMk cId="1610994528" sldId="262"/>
            <ac:spMk id="5" creationId="{7CD5FFE2-81C1-D55B-1C69-98A0A30966EE}"/>
          </ac:spMkLst>
        </pc:spChg>
        <pc:spChg chg="mod">
          <ac:chgData name="FELIPE SILVA DO NASCIMENTO" userId="c9a9b501-693a-46a6-a4e5-7472d4fb4935" providerId="ADAL" clId="{C3B4AFBB-52D6-45B7-A6CA-AC84A6C5BE63}" dt="2022-09-10T16:39:22.646" v="1897" actId="207"/>
          <ac:spMkLst>
            <pc:docMk/>
            <pc:sldMk cId="1610994528" sldId="262"/>
            <ac:spMk id="9" creationId="{F4E4F1CC-6250-198E-4CE7-3522E653E70C}"/>
          </ac:spMkLst>
        </pc:spChg>
        <pc:spChg chg="del mod">
          <ac:chgData name="FELIPE SILVA DO NASCIMENTO" userId="c9a9b501-693a-46a6-a4e5-7472d4fb4935" providerId="ADAL" clId="{C3B4AFBB-52D6-45B7-A6CA-AC84A6C5BE63}" dt="2022-09-10T16:39:23.430" v="1899"/>
          <ac:spMkLst>
            <pc:docMk/>
            <pc:sldMk cId="1610994528" sldId="262"/>
            <ac:spMk id="11" creationId="{F56C1FD7-BA49-82A1-F489-27E9B2CCABFE}"/>
          </ac:spMkLst>
        </pc:spChg>
        <pc:spChg chg="mod">
          <ac:chgData name="FELIPE SILVA DO NASCIMENTO" userId="c9a9b501-693a-46a6-a4e5-7472d4fb4935" providerId="ADAL" clId="{C3B4AFBB-52D6-45B7-A6CA-AC84A6C5BE63}" dt="2022-09-10T16:40:01.780" v="1904" actId="108"/>
          <ac:spMkLst>
            <pc:docMk/>
            <pc:sldMk cId="1610994528" sldId="262"/>
            <ac:spMk id="13" creationId="{76BD7AFD-97F4-6ECF-9DD8-8D96FC1611FA}"/>
          </ac:spMkLst>
        </pc:spChg>
        <pc:spChg chg="mod">
          <ac:chgData name="FELIPE SILVA DO NASCIMENTO" userId="c9a9b501-693a-46a6-a4e5-7472d4fb4935" providerId="ADAL" clId="{C3B4AFBB-52D6-45B7-A6CA-AC84A6C5BE63}" dt="2022-09-10T16:40:05.582" v="1905" actId="108"/>
          <ac:spMkLst>
            <pc:docMk/>
            <pc:sldMk cId="1610994528" sldId="262"/>
            <ac:spMk id="14" creationId="{E4898706-2CF9-1873-6E0E-BB52065280E1}"/>
          </ac:spMkLst>
        </pc:spChg>
        <pc:spChg chg="mod">
          <ac:chgData name="FELIPE SILVA DO NASCIMENTO" userId="c9a9b501-693a-46a6-a4e5-7472d4fb4935" providerId="ADAL" clId="{C3B4AFBB-52D6-45B7-A6CA-AC84A6C5BE63}" dt="2022-09-10T18:06:31.676" v="2615" actId="14100"/>
          <ac:spMkLst>
            <pc:docMk/>
            <pc:sldMk cId="1610994528" sldId="262"/>
            <ac:spMk id="15" creationId="{04E68A06-C842-82CA-9347-D4F2138FA630}"/>
          </ac:spMkLst>
        </pc:spChg>
        <pc:spChg chg="mod">
          <ac:chgData name="FELIPE SILVA DO NASCIMENTO" userId="c9a9b501-693a-46a6-a4e5-7472d4fb4935" providerId="ADAL" clId="{C3B4AFBB-52D6-45B7-A6CA-AC84A6C5BE63}" dt="2022-09-10T17:13:23.542" v="1940" actId="14100"/>
          <ac:spMkLst>
            <pc:docMk/>
            <pc:sldMk cId="1610994528" sldId="262"/>
            <ac:spMk id="19" creationId="{5A04396A-8168-B1CF-1297-41DF54A7EBD6}"/>
          </ac:spMkLst>
        </pc:spChg>
        <pc:grpChg chg="del">
          <ac:chgData name="FELIPE SILVA DO NASCIMENTO" userId="c9a9b501-693a-46a6-a4e5-7472d4fb4935" providerId="ADAL" clId="{C3B4AFBB-52D6-45B7-A6CA-AC84A6C5BE63}" dt="2022-09-10T17:13:38.597" v="1945" actId="478"/>
          <ac:grpSpMkLst>
            <pc:docMk/>
            <pc:sldMk cId="1610994528" sldId="262"/>
            <ac:grpSpMk id="18" creationId="{4489A4EC-EB78-87B2-88F6-26CCD4875A72}"/>
          </ac:grpSpMkLst>
        </pc:grpChg>
        <pc:picChg chg="mod">
          <ac:chgData name="FELIPE SILVA DO NASCIMENTO" userId="c9a9b501-693a-46a6-a4e5-7472d4fb4935" providerId="ADAL" clId="{C3B4AFBB-52D6-45B7-A6CA-AC84A6C5BE63}" dt="2022-09-10T17:19:53.452" v="1994" actId="14861"/>
          <ac:picMkLst>
            <pc:docMk/>
            <pc:sldMk cId="1610994528" sldId="262"/>
            <ac:picMk id="7" creationId="{2BD5434D-A310-FD2E-46BB-796B4A9E8352}"/>
          </ac:picMkLst>
        </pc:picChg>
      </pc:sldChg>
      <pc:sldChg chg="addSp delSp modSp add mod setBg modNotesTx">
        <pc:chgData name="FELIPE SILVA DO NASCIMENTO" userId="c9a9b501-693a-46a6-a4e5-7472d4fb4935" providerId="ADAL" clId="{C3B4AFBB-52D6-45B7-A6CA-AC84A6C5BE63}" dt="2022-09-10T18:10:28.481" v="2698" actId="20577"/>
        <pc:sldMkLst>
          <pc:docMk/>
          <pc:sldMk cId="1073112453" sldId="263"/>
        </pc:sldMkLst>
        <pc:spChg chg="mod">
          <ac:chgData name="FELIPE SILVA DO NASCIMENTO" userId="c9a9b501-693a-46a6-a4e5-7472d4fb4935" providerId="ADAL" clId="{C3B4AFBB-52D6-45B7-A6CA-AC84A6C5BE63}" dt="2022-09-10T17:23:26.048" v="2026" actId="207"/>
          <ac:spMkLst>
            <pc:docMk/>
            <pc:sldMk cId="1073112453" sldId="263"/>
            <ac:spMk id="2" creationId="{A7EA52A9-A212-6B5B-986E-A7CE38F682AD}"/>
          </ac:spMkLst>
        </pc:spChg>
        <pc:spChg chg="add mod topLvl">
          <ac:chgData name="FELIPE SILVA DO NASCIMENTO" userId="c9a9b501-693a-46a6-a4e5-7472d4fb4935" providerId="ADAL" clId="{C3B4AFBB-52D6-45B7-A6CA-AC84A6C5BE63}" dt="2022-09-10T18:07:27.876" v="2620" actId="207"/>
          <ac:spMkLst>
            <pc:docMk/>
            <pc:sldMk cId="1073112453" sldId="263"/>
            <ac:spMk id="6" creationId="{68FF9A17-3D65-2DB1-AE31-AEA05323CFC7}"/>
          </ac:spMkLst>
        </pc:spChg>
        <pc:spChg chg="del">
          <ac:chgData name="FELIPE SILVA DO NASCIMENTO" userId="c9a9b501-693a-46a6-a4e5-7472d4fb4935" providerId="ADAL" clId="{C3B4AFBB-52D6-45B7-A6CA-AC84A6C5BE63}" dt="2022-09-10T17:13:00.697" v="1929" actId="478"/>
          <ac:spMkLst>
            <pc:docMk/>
            <pc:sldMk cId="1073112453" sldId="263"/>
            <ac:spMk id="9" creationId="{F4E4F1CC-6250-198E-4CE7-3522E653E70C}"/>
          </ac:spMkLst>
        </pc:spChg>
        <pc:spChg chg="add del">
          <ac:chgData name="FELIPE SILVA DO NASCIMENTO" userId="c9a9b501-693a-46a6-a4e5-7472d4fb4935" providerId="ADAL" clId="{C3B4AFBB-52D6-45B7-A6CA-AC84A6C5BE63}" dt="2022-09-10T17:14:24.621" v="1948"/>
          <ac:spMkLst>
            <pc:docMk/>
            <pc:sldMk cId="1073112453" sldId="263"/>
            <ac:spMk id="10" creationId="{94F687EC-A48F-E384-DF2E-066DB688F884}"/>
          </ac:spMkLst>
        </pc:spChg>
        <pc:spChg chg="del">
          <ac:chgData name="FELIPE SILVA DO NASCIMENTO" userId="c9a9b501-693a-46a6-a4e5-7472d4fb4935" providerId="ADAL" clId="{C3B4AFBB-52D6-45B7-A6CA-AC84A6C5BE63}" dt="2022-09-10T17:12:59.646" v="1928" actId="478"/>
          <ac:spMkLst>
            <pc:docMk/>
            <pc:sldMk cId="1073112453" sldId="263"/>
            <ac:spMk id="11" creationId="{F56C1FD7-BA49-82A1-F489-27E9B2CCABFE}"/>
          </ac:spMkLst>
        </pc:spChg>
        <pc:spChg chg="del">
          <ac:chgData name="FELIPE SILVA DO NASCIMENTO" userId="c9a9b501-693a-46a6-a4e5-7472d4fb4935" providerId="ADAL" clId="{C3B4AFBB-52D6-45B7-A6CA-AC84A6C5BE63}" dt="2022-09-10T17:13:04.522" v="1934" actId="478"/>
          <ac:spMkLst>
            <pc:docMk/>
            <pc:sldMk cId="1073112453" sldId="263"/>
            <ac:spMk id="12" creationId="{36A31AEA-924C-03A4-FABC-DB70771B74FA}"/>
          </ac:spMkLst>
        </pc:spChg>
        <pc:spChg chg="del">
          <ac:chgData name="FELIPE SILVA DO NASCIMENTO" userId="c9a9b501-693a-46a6-a4e5-7472d4fb4935" providerId="ADAL" clId="{C3B4AFBB-52D6-45B7-A6CA-AC84A6C5BE63}" dt="2022-09-10T17:13:03.685" v="1932" actId="478"/>
          <ac:spMkLst>
            <pc:docMk/>
            <pc:sldMk cId="1073112453" sldId="263"/>
            <ac:spMk id="13" creationId="{76BD7AFD-97F4-6ECF-9DD8-8D96FC1611FA}"/>
          </ac:spMkLst>
        </pc:spChg>
        <pc:spChg chg="del">
          <ac:chgData name="FELIPE SILVA DO NASCIMENTO" userId="c9a9b501-693a-46a6-a4e5-7472d4fb4935" providerId="ADAL" clId="{C3B4AFBB-52D6-45B7-A6CA-AC84A6C5BE63}" dt="2022-09-10T17:13:04.109" v="1933" actId="478"/>
          <ac:spMkLst>
            <pc:docMk/>
            <pc:sldMk cId="1073112453" sldId="263"/>
            <ac:spMk id="14" creationId="{E4898706-2CF9-1873-6E0E-BB52065280E1}"/>
          </ac:spMkLst>
        </pc:spChg>
        <pc:spChg chg="del">
          <ac:chgData name="FELIPE SILVA DO NASCIMENTO" userId="c9a9b501-693a-46a6-a4e5-7472d4fb4935" providerId="ADAL" clId="{C3B4AFBB-52D6-45B7-A6CA-AC84A6C5BE63}" dt="2022-09-10T17:13:02.746" v="1931" actId="478"/>
          <ac:spMkLst>
            <pc:docMk/>
            <pc:sldMk cId="1073112453" sldId="263"/>
            <ac:spMk id="15" creationId="{04E68A06-C842-82CA-9347-D4F2138FA630}"/>
          </ac:spMkLst>
        </pc:spChg>
        <pc:spChg chg="del">
          <ac:chgData name="FELIPE SILVA DO NASCIMENTO" userId="c9a9b501-693a-46a6-a4e5-7472d4fb4935" providerId="ADAL" clId="{C3B4AFBB-52D6-45B7-A6CA-AC84A6C5BE63}" dt="2022-09-10T17:13:05.522" v="1935" actId="478"/>
          <ac:spMkLst>
            <pc:docMk/>
            <pc:sldMk cId="1073112453" sldId="263"/>
            <ac:spMk id="19" creationId="{5A04396A-8168-B1CF-1297-41DF54A7EBD6}"/>
          </ac:spMkLst>
        </pc:spChg>
        <pc:spChg chg="add del mod topLvl">
          <ac:chgData name="FELIPE SILVA DO NASCIMENTO" userId="c9a9b501-693a-46a6-a4e5-7472d4fb4935" providerId="ADAL" clId="{C3B4AFBB-52D6-45B7-A6CA-AC84A6C5BE63}" dt="2022-09-10T18:05:42.290" v="2606" actId="478"/>
          <ac:spMkLst>
            <pc:docMk/>
            <pc:sldMk cId="1073112453" sldId="263"/>
            <ac:spMk id="21" creationId="{18CC0F87-F784-0244-C93D-3B6E568173CB}"/>
          </ac:spMkLst>
        </pc:spChg>
        <pc:spChg chg="add mod topLvl">
          <ac:chgData name="FELIPE SILVA DO NASCIMENTO" userId="c9a9b501-693a-46a6-a4e5-7472d4fb4935" providerId="ADAL" clId="{C3B4AFBB-52D6-45B7-A6CA-AC84A6C5BE63}" dt="2022-09-10T17:56:13.576" v="2377" actId="164"/>
          <ac:spMkLst>
            <pc:docMk/>
            <pc:sldMk cId="1073112453" sldId="263"/>
            <ac:spMk id="22" creationId="{AC0B9F0A-DED8-2BE7-1B0F-AB75CE6DC811}"/>
          </ac:spMkLst>
        </pc:spChg>
        <pc:spChg chg="add mod topLvl">
          <ac:chgData name="FELIPE SILVA DO NASCIMENTO" userId="c9a9b501-693a-46a6-a4e5-7472d4fb4935" providerId="ADAL" clId="{C3B4AFBB-52D6-45B7-A6CA-AC84A6C5BE63}" dt="2022-09-10T17:56:13.576" v="2377" actId="164"/>
          <ac:spMkLst>
            <pc:docMk/>
            <pc:sldMk cId="1073112453" sldId="263"/>
            <ac:spMk id="23" creationId="{A584D589-D94F-DAFF-B4D1-C111764475B3}"/>
          </ac:spMkLst>
        </pc:spChg>
        <pc:spChg chg="add mod topLvl">
          <ac:chgData name="FELIPE SILVA DO NASCIMENTO" userId="c9a9b501-693a-46a6-a4e5-7472d4fb4935" providerId="ADAL" clId="{C3B4AFBB-52D6-45B7-A6CA-AC84A6C5BE63}" dt="2022-09-10T17:56:13.576" v="2377" actId="164"/>
          <ac:spMkLst>
            <pc:docMk/>
            <pc:sldMk cId="1073112453" sldId="263"/>
            <ac:spMk id="24" creationId="{6BC0149A-0903-D87E-AF4E-B02266A4CB37}"/>
          </ac:spMkLst>
        </pc:spChg>
        <pc:spChg chg="add mod topLvl">
          <ac:chgData name="FELIPE SILVA DO NASCIMENTO" userId="c9a9b501-693a-46a6-a4e5-7472d4fb4935" providerId="ADAL" clId="{C3B4AFBB-52D6-45B7-A6CA-AC84A6C5BE63}" dt="2022-09-10T17:56:13.576" v="2377" actId="164"/>
          <ac:spMkLst>
            <pc:docMk/>
            <pc:sldMk cId="1073112453" sldId="263"/>
            <ac:spMk id="25" creationId="{72AD7D8E-2BFF-B96E-6483-831434EE23DF}"/>
          </ac:spMkLst>
        </pc:spChg>
        <pc:spChg chg="add mod topLvl">
          <ac:chgData name="FELIPE SILVA DO NASCIMENTO" userId="c9a9b501-693a-46a6-a4e5-7472d4fb4935" providerId="ADAL" clId="{C3B4AFBB-52D6-45B7-A6CA-AC84A6C5BE63}" dt="2022-09-10T17:56:13.576" v="2377" actId="164"/>
          <ac:spMkLst>
            <pc:docMk/>
            <pc:sldMk cId="1073112453" sldId="263"/>
            <ac:spMk id="26" creationId="{8114431C-E3F8-F018-0806-12137C541BD9}"/>
          </ac:spMkLst>
        </pc:spChg>
        <pc:spChg chg="add mod topLvl">
          <ac:chgData name="FELIPE SILVA DO NASCIMENTO" userId="c9a9b501-693a-46a6-a4e5-7472d4fb4935" providerId="ADAL" clId="{C3B4AFBB-52D6-45B7-A6CA-AC84A6C5BE63}" dt="2022-09-10T17:56:13.576" v="2377" actId="164"/>
          <ac:spMkLst>
            <pc:docMk/>
            <pc:sldMk cId="1073112453" sldId="263"/>
            <ac:spMk id="27" creationId="{3053CF5D-0159-FA87-FC54-401E9C1E386B}"/>
          </ac:spMkLst>
        </pc:spChg>
        <pc:spChg chg="del mod topLvl">
          <ac:chgData name="FELIPE SILVA DO NASCIMENTO" userId="c9a9b501-693a-46a6-a4e5-7472d4fb4935" providerId="ADAL" clId="{C3B4AFBB-52D6-45B7-A6CA-AC84A6C5BE63}" dt="2022-09-10T17:53:14.207" v="2286" actId="478"/>
          <ac:spMkLst>
            <pc:docMk/>
            <pc:sldMk cId="1073112453" sldId="263"/>
            <ac:spMk id="29" creationId="{0158B5DD-67CB-EB38-5CBA-28DB1B3FBD4C}"/>
          </ac:spMkLst>
        </pc:spChg>
        <pc:spChg chg="add mod topLvl">
          <ac:chgData name="FELIPE SILVA DO NASCIMENTO" userId="c9a9b501-693a-46a6-a4e5-7472d4fb4935" providerId="ADAL" clId="{C3B4AFBB-52D6-45B7-A6CA-AC84A6C5BE63}" dt="2022-09-10T17:56:13.576" v="2377" actId="164"/>
          <ac:spMkLst>
            <pc:docMk/>
            <pc:sldMk cId="1073112453" sldId="263"/>
            <ac:spMk id="31" creationId="{93FD6485-90D5-8B4A-80AB-DD5F35F170E9}"/>
          </ac:spMkLst>
        </pc:spChg>
        <pc:spChg chg="add mod">
          <ac:chgData name="FELIPE SILVA DO NASCIMENTO" userId="c9a9b501-693a-46a6-a4e5-7472d4fb4935" providerId="ADAL" clId="{C3B4AFBB-52D6-45B7-A6CA-AC84A6C5BE63}" dt="2022-09-10T18:05:56.864" v="2609" actId="403"/>
          <ac:spMkLst>
            <pc:docMk/>
            <pc:sldMk cId="1073112453" sldId="263"/>
            <ac:spMk id="33" creationId="{FCD0F6A3-E416-9994-1F54-13A5134BF556}"/>
          </ac:spMkLst>
        </pc:spChg>
        <pc:spChg chg="add mod ord topLvl">
          <ac:chgData name="FELIPE SILVA DO NASCIMENTO" userId="c9a9b501-693a-46a6-a4e5-7472d4fb4935" providerId="ADAL" clId="{C3B4AFBB-52D6-45B7-A6CA-AC84A6C5BE63}" dt="2022-09-10T18:09:29.040" v="2636" actId="165"/>
          <ac:spMkLst>
            <pc:docMk/>
            <pc:sldMk cId="1073112453" sldId="263"/>
            <ac:spMk id="34" creationId="{E50381E3-9BEA-8928-C36F-DE4446E3BA0D}"/>
          </ac:spMkLst>
        </pc:spChg>
        <pc:spChg chg="add mod topLvl">
          <ac:chgData name="FELIPE SILVA DO NASCIMENTO" userId="c9a9b501-693a-46a6-a4e5-7472d4fb4935" providerId="ADAL" clId="{C3B4AFBB-52D6-45B7-A6CA-AC84A6C5BE63}" dt="2022-09-10T18:09:36.296" v="2638" actId="2085"/>
          <ac:spMkLst>
            <pc:docMk/>
            <pc:sldMk cId="1073112453" sldId="263"/>
            <ac:spMk id="35" creationId="{34E59AD6-EE38-D226-B2D1-9B5775CDCB61}"/>
          </ac:spMkLst>
        </pc:spChg>
        <pc:spChg chg="add mod topLvl">
          <ac:chgData name="FELIPE SILVA DO NASCIMENTO" userId="c9a9b501-693a-46a6-a4e5-7472d4fb4935" providerId="ADAL" clId="{C3B4AFBB-52D6-45B7-A6CA-AC84A6C5BE63}" dt="2022-09-10T18:09:29.040" v="2636" actId="165"/>
          <ac:spMkLst>
            <pc:docMk/>
            <pc:sldMk cId="1073112453" sldId="263"/>
            <ac:spMk id="36" creationId="{2AB6A7E6-D3F5-562F-5DD6-7A73B7B46A7E}"/>
          </ac:spMkLst>
        </pc:spChg>
        <pc:spChg chg="add mod topLvl">
          <ac:chgData name="FELIPE SILVA DO NASCIMENTO" userId="c9a9b501-693a-46a6-a4e5-7472d4fb4935" providerId="ADAL" clId="{C3B4AFBB-52D6-45B7-A6CA-AC84A6C5BE63}" dt="2022-09-10T18:09:34.055" v="2637" actId="2085"/>
          <ac:spMkLst>
            <pc:docMk/>
            <pc:sldMk cId="1073112453" sldId="263"/>
            <ac:spMk id="38" creationId="{3D129FBF-5EF3-D11D-BA3E-AEE4C253CCD8}"/>
          </ac:spMkLst>
        </pc:spChg>
        <pc:spChg chg="add mod topLvl">
          <ac:chgData name="FELIPE SILVA DO NASCIMENTO" userId="c9a9b501-693a-46a6-a4e5-7472d4fb4935" providerId="ADAL" clId="{C3B4AFBB-52D6-45B7-A6CA-AC84A6C5BE63}" dt="2022-09-10T18:09:29.040" v="2636" actId="165"/>
          <ac:spMkLst>
            <pc:docMk/>
            <pc:sldMk cId="1073112453" sldId="263"/>
            <ac:spMk id="39" creationId="{427C381F-679B-F506-2C6C-728C36B71298}"/>
          </ac:spMkLst>
        </pc:spChg>
        <pc:spChg chg="add del mod">
          <ac:chgData name="FELIPE SILVA DO NASCIMENTO" userId="c9a9b501-693a-46a6-a4e5-7472d4fb4935" providerId="ADAL" clId="{C3B4AFBB-52D6-45B7-A6CA-AC84A6C5BE63}" dt="2022-09-10T17:43:43.382" v="2136"/>
          <ac:spMkLst>
            <pc:docMk/>
            <pc:sldMk cId="1073112453" sldId="263"/>
            <ac:spMk id="40" creationId="{6E416E94-9620-980D-EF40-592002082CA6}"/>
          </ac:spMkLst>
        </pc:spChg>
        <pc:spChg chg="add mod">
          <ac:chgData name="FELIPE SILVA DO NASCIMENTO" userId="c9a9b501-693a-46a6-a4e5-7472d4fb4935" providerId="ADAL" clId="{C3B4AFBB-52D6-45B7-A6CA-AC84A6C5BE63}" dt="2022-09-10T18:05:52.772" v="2608" actId="1076"/>
          <ac:spMkLst>
            <pc:docMk/>
            <pc:sldMk cId="1073112453" sldId="263"/>
            <ac:spMk id="41" creationId="{4BF3BAFA-D6CE-BFB8-1705-B79D4586A4E1}"/>
          </ac:spMkLst>
        </pc:spChg>
        <pc:spChg chg="add del mod">
          <ac:chgData name="FELIPE SILVA DO NASCIMENTO" userId="c9a9b501-693a-46a6-a4e5-7472d4fb4935" providerId="ADAL" clId="{C3B4AFBB-52D6-45B7-A6CA-AC84A6C5BE63}" dt="2022-09-10T18:01:06.523" v="2447" actId="478"/>
          <ac:spMkLst>
            <pc:docMk/>
            <pc:sldMk cId="1073112453" sldId="263"/>
            <ac:spMk id="43" creationId="{18D96A44-9E8F-FDC0-BB0A-A1D6BA7F7ABB}"/>
          </ac:spMkLst>
        </pc:spChg>
        <pc:spChg chg="mod">
          <ac:chgData name="FELIPE SILVA DO NASCIMENTO" userId="c9a9b501-693a-46a6-a4e5-7472d4fb4935" providerId="ADAL" clId="{C3B4AFBB-52D6-45B7-A6CA-AC84A6C5BE63}" dt="2022-09-10T17:45:55.489" v="2177"/>
          <ac:spMkLst>
            <pc:docMk/>
            <pc:sldMk cId="1073112453" sldId="263"/>
            <ac:spMk id="45" creationId="{026FD3BB-48F7-D8AF-103E-59ED6B6A438A}"/>
          </ac:spMkLst>
        </pc:spChg>
        <pc:spChg chg="mod">
          <ac:chgData name="FELIPE SILVA DO NASCIMENTO" userId="c9a9b501-693a-46a6-a4e5-7472d4fb4935" providerId="ADAL" clId="{C3B4AFBB-52D6-45B7-A6CA-AC84A6C5BE63}" dt="2022-09-10T17:45:55.489" v="2177"/>
          <ac:spMkLst>
            <pc:docMk/>
            <pc:sldMk cId="1073112453" sldId="263"/>
            <ac:spMk id="46" creationId="{88934B4B-8433-4264-352A-4B564E6B8C6B}"/>
          </ac:spMkLst>
        </pc:spChg>
        <pc:spChg chg="mod">
          <ac:chgData name="FELIPE SILVA DO NASCIMENTO" userId="c9a9b501-693a-46a6-a4e5-7472d4fb4935" providerId="ADAL" clId="{C3B4AFBB-52D6-45B7-A6CA-AC84A6C5BE63}" dt="2022-09-10T17:45:55.489" v="2177"/>
          <ac:spMkLst>
            <pc:docMk/>
            <pc:sldMk cId="1073112453" sldId="263"/>
            <ac:spMk id="47" creationId="{CFC2A362-B022-29F1-9617-A6C96A3C6E74}"/>
          </ac:spMkLst>
        </pc:spChg>
        <pc:spChg chg="mod">
          <ac:chgData name="FELIPE SILVA DO NASCIMENTO" userId="c9a9b501-693a-46a6-a4e5-7472d4fb4935" providerId="ADAL" clId="{C3B4AFBB-52D6-45B7-A6CA-AC84A6C5BE63}" dt="2022-09-10T17:45:55.489" v="2177"/>
          <ac:spMkLst>
            <pc:docMk/>
            <pc:sldMk cId="1073112453" sldId="263"/>
            <ac:spMk id="48" creationId="{A2465856-19FD-BF6F-6819-7038DD7548DD}"/>
          </ac:spMkLst>
        </pc:spChg>
        <pc:spChg chg="mod">
          <ac:chgData name="FELIPE SILVA DO NASCIMENTO" userId="c9a9b501-693a-46a6-a4e5-7472d4fb4935" providerId="ADAL" clId="{C3B4AFBB-52D6-45B7-A6CA-AC84A6C5BE63}" dt="2022-09-10T17:45:55.489" v="2177"/>
          <ac:spMkLst>
            <pc:docMk/>
            <pc:sldMk cId="1073112453" sldId="263"/>
            <ac:spMk id="49" creationId="{CBABB538-1677-9B1C-1659-B9B109AF328B}"/>
          </ac:spMkLst>
        </pc:spChg>
        <pc:spChg chg="mod topLvl">
          <ac:chgData name="FELIPE SILVA DO NASCIMENTO" userId="c9a9b501-693a-46a6-a4e5-7472d4fb4935" providerId="ADAL" clId="{C3B4AFBB-52D6-45B7-A6CA-AC84A6C5BE63}" dt="2022-09-10T18:09:43.139" v="2639" actId="207"/>
          <ac:spMkLst>
            <pc:docMk/>
            <pc:sldMk cId="1073112453" sldId="263"/>
            <ac:spMk id="51" creationId="{FCB456D7-5F3C-1985-0D40-013EE998B2F5}"/>
          </ac:spMkLst>
        </pc:spChg>
        <pc:spChg chg="mod topLvl">
          <ac:chgData name="FELIPE SILVA DO NASCIMENTO" userId="c9a9b501-693a-46a6-a4e5-7472d4fb4935" providerId="ADAL" clId="{C3B4AFBB-52D6-45B7-A6CA-AC84A6C5BE63}" dt="2022-09-10T17:51:29.287" v="2273" actId="1076"/>
          <ac:spMkLst>
            <pc:docMk/>
            <pc:sldMk cId="1073112453" sldId="263"/>
            <ac:spMk id="52" creationId="{F8E4A6DF-A077-A1B6-F5B4-168C2C983CC1}"/>
          </ac:spMkLst>
        </pc:spChg>
        <pc:spChg chg="mod topLvl">
          <ac:chgData name="FELIPE SILVA DO NASCIMENTO" userId="c9a9b501-693a-46a6-a4e5-7472d4fb4935" providerId="ADAL" clId="{C3B4AFBB-52D6-45B7-A6CA-AC84A6C5BE63}" dt="2022-09-10T18:04:17.261" v="2485" actId="207"/>
          <ac:spMkLst>
            <pc:docMk/>
            <pc:sldMk cId="1073112453" sldId="263"/>
            <ac:spMk id="53" creationId="{E5F282B6-3BE4-9B9C-B043-12F7DA89BEEE}"/>
          </ac:spMkLst>
        </pc:spChg>
        <pc:spChg chg="mod topLvl">
          <ac:chgData name="FELIPE SILVA DO NASCIMENTO" userId="c9a9b501-693a-46a6-a4e5-7472d4fb4935" providerId="ADAL" clId="{C3B4AFBB-52D6-45B7-A6CA-AC84A6C5BE63}" dt="2022-09-10T17:51:29.287" v="2273" actId="1076"/>
          <ac:spMkLst>
            <pc:docMk/>
            <pc:sldMk cId="1073112453" sldId="263"/>
            <ac:spMk id="54" creationId="{BDE05469-6B95-7F1F-3D59-290EC8303AF9}"/>
          </ac:spMkLst>
        </pc:spChg>
        <pc:spChg chg="mod topLvl">
          <ac:chgData name="FELIPE SILVA DO NASCIMENTO" userId="c9a9b501-693a-46a6-a4e5-7472d4fb4935" providerId="ADAL" clId="{C3B4AFBB-52D6-45B7-A6CA-AC84A6C5BE63}" dt="2022-09-10T18:04:17.261" v="2485" actId="207"/>
          <ac:spMkLst>
            <pc:docMk/>
            <pc:sldMk cId="1073112453" sldId="263"/>
            <ac:spMk id="55" creationId="{30A78563-EF47-D441-C13D-0942B4B0035F}"/>
          </ac:spMkLst>
        </pc:spChg>
        <pc:spChg chg="add mod">
          <ac:chgData name="FELIPE SILVA DO NASCIMENTO" userId="c9a9b501-693a-46a6-a4e5-7472d4fb4935" providerId="ADAL" clId="{C3B4AFBB-52D6-45B7-A6CA-AC84A6C5BE63}" dt="2022-09-10T17:51:29.287" v="2273" actId="1076"/>
          <ac:spMkLst>
            <pc:docMk/>
            <pc:sldMk cId="1073112453" sldId="263"/>
            <ac:spMk id="58" creationId="{05350790-EEF2-61F9-D2F2-E4241EA6DC9D}"/>
          </ac:spMkLst>
        </pc:spChg>
        <pc:spChg chg="add del mod">
          <ac:chgData name="FELIPE SILVA DO NASCIMENTO" userId="c9a9b501-693a-46a6-a4e5-7472d4fb4935" providerId="ADAL" clId="{C3B4AFBB-52D6-45B7-A6CA-AC84A6C5BE63}" dt="2022-09-10T17:57:39.929" v="2384" actId="478"/>
          <ac:spMkLst>
            <pc:docMk/>
            <pc:sldMk cId="1073112453" sldId="263"/>
            <ac:spMk id="59" creationId="{23CC8609-6DCD-9E39-1EEE-35FFFDB17C71}"/>
          </ac:spMkLst>
        </pc:spChg>
        <pc:spChg chg="add del mod">
          <ac:chgData name="FELIPE SILVA DO NASCIMENTO" userId="c9a9b501-693a-46a6-a4e5-7472d4fb4935" providerId="ADAL" clId="{C3B4AFBB-52D6-45B7-A6CA-AC84A6C5BE63}" dt="2022-09-10T17:49:49.665" v="2249" actId="478"/>
          <ac:spMkLst>
            <pc:docMk/>
            <pc:sldMk cId="1073112453" sldId="263"/>
            <ac:spMk id="61" creationId="{4FE4CC03-5F08-8BFE-28B2-16279C2E4395}"/>
          </ac:spMkLst>
        </pc:spChg>
        <pc:spChg chg="add del mod">
          <ac:chgData name="FELIPE SILVA DO NASCIMENTO" userId="c9a9b501-693a-46a6-a4e5-7472d4fb4935" providerId="ADAL" clId="{C3B4AFBB-52D6-45B7-A6CA-AC84A6C5BE63}" dt="2022-09-10T17:49:49.665" v="2249" actId="478"/>
          <ac:spMkLst>
            <pc:docMk/>
            <pc:sldMk cId="1073112453" sldId="263"/>
            <ac:spMk id="62" creationId="{BB8B3F30-C0B9-EFF6-D458-319F1CDF7E48}"/>
          </ac:spMkLst>
        </pc:spChg>
        <pc:spChg chg="add del mod">
          <ac:chgData name="FELIPE SILVA DO NASCIMENTO" userId="c9a9b501-693a-46a6-a4e5-7472d4fb4935" providerId="ADAL" clId="{C3B4AFBB-52D6-45B7-A6CA-AC84A6C5BE63}" dt="2022-09-10T17:58:00.742" v="2389" actId="478"/>
          <ac:spMkLst>
            <pc:docMk/>
            <pc:sldMk cId="1073112453" sldId="263"/>
            <ac:spMk id="64" creationId="{6573F333-EDB5-9833-3F0B-D30FFD2A57FE}"/>
          </ac:spMkLst>
        </pc:spChg>
        <pc:spChg chg="add del mod">
          <ac:chgData name="FELIPE SILVA DO NASCIMENTO" userId="c9a9b501-693a-46a6-a4e5-7472d4fb4935" providerId="ADAL" clId="{C3B4AFBB-52D6-45B7-A6CA-AC84A6C5BE63}" dt="2022-09-10T17:58:00.742" v="2389" actId="478"/>
          <ac:spMkLst>
            <pc:docMk/>
            <pc:sldMk cId="1073112453" sldId="263"/>
            <ac:spMk id="65" creationId="{F2E0883E-ECBA-E533-7FCD-4C97072435B0}"/>
          </ac:spMkLst>
        </pc:spChg>
        <pc:spChg chg="add mod">
          <ac:chgData name="FELIPE SILVA DO NASCIMENTO" userId="c9a9b501-693a-46a6-a4e5-7472d4fb4935" providerId="ADAL" clId="{C3B4AFBB-52D6-45B7-A6CA-AC84A6C5BE63}" dt="2022-09-10T18:05:34.620" v="2603" actId="1076"/>
          <ac:spMkLst>
            <pc:docMk/>
            <pc:sldMk cId="1073112453" sldId="263"/>
            <ac:spMk id="68" creationId="{28DA8976-11AA-00BF-3266-FB25F2A1D5E2}"/>
          </ac:spMkLst>
        </pc:spChg>
        <pc:spChg chg="add del mod">
          <ac:chgData name="FELIPE SILVA DO NASCIMENTO" userId="c9a9b501-693a-46a6-a4e5-7472d4fb4935" providerId="ADAL" clId="{C3B4AFBB-52D6-45B7-A6CA-AC84A6C5BE63}" dt="2022-09-10T17:55:12.409" v="2361" actId="478"/>
          <ac:spMkLst>
            <pc:docMk/>
            <pc:sldMk cId="1073112453" sldId="263"/>
            <ac:spMk id="71" creationId="{9C065AB0-76C3-CAB2-78D7-3565BEFF6DF9}"/>
          </ac:spMkLst>
        </pc:spChg>
        <pc:spChg chg="add mod">
          <ac:chgData name="FELIPE SILVA DO NASCIMENTO" userId="c9a9b501-693a-46a6-a4e5-7472d4fb4935" providerId="ADAL" clId="{C3B4AFBB-52D6-45B7-A6CA-AC84A6C5BE63}" dt="2022-09-10T18:04:17.261" v="2485" actId="207"/>
          <ac:spMkLst>
            <pc:docMk/>
            <pc:sldMk cId="1073112453" sldId="263"/>
            <ac:spMk id="73" creationId="{D49B5B32-BC1F-BD2E-2B90-404122E29A6A}"/>
          </ac:spMkLst>
        </pc:spChg>
        <pc:spChg chg="add mod">
          <ac:chgData name="FELIPE SILVA DO NASCIMENTO" userId="c9a9b501-693a-46a6-a4e5-7472d4fb4935" providerId="ADAL" clId="{C3B4AFBB-52D6-45B7-A6CA-AC84A6C5BE63}" dt="2022-09-10T17:59:38.144" v="2430" actId="1076"/>
          <ac:spMkLst>
            <pc:docMk/>
            <pc:sldMk cId="1073112453" sldId="263"/>
            <ac:spMk id="74" creationId="{605BC065-3FB3-9B4B-738D-231245E9F97B}"/>
          </ac:spMkLst>
        </pc:spChg>
        <pc:spChg chg="add mod">
          <ac:chgData name="FELIPE SILVA DO NASCIMENTO" userId="c9a9b501-693a-46a6-a4e5-7472d4fb4935" providerId="ADAL" clId="{C3B4AFBB-52D6-45B7-A6CA-AC84A6C5BE63}" dt="2022-09-10T18:04:17.261" v="2485" actId="207"/>
          <ac:spMkLst>
            <pc:docMk/>
            <pc:sldMk cId="1073112453" sldId="263"/>
            <ac:spMk id="75" creationId="{534E67A5-3E38-3FFC-9841-D9F94757ADC9}"/>
          </ac:spMkLst>
        </pc:spChg>
        <pc:spChg chg="add mod">
          <ac:chgData name="FELIPE SILVA DO NASCIMENTO" userId="c9a9b501-693a-46a6-a4e5-7472d4fb4935" providerId="ADAL" clId="{C3B4AFBB-52D6-45B7-A6CA-AC84A6C5BE63}" dt="2022-09-10T18:04:17.261" v="2485" actId="207"/>
          <ac:spMkLst>
            <pc:docMk/>
            <pc:sldMk cId="1073112453" sldId="263"/>
            <ac:spMk id="76" creationId="{7D706B76-1B71-021D-2432-60A0EFC08209}"/>
          </ac:spMkLst>
        </pc:spChg>
        <pc:spChg chg="add mod">
          <ac:chgData name="FELIPE SILVA DO NASCIMENTO" userId="c9a9b501-693a-46a6-a4e5-7472d4fb4935" providerId="ADAL" clId="{C3B4AFBB-52D6-45B7-A6CA-AC84A6C5BE63}" dt="2022-09-10T18:04:17.261" v="2485" actId="207"/>
          <ac:spMkLst>
            <pc:docMk/>
            <pc:sldMk cId="1073112453" sldId="263"/>
            <ac:spMk id="77" creationId="{9C4A2276-2150-4AD0-9599-92343187A6CF}"/>
          </ac:spMkLst>
        </pc:spChg>
        <pc:spChg chg="add del mod">
          <ac:chgData name="FELIPE SILVA DO NASCIMENTO" userId="c9a9b501-693a-46a6-a4e5-7472d4fb4935" providerId="ADAL" clId="{C3B4AFBB-52D6-45B7-A6CA-AC84A6C5BE63}" dt="2022-09-10T18:03:04.653" v="2469" actId="478"/>
          <ac:spMkLst>
            <pc:docMk/>
            <pc:sldMk cId="1073112453" sldId="263"/>
            <ac:spMk id="80" creationId="{AF054C59-34CF-BED1-5625-56E0B8F5927F}"/>
          </ac:spMkLst>
        </pc:spChg>
        <pc:spChg chg="add mod">
          <ac:chgData name="FELIPE SILVA DO NASCIMENTO" userId="c9a9b501-693a-46a6-a4e5-7472d4fb4935" providerId="ADAL" clId="{C3B4AFBB-52D6-45B7-A6CA-AC84A6C5BE63}" dt="2022-09-10T18:08:23.598" v="2628" actId="1076"/>
          <ac:spMkLst>
            <pc:docMk/>
            <pc:sldMk cId="1073112453" sldId="263"/>
            <ac:spMk id="81" creationId="{1609E056-ABA1-0B14-B4FF-E6CDB2DE26B0}"/>
          </ac:spMkLst>
        </pc:spChg>
        <pc:spChg chg="add mod">
          <ac:chgData name="FELIPE SILVA DO NASCIMENTO" userId="c9a9b501-693a-46a6-a4e5-7472d4fb4935" providerId="ADAL" clId="{C3B4AFBB-52D6-45B7-A6CA-AC84A6C5BE63}" dt="2022-09-10T18:10:28.481" v="2698" actId="20577"/>
          <ac:spMkLst>
            <pc:docMk/>
            <pc:sldMk cId="1073112453" sldId="263"/>
            <ac:spMk id="82" creationId="{20EF198D-374A-DFF3-40C3-FA4F21D7CF03}"/>
          </ac:spMkLst>
        </pc:spChg>
        <pc:grpChg chg="del">
          <ac:chgData name="FELIPE SILVA DO NASCIMENTO" userId="c9a9b501-693a-46a6-a4e5-7472d4fb4935" providerId="ADAL" clId="{C3B4AFBB-52D6-45B7-A6CA-AC84A6C5BE63}" dt="2022-09-10T17:13:01.747" v="1930" actId="478"/>
          <ac:grpSpMkLst>
            <pc:docMk/>
            <pc:sldMk cId="1073112453" sldId="263"/>
            <ac:grpSpMk id="18" creationId="{4489A4EC-EB78-87B2-88F6-26CCD4875A72}"/>
          </ac:grpSpMkLst>
        </pc:grpChg>
        <pc:grpChg chg="add del mod topLvl">
          <ac:chgData name="FELIPE SILVA DO NASCIMENTO" userId="c9a9b501-693a-46a6-a4e5-7472d4fb4935" providerId="ADAL" clId="{C3B4AFBB-52D6-45B7-A6CA-AC84A6C5BE63}" dt="2022-09-10T17:53:14.207" v="2286" actId="478"/>
          <ac:grpSpMkLst>
            <pc:docMk/>
            <pc:sldMk cId="1073112453" sldId="263"/>
            <ac:grpSpMk id="28" creationId="{A6C798FB-ED1D-8829-974F-7DEF198BC00A}"/>
          </ac:grpSpMkLst>
        </pc:grpChg>
        <pc:grpChg chg="add del mod">
          <ac:chgData name="FELIPE SILVA DO NASCIMENTO" userId="c9a9b501-693a-46a6-a4e5-7472d4fb4935" providerId="ADAL" clId="{C3B4AFBB-52D6-45B7-A6CA-AC84A6C5BE63}" dt="2022-09-10T17:53:07.952" v="2284" actId="165"/>
          <ac:grpSpMkLst>
            <pc:docMk/>
            <pc:sldMk cId="1073112453" sldId="263"/>
            <ac:grpSpMk id="32" creationId="{E11C8E7A-A000-D5FD-696B-25EDEEF3108C}"/>
          </ac:grpSpMkLst>
        </pc:grpChg>
        <pc:grpChg chg="add del mod">
          <ac:chgData name="FELIPE SILVA DO NASCIMENTO" userId="c9a9b501-693a-46a6-a4e5-7472d4fb4935" providerId="ADAL" clId="{C3B4AFBB-52D6-45B7-A6CA-AC84A6C5BE63}" dt="2022-09-10T17:45:04.092" v="2166" actId="165"/>
          <ac:grpSpMkLst>
            <pc:docMk/>
            <pc:sldMk cId="1073112453" sldId="263"/>
            <ac:grpSpMk id="37" creationId="{91B2E02F-FC73-409A-E9DB-6105D0ED4052}"/>
          </ac:grpSpMkLst>
        </pc:grpChg>
        <pc:grpChg chg="add del mod">
          <ac:chgData name="FELIPE SILVA DO NASCIMENTO" userId="c9a9b501-693a-46a6-a4e5-7472d4fb4935" providerId="ADAL" clId="{C3B4AFBB-52D6-45B7-A6CA-AC84A6C5BE63}" dt="2022-09-10T18:09:29.040" v="2636" actId="165"/>
          <ac:grpSpMkLst>
            <pc:docMk/>
            <pc:sldMk cId="1073112453" sldId="263"/>
            <ac:grpSpMk id="42" creationId="{F9DC93CB-9E55-1A8B-45E0-F8CB273127B3}"/>
          </ac:grpSpMkLst>
        </pc:grpChg>
        <pc:grpChg chg="add del mod">
          <ac:chgData name="FELIPE SILVA DO NASCIMENTO" userId="c9a9b501-693a-46a6-a4e5-7472d4fb4935" providerId="ADAL" clId="{C3B4AFBB-52D6-45B7-A6CA-AC84A6C5BE63}" dt="2022-09-10T17:45:57.525" v="2178"/>
          <ac:grpSpMkLst>
            <pc:docMk/>
            <pc:sldMk cId="1073112453" sldId="263"/>
            <ac:grpSpMk id="44" creationId="{4A214F9C-5F47-A7C9-BFCE-1EE054DB5ADB}"/>
          </ac:grpSpMkLst>
        </pc:grpChg>
        <pc:grpChg chg="add del mod">
          <ac:chgData name="FELIPE SILVA DO NASCIMENTO" userId="c9a9b501-693a-46a6-a4e5-7472d4fb4935" providerId="ADAL" clId="{C3B4AFBB-52D6-45B7-A6CA-AC84A6C5BE63}" dt="2022-09-10T17:46:09.403" v="2183" actId="165"/>
          <ac:grpSpMkLst>
            <pc:docMk/>
            <pc:sldMk cId="1073112453" sldId="263"/>
            <ac:grpSpMk id="50" creationId="{0E65F257-824A-013D-FE10-F7954AB37D7A}"/>
          </ac:grpSpMkLst>
        </pc:grpChg>
        <pc:grpChg chg="add del mod">
          <ac:chgData name="FELIPE SILVA DO NASCIMENTO" userId="c9a9b501-693a-46a6-a4e5-7472d4fb4935" providerId="ADAL" clId="{C3B4AFBB-52D6-45B7-A6CA-AC84A6C5BE63}" dt="2022-09-10T18:05:46.421" v="2607" actId="478"/>
          <ac:grpSpMkLst>
            <pc:docMk/>
            <pc:sldMk cId="1073112453" sldId="263"/>
            <ac:grpSpMk id="72" creationId="{1D365513-F1EA-D9D2-6DA2-AC9FC42DED65}"/>
          </ac:grpSpMkLst>
        </pc:grpChg>
        <pc:picChg chg="del">
          <ac:chgData name="FELIPE SILVA DO NASCIMENTO" userId="c9a9b501-693a-46a6-a4e5-7472d4fb4935" providerId="ADAL" clId="{C3B4AFBB-52D6-45B7-A6CA-AC84A6C5BE63}" dt="2022-09-10T17:12:57.985" v="1927" actId="478"/>
          <ac:picMkLst>
            <pc:docMk/>
            <pc:sldMk cId="1073112453" sldId="263"/>
            <ac:picMk id="7" creationId="{2BD5434D-A310-FD2E-46BB-796B4A9E8352}"/>
          </ac:picMkLst>
        </pc:picChg>
        <pc:picChg chg="mod">
          <ac:chgData name="FELIPE SILVA DO NASCIMENTO" userId="c9a9b501-693a-46a6-a4e5-7472d4fb4935" providerId="ADAL" clId="{C3B4AFBB-52D6-45B7-A6CA-AC84A6C5BE63}" dt="2022-09-10T18:08:29.357" v="2630" actId="1076"/>
          <ac:picMkLst>
            <pc:docMk/>
            <pc:sldMk cId="1073112453" sldId="263"/>
            <ac:picMk id="8" creationId="{FA6D6599-524D-EB0E-2135-5A6A43BA9BE4}"/>
          </ac:picMkLst>
        </pc:picChg>
        <pc:picChg chg="add del mod">
          <ac:chgData name="FELIPE SILVA DO NASCIMENTO" userId="c9a9b501-693a-46a6-a4e5-7472d4fb4935" providerId="ADAL" clId="{C3B4AFBB-52D6-45B7-A6CA-AC84A6C5BE63}" dt="2022-09-10T18:07:42.185" v="2626" actId="478"/>
          <ac:picMkLst>
            <pc:docMk/>
            <pc:sldMk cId="1073112453" sldId="263"/>
            <ac:picMk id="20" creationId="{493330EB-7B30-BF6D-B998-985A62CAB413}"/>
          </ac:picMkLst>
        </pc:picChg>
        <pc:picChg chg="del mod topLvl">
          <ac:chgData name="FELIPE SILVA DO NASCIMENTO" userId="c9a9b501-693a-46a6-a4e5-7472d4fb4935" providerId="ADAL" clId="{C3B4AFBB-52D6-45B7-A6CA-AC84A6C5BE63}" dt="2022-09-10T17:54:33.984" v="2355" actId="478"/>
          <ac:picMkLst>
            <pc:docMk/>
            <pc:sldMk cId="1073112453" sldId="263"/>
            <ac:picMk id="30" creationId="{C05B1DAE-2DD1-6DAA-4B1E-131BD8051BAB}"/>
          </ac:picMkLst>
        </pc:picChg>
        <pc:picChg chg="add del mod">
          <ac:chgData name="FELIPE SILVA DO NASCIMENTO" userId="c9a9b501-693a-46a6-a4e5-7472d4fb4935" providerId="ADAL" clId="{C3B4AFBB-52D6-45B7-A6CA-AC84A6C5BE63}" dt="2022-09-10T18:02:06.437" v="2458" actId="478"/>
          <ac:picMkLst>
            <pc:docMk/>
            <pc:sldMk cId="1073112453" sldId="263"/>
            <ac:picMk id="57" creationId="{7CE348C8-C04A-82CB-1BA2-51FF158212CD}"/>
          </ac:picMkLst>
        </pc:picChg>
        <pc:picChg chg="add del mod">
          <ac:chgData name="FELIPE SILVA DO NASCIMENTO" userId="c9a9b501-693a-46a6-a4e5-7472d4fb4935" providerId="ADAL" clId="{C3B4AFBB-52D6-45B7-A6CA-AC84A6C5BE63}" dt="2022-09-10T18:02:07.813" v="2459" actId="478"/>
          <ac:picMkLst>
            <pc:docMk/>
            <pc:sldMk cId="1073112453" sldId="263"/>
            <ac:picMk id="60" creationId="{048F2BA8-0033-4052-9996-312A8629CA8D}"/>
          </ac:picMkLst>
        </pc:picChg>
        <pc:picChg chg="add del mod">
          <ac:chgData name="FELIPE SILVA DO NASCIMENTO" userId="c9a9b501-693a-46a6-a4e5-7472d4fb4935" providerId="ADAL" clId="{C3B4AFBB-52D6-45B7-A6CA-AC84A6C5BE63}" dt="2022-09-10T17:49:49.665" v="2249" actId="478"/>
          <ac:picMkLst>
            <pc:docMk/>
            <pc:sldMk cId="1073112453" sldId="263"/>
            <ac:picMk id="63" creationId="{2D936831-AA21-5A32-8380-254955EBD20D}"/>
          </ac:picMkLst>
        </pc:picChg>
        <pc:picChg chg="add del mod">
          <ac:chgData name="FELIPE SILVA DO NASCIMENTO" userId="c9a9b501-693a-46a6-a4e5-7472d4fb4935" providerId="ADAL" clId="{C3B4AFBB-52D6-45B7-A6CA-AC84A6C5BE63}" dt="2022-09-10T17:58:00.742" v="2389" actId="478"/>
          <ac:picMkLst>
            <pc:docMk/>
            <pc:sldMk cId="1073112453" sldId="263"/>
            <ac:picMk id="66" creationId="{F4F18D30-3A7E-72CE-BBE9-95FC5969ECB8}"/>
          </ac:picMkLst>
        </pc:picChg>
        <pc:picChg chg="add del mod">
          <ac:chgData name="FELIPE SILVA DO NASCIMENTO" userId="c9a9b501-693a-46a6-a4e5-7472d4fb4935" providerId="ADAL" clId="{C3B4AFBB-52D6-45B7-A6CA-AC84A6C5BE63}" dt="2022-09-10T18:02:05.513" v="2457" actId="478"/>
          <ac:picMkLst>
            <pc:docMk/>
            <pc:sldMk cId="1073112453" sldId="263"/>
            <ac:picMk id="67" creationId="{85573E73-2FAC-820F-237F-66E2E98BA8B8}"/>
          </ac:picMkLst>
        </pc:picChg>
        <pc:picChg chg="add del mod">
          <ac:chgData name="FELIPE SILVA DO NASCIMENTO" userId="c9a9b501-693a-46a6-a4e5-7472d4fb4935" providerId="ADAL" clId="{C3B4AFBB-52D6-45B7-A6CA-AC84A6C5BE63}" dt="2022-09-10T17:56:38.976" v="2380" actId="478"/>
          <ac:picMkLst>
            <pc:docMk/>
            <pc:sldMk cId="1073112453" sldId="263"/>
            <ac:picMk id="70" creationId="{6A62DF7D-BC89-BEC5-3EE0-63A1484930DF}"/>
          </ac:picMkLst>
        </pc:picChg>
        <pc:picChg chg="add mod">
          <ac:chgData name="FELIPE SILVA DO NASCIMENTO" userId="c9a9b501-693a-46a6-a4e5-7472d4fb4935" providerId="ADAL" clId="{C3B4AFBB-52D6-45B7-A6CA-AC84A6C5BE63}" dt="2022-09-10T18:05:37.052" v="2604" actId="1076"/>
          <ac:picMkLst>
            <pc:docMk/>
            <pc:sldMk cId="1073112453" sldId="263"/>
            <ac:picMk id="79" creationId="{D875554F-1F0C-E8CF-C7D5-BF9706BBE31B}"/>
          </ac:picMkLst>
        </pc:picChg>
      </pc:sldChg>
      <pc:sldChg chg="add del">
        <pc:chgData name="FELIPE SILVA DO NASCIMENTO" userId="c9a9b501-693a-46a6-a4e5-7472d4fb4935" providerId="ADAL" clId="{C3B4AFBB-52D6-45B7-A6CA-AC84A6C5BE63}" dt="2022-09-10T17:12:35.380" v="1925" actId="2696"/>
        <pc:sldMkLst>
          <pc:docMk/>
          <pc:sldMk cId="2508898068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1B666-0CEF-43F2-B696-C4F920C6CCDE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55C7-C6A8-4CF8-A28B-FD227E5B6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89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botão do </a:t>
            </a:r>
            <a:r>
              <a:rPr lang="pt-BR" err="1"/>
              <a:t>excel</a:t>
            </a:r>
            <a:r>
              <a:rPr lang="pt-BR"/>
              <a:t> representa uma função da calculadora de exportar os dados para uma planilha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5C7-C6A8-4CF8-A28B-FD227E5B69D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23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0E91-913B-4713-99FE-F7BDFD181B8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A5FE-F4E1-4516-BD5E-2D26C8C9AC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97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0E91-913B-4713-99FE-F7BDFD181B8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A5FE-F4E1-4516-BD5E-2D26C8C9AC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0E91-913B-4713-99FE-F7BDFD181B8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A5FE-F4E1-4516-BD5E-2D26C8C9AC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68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0E91-913B-4713-99FE-F7BDFD181B8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A5FE-F4E1-4516-BD5E-2D26C8C9AC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31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0E91-913B-4713-99FE-F7BDFD181B8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A5FE-F4E1-4516-BD5E-2D26C8C9AC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8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0E91-913B-4713-99FE-F7BDFD181B8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A5FE-F4E1-4516-BD5E-2D26C8C9AC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13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0E91-913B-4713-99FE-F7BDFD181B8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A5FE-F4E1-4516-BD5E-2D26C8C9AC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72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0E91-913B-4713-99FE-F7BDFD181B8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A5FE-F4E1-4516-BD5E-2D26C8C9AC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0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0E91-913B-4713-99FE-F7BDFD181B8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A5FE-F4E1-4516-BD5E-2D26C8C9AC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56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0E91-913B-4713-99FE-F7BDFD181B8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A5FE-F4E1-4516-BD5E-2D26C8C9AC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34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0E91-913B-4713-99FE-F7BDFD181B8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A5FE-F4E1-4516-BD5E-2D26C8C9AC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77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00E91-913B-4713-99FE-F7BDFD181B8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AA5FE-F4E1-4516-BD5E-2D26C8C9AC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8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ken.wikiwijs.nl/167694/Excel_Office_365_L_L" TargetMode="Externa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7000">
              <a:srgbClr val="89EBD7"/>
            </a:gs>
            <a:gs pos="100000">
              <a:srgbClr val="1CDDB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7EA52A9-A212-6B5B-986E-A7CE38F682AD}"/>
              </a:ext>
            </a:extLst>
          </p:cNvPr>
          <p:cNvSpPr/>
          <p:nvPr/>
        </p:nvSpPr>
        <p:spPr>
          <a:xfrm>
            <a:off x="0" y="-1"/>
            <a:ext cx="9144000" cy="554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7000">
                <a:srgbClr val="89EBD7"/>
              </a:gs>
              <a:gs pos="100000">
                <a:srgbClr val="1CDDB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pic>
        <p:nvPicPr>
          <p:cNvPr id="8" name="Imagem 7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FA6D6599-524D-EB0E-2135-5A6A43BA9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8"/>
          <a:stretch/>
        </p:blipFill>
        <p:spPr>
          <a:xfrm>
            <a:off x="0" y="0"/>
            <a:ext cx="1004552" cy="54102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07194AE-54A9-42AE-69F9-B481CF67C0B9}"/>
              </a:ext>
            </a:extLst>
          </p:cNvPr>
          <p:cNvSpPr txBox="1"/>
          <p:nvPr/>
        </p:nvSpPr>
        <p:spPr>
          <a:xfrm>
            <a:off x="4159875" y="115910"/>
            <a:ext cx="82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Bahnschrift" panose="020B0502040204020203" pitchFamily="34" charset="0"/>
              </a:rPr>
              <a:t>Inicial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B3D3A3-D9B4-FCA8-34E2-72C9B5135191}"/>
              </a:ext>
            </a:extLst>
          </p:cNvPr>
          <p:cNvSpPr txBox="1"/>
          <p:nvPr/>
        </p:nvSpPr>
        <p:spPr>
          <a:xfrm>
            <a:off x="2460132" y="92803"/>
            <a:ext cx="1442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Bahnschrift" panose="020B0502040204020203" pitchFamily="34" charset="0"/>
              </a:rPr>
              <a:t>Calculadora</a:t>
            </a:r>
            <a:endParaRPr lang="pt-BR">
              <a:latin typeface="Bahnschrift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D5FFE2-81C1-D55B-1C69-98A0A30966EE}"/>
              </a:ext>
            </a:extLst>
          </p:cNvPr>
          <p:cNvSpPr txBox="1"/>
          <p:nvPr/>
        </p:nvSpPr>
        <p:spPr>
          <a:xfrm>
            <a:off x="5343525" y="115910"/>
            <a:ext cx="82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Bahnschrift" panose="020B0502040204020203" pitchFamily="34" charset="0"/>
              </a:rPr>
              <a:t>Sobre</a:t>
            </a:r>
          </a:p>
        </p:txBody>
      </p:sp>
      <p:pic>
        <p:nvPicPr>
          <p:cNvPr id="7" name="Imagem 6" descr="Diagrama">
            <a:extLst>
              <a:ext uri="{FF2B5EF4-FFF2-40B4-BE49-F238E27FC236}">
                <a16:creationId xmlns:a16="http://schemas.microsoft.com/office/drawing/2014/main" id="{2BD5434D-A310-FD2E-46BB-796B4A9E83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8704" l="8056" r="97963">
                        <a14:foregroundMark x1="76389" y1="90185" x2="76389" y2="90185"/>
                        <a14:foregroundMark x1="80000" y1="92963" x2="80000" y2="92963"/>
                        <a14:foregroundMark x1="80000" y1="92963" x2="80000" y2="92963"/>
                        <a14:foregroundMark x1="88333" y1="96296" x2="88333" y2="96296"/>
                        <a14:foregroundMark x1="94444" y1="98241" x2="94444" y2="98241"/>
                        <a14:foregroundMark x1="97963" y1="97778" x2="97963" y2="97778"/>
                        <a14:foregroundMark x1="39815" y1="98796" x2="39815" y2="98796"/>
                        <a14:foregroundMark x1="8056" y1="60741" x2="8056" y2="607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13" t="34892" r="26777" b="6179"/>
          <a:stretch/>
        </p:blipFill>
        <p:spPr>
          <a:xfrm>
            <a:off x="5245789" y="1811591"/>
            <a:ext cx="3898211" cy="33678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4E4F1CC-6250-198E-4CE7-3522E653E70C}"/>
              </a:ext>
            </a:extLst>
          </p:cNvPr>
          <p:cNvSpPr txBox="1"/>
          <p:nvPr/>
        </p:nvSpPr>
        <p:spPr>
          <a:xfrm>
            <a:off x="905538" y="1544721"/>
            <a:ext cx="4258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latin typeface="Aharoni" panose="02010803020104030203" pitchFamily="2" charset="-79"/>
                <a:cs typeface="Aharoni" panose="02010803020104030203" pitchFamily="2" charset="-79"/>
              </a:rPr>
              <a:t>Educação Financeira com </a:t>
            </a:r>
            <a:r>
              <a:rPr lang="pt-BR" sz="2400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Finance</a:t>
            </a:r>
            <a:r>
              <a:rPr lang="pt-BR" sz="24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2400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Helper</a:t>
            </a:r>
            <a:r>
              <a:rPr lang="pt-BR" sz="2400" b="1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6C1FD7-BA49-82A1-F489-27E9B2CCABFE}"/>
              </a:ext>
            </a:extLst>
          </p:cNvPr>
          <p:cNvSpPr txBox="1"/>
          <p:nvPr/>
        </p:nvSpPr>
        <p:spPr>
          <a:xfrm>
            <a:off x="905538" y="2461333"/>
            <a:ext cx="416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Lorem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ipsum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dolor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sit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adipiscing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elit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Nunc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vel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porta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tellus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a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vestibulum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libero.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Aenean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aliquam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arcu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ex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id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lacinia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est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suscipit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eu.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Suspendisse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dictum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ante ac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dictum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bibendum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Etiam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sit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</a:t>
            </a:r>
            <a:endParaRPr lang="pt-BR" sz="120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6A31AEA-924C-03A4-FABC-DB70771B74FA}"/>
              </a:ext>
            </a:extLst>
          </p:cNvPr>
          <p:cNvSpPr/>
          <p:nvPr/>
        </p:nvSpPr>
        <p:spPr>
          <a:xfrm>
            <a:off x="696152" y="4029114"/>
            <a:ext cx="180000" cy="18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6BD7AFD-97F4-6ECF-9DD8-8D96FC1611FA}"/>
              </a:ext>
            </a:extLst>
          </p:cNvPr>
          <p:cNvSpPr/>
          <p:nvPr/>
        </p:nvSpPr>
        <p:spPr>
          <a:xfrm>
            <a:off x="1198392" y="4029114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4898706-2CF9-1873-6E0E-BB52065280E1}"/>
              </a:ext>
            </a:extLst>
          </p:cNvPr>
          <p:cNvSpPr/>
          <p:nvPr/>
        </p:nvSpPr>
        <p:spPr>
          <a:xfrm>
            <a:off x="947272" y="4029114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4E68A06-C842-82CA-9347-D4F2138FA630}"/>
              </a:ext>
            </a:extLst>
          </p:cNvPr>
          <p:cNvSpPr/>
          <p:nvPr/>
        </p:nvSpPr>
        <p:spPr>
          <a:xfrm>
            <a:off x="630112" y="4447210"/>
            <a:ext cx="1616728" cy="312302"/>
          </a:xfrm>
          <a:prstGeom prst="roundRect">
            <a:avLst>
              <a:gd name="adj" fmla="val 50000"/>
            </a:avLst>
          </a:prstGeom>
          <a:solidFill>
            <a:srgbClr val="0A4E3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Comece já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489A4EC-EB78-87B2-88F6-26CCD4875A72}"/>
              </a:ext>
            </a:extLst>
          </p:cNvPr>
          <p:cNvGrpSpPr/>
          <p:nvPr/>
        </p:nvGrpSpPr>
        <p:grpSpPr>
          <a:xfrm>
            <a:off x="8280198" y="2311680"/>
            <a:ext cx="787078" cy="1400536"/>
            <a:chOff x="8187752" y="2375718"/>
            <a:chExt cx="787078" cy="1400536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8136AFA-E299-860F-72DE-D10DDC8703BD}"/>
                </a:ext>
              </a:extLst>
            </p:cNvPr>
            <p:cNvSpPr/>
            <p:nvPr/>
          </p:nvSpPr>
          <p:spPr>
            <a:xfrm>
              <a:off x="8187752" y="2375718"/>
              <a:ext cx="787078" cy="1400536"/>
            </a:xfrm>
            <a:prstGeom prst="roundRect">
              <a:avLst/>
            </a:prstGeom>
            <a:gradFill>
              <a:gsLst>
                <a:gs pos="100000">
                  <a:schemeClr val="bg2">
                    <a:lumMod val="90000"/>
                    <a:alpha val="0"/>
                  </a:schemeClr>
                </a:gs>
                <a:gs pos="0">
                  <a:schemeClr val="bg2">
                    <a:lumMod val="7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: para a Direita 16">
              <a:extLst>
                <a:ext uri="{FF2B5EF4-FFF2-40B4-BE49-F238E27FC236}">
                  <a16:creationId xmlns:a16="http://schemas.microsoft.com/office/drawing/2014/main" id="{B0CE1D2E-AB54-DFC7-1322-F92CF013B714}"/>
                </a:ext>
              </a:extLst>
            </p:cNvPr>
            <p:cNvSpPr/>
            <p:nvPr/>
          </p:nvSpPr>
          <p:spPr>
            <a:xfrm>
              <a:off x="8351431" y="2857500"/>
              <a:ext cx="459721" cy="415499"/>
            </a:xfrm>
            <a:prstGeom prst="rightArrow">
              <a:avLst/>
            </a:prstGeom>
            <a:gradFill>
              <a:gsLst>
                <a:gs pos="100000">
                  <a:schemeClr val="bg2">
                    <a:lumMod val="90000"/>
                    <a:alpha val="0"/>
                  </a:schemeClr>
                </a:gs>
                <a:gs pos="0">
                  <a:schemeClr val="bg2">
                    <a:lumMod val="42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A87C153B-ADED-E68B-14BC-3207A166C039}"/>
              </a:ext>
            </a:extLst>
          </p:cNvPr>
          <p:cNvSpPr/>
          <p:nvPr/>
        </p:nvSpPr>
        <p:spPr>
          <a:xfrm>
            <a:off x="0" y="5179398"/>
            <a:ext cx="9225280" cy="604310"/>
          </a:xfrm>
          <a:prstGeom prst="rect">
            <a:avLst/>
          </a:prstGeom>
          <a:solidFill>
            <a:srgbClr val="0D6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86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7000">
              <a:srgbClr val="89EBD7"/>
            </a:gs>
            <a:gs pos="100000">
              <a:srgbClr val="1CDDB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FA6D6599-524D-EB0E-2135-5A6A43BA9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8"/>
          <a:stretch/>
        </p:blipFill>
        <p:spPr>
          <a:xfrm>
            <a:off x="0" y="0"/>
            <a:ext cx="1004552" cy="54102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07194AE-54A9-42AE-69F9-B481CF67C0B9}"/>
              </a:ext>
            </a:extLst>
          </p:cNvPr>
          <p:cNvSpPr txBox="1"/>
          <p:nvPr/>
        </p:nvSpPr>
        <p:spPr>
          <a:xfrm>
            <a:off x="4159875" y="115910"/>
            <a:ext cx="82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Bahnschrift" panose="020B0502040204020203" pitchFamily="34" charset="0"/>
              </a:rPr>
              <a:t>Inicial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B3D3A3-D9B4-FCA8-34E2-72C9B5135191}"/>
              </a:ext>
            </a:extLst>
          </p:cNvPr>
          <p:cNvSpPr txBox="1"/>
          <p:nvPr/>
        </p:nvSpPr>
        <p:spPr>
          <a:xfrm>
            <a:off x="2460132" y="92803"/>
            <a:ext cx="1442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Bahnschrift" panose="020B0502040204020203" pitchFamily="34" charset="0"/>
              </a:rPr>
              <a:t>Calculadora</a:t>
            </a:r>
            <a:endParaRPr lang="pt-BR">
              <a:latin typeface="Bahnschrift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D5FFE2-81C1-D55B-1C69-98A0A30966EE}"/>
              </a:ext>
            </a:extLst>
          </p:cNvPr>
          <p:cNvSpPr txBox="1"/>
          <p:nvPr/>
        </p:nvSpPr>
        <p:spPr>
          <a:xfrm>
            <a:off x="5343525" y="115910"/>
            <a:ext cx="82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Bahnschrift" panose="020B0502040204020203" pitchFamily="34" charset="0"/>
              </a:rPr>
              <a:t>Sobre</a:t>
            </a:r>
          </a:p>
        </p:txBody>
      </p:sp>
      <p:pic>
        <p:nvPicPr>
          <p:cNvPr id="7" name="Imagem 6" descr="Diagrama">
            <a:extLst>
              <a:ext uri="{FF2B5EF4-FFF2-40B4-BE49-F238E27FC236}">
                <a16:creationId xmlns:a16="http://schemas.microsoft.com/office/drawing/2014/main" id="{2BD5434D-A310-FD2E-46BB-796B4A9E83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8704" l="8056" r="97963">
                        <a14:foregroundMark x1="76389" y1="90185" x2="76389" y2="90185"/>
                        <a14:foregroundMark x1="80000" y1="92963" x2="80000" y2="92963"/>
                        <a14:foregroundMark x1="80000" y1="92963" x2="80000" y2="92963"/>
                        <a14:foregroundMark x1="88333" y1="96296" x2="88333" y2="96296"/>
                        <a14:foregroundMark x1="94444" y1="98241" x2="94444" y2="98241"/>
                        <a14:foregroundMark x1="97963" y1="97778" x2="97963" y2="97778"/>
                        <a14:foregroundMark x1="39815" y1="98796" x2="39815" y2="98796"/>
                        <a14:foregroundMark x1="8056" y1="60741" x2="8056" y2="607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13" t="34892" r="26777" b="6179"/>
          <a:stretch/>
        </p:blipFill>
        <p:spPr>
          <a:xfrm>
            <a:off x="5245789" y="1811591"/>
            <a:ext cx="3898211" cy="33678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4E4F1CC-6250-198E-4CE7-3522E653E70C}"/>
              </a:ext>
            </a:extLst>
          </p:cNvPr>
          <p:cNvSpPr txBox="1"/>
          <p:nvPr/>
        </p:nvSpPr>
        <p:spPr>
          <a:xfrm>
            <a:off x="905538" y="1544721"/>
            <a:ext cx="4258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kern="1200">
                <a:solidFill>
                  <a:srgbClr val="0D0D0D"/>
                </a:solidFill>
                <a:effectLst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O que é a </a:t>
            </a:r>
            <a:r>
              <a:rPr lang="pt-BR" sz="2400" b="1" kern="1200">
                <a:solidFill>
                  <a:srgbClr val="FFFFFF"/>
                </a:solidFill>
                <a:effectLst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Calculadora Financeira</a:t>
            </a:r>
            <a:r>
              <a:rPr lang="en-US" sz="2400" b="1" kern="1200">
                <a:solidFill>
                  <a:srgbClr val="0D0D0D"/>
                </a:solidFill>
                <a:effectLst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?</a:t>
            </a:r>
            <a:endParaRPr lang="pt-BR" sz="2400">
              <a:effectLst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6C1FD7-BA49-82A1-F489-27E9B2CCABFE}"/>
              </a:ext>
            </a:extLst>
          </p:cNvPr>
          <p:cNvSpPr txBox="1"/>
          <p:nvPr/>
        </p:nvSpPr>
        <p:spPr>
          <a:xfrm>
            <a:off x="905538" y="2461333"/>
            <a:ext cx="416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Lorem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ipsum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dolor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sit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adipiscing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elit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Nunc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vel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porta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tellus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a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vestibulum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libero.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Aenean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aliquam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arcu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ex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id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lacinia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est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suscipit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eu.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Suspendisse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dictum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ante ac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dictum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bibendum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Etiam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sit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pt-BR" sz="12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pt-BR" sz="1200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</a:t>
            </a:r>
            <a:endParaRPr lang="pt-BR" sz="120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6A31AEA-924C-03A4-FABC-DB70771B74FA}"/>
              </a:ext>
            </a:extLst>
          </p:cNvPr>
          <p:cNvSpPr/>
          <p:nvPr/>
        </p:nvSpPr>
        <p:spPr>
          <a:xfrm>
            <a:off x="696152" y="402911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6BD7AFD-97F4-6ECF-9DD8-8D96FC1611FA}"/>
              </a:ext>
            </a:extLst>
          </p:cNvPr>
          <p:cNvSpPr/>
          <p:nvPr/>
        </p:nvSpPr>
        <p:spPr>
          <a:xfrm>
            <a:off x="1198392" y="4029114"/>
            <a:ext cx="180000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4898706-2CF9-1873-6E0E-BB52065280E1}"/>
              </a:ext>
            </a:extLst>
          </p:cNvPr>
          <p:cNvSpPr/>
          <p:nvPr/>
        </p:nvSpPr>
        <p:spPr>
          <a:xfrm>
            <a:off x="947272" y="4029114"/>
            <a:ext cx="180000" cy="18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4E68A06-C842-82CA-9347-D4F2138FA630}"/>
              </a:ext>
            </a:extLst>
          </p:cNvPr>
          <p:cNvSpPr/>
          <p:nvPr/>
        </p:nvSpPr>
        <p:spPr>
          <a:xfrm>
            <a:off x="630112" y="4447210"/>
            <a:ext cx="1616728" cy="312302"/>
          </a:xfrm>
          <a:prstGeom prst="roundRect">
            <a:avLst>
              <a:gd name="adj" fmla="val 50000"/>
            </a:avLst>
          </a:prstGeom>
          <a:solidFill>
            <a:srgbClr val="0A4E3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Comece já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489A4EC-EB78-87B2-88F6-26CCD4875A72}"/>
              </a:ext>
            </a:extLst>
          </p:cNvPr>
          <p:cNvGrpSpPr/>
          <p:nvPr/>
        </p:nvGrpSpPr>
        <p:grpSpPr>
          <a:xfrm>
            <a:off x="8280198" y="2311680"/>
            <a:ext cx="787078" cy="1400536"/>
            <a:chOff x="8187752" y="2375718"/>
            <a:chExt cx="787078" cy="1400536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8136AFA-E299-860F-72DE-D10DDC8703BD}"/>
                </a:ext>
              </a:extLst>
            </p:cNvPr>
            <p:cNvSpPr/>
            <p:nvPr/>
          </p:nvSpPr>
          <p:spPr>
            <a:xfrm>
              <a:off x="8187752" y="2375718"/>
              <a:ext cx="787078" cy="1400536"/>
            </a:xfrm>
            <a:prstGeom prst="roundRect">
              <a:avLst/>
            </a:prstGeom>
            <a:gradFill>
              <a:gsLst>
                <a:gs pos="100000">
                  <a:schemeClr val="bg2">
                    <a:lumMod val="90000"/>
                    <a:alpha val="0"/>
                  </a:schemeClr>
                </a:gs>
                <a:gs pos="0">
                  <a:schemeClr val="bg2">
                    <a:lumMod val="7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: para a Direita 16">
              <a:extLst>
                <a:ext uri="{FF2B5EF4-FFF2-40B4-BE49-F238E27FC236}">
                  <a16:creationId xmlns:a16="http://schemas.microsoft.com/office/drawing/2014/main" id="{B0CE1D2E-AB54-DFC7-1322-F92CF013B714}"/>
                </a:ext>
              </a:extLst>
            </p:cNvPr>
            <p:cNvSpPr/>
            <p:nvPr/>
          </p:nvSpPr>
          <p:spPr>
            <a:xfrm>
              <a:off x="8351431" y="2857500"/>
              <a:ext cx="459721" cy="415499"/>
            </a:xfrm>
            <a:prstGeom prst="rightArrow">
              <a:avLst/>
            </a:prstGeom>
            <a:gradFill>
              <a:gsLst>
                <a:gs pos="100000">
                  <a:schemeClr val="bg2">
                    <a:lumMod val="90000"/>
                    <a:alpha val="0"/>
                  </a:schemeClr>
                </a:gs>
                <a:gs pos="0">
                  <a:schemeClr val="bg2">
                    <a:lumMod val="42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2F7B2F8-1BF5-A8A4-C35E-30C9BF11FFBD}"/>
              </a:ext>
            </a:extLst>
          </p:cNvPr>
          <p:cNvGrpSpPr/>
          <p:nvPr/>
        </p:nvGrpSpPr>
        <p:grpSpPr>
          <a:xfrm flipH="1">
            <a:off x="77540" y="2322417"/>
            <a:ext cx="787078" cy="1400536"/>
            <a:chOff x="8187752" y="2375718"/>
            <a:chExt cx="787078" cy="1400536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3ABAF019-5B3D-AA26-5C36-D6C119958F6A}"/>
                </a:ext>
              </a:extLst>
            </p:cNvPr>
            <p:cNvSpPr/>
            <p:nvPr/>
          </p:nvSpPr>
          <p:spPr>
            <a:xfrm>
              <a:off x="8187752" y="2375718"/>
              <a:ext cx="787078" cy="1400536"/>
            </a:xfrm>
            <a:prstGeom prst="roundRect">
              <a:avLst/>
            </a:prstGeom>
            <a:gradFill>
              <a:gsLst>
                <a:gs pos="100000">
                  <a:schemeClr val="bg2">
                    <a:lumMod val="90000"/>
                    <a:alpha val="0"/>
                  </a:schemeClr>
                </a:gs>
                <a:gs pos="0">
                  <a:schemeClr val="bg2">
                    <a:lumMod val="7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para a Direita 19">
              <a:extLst>
                <a:ext uri="{FF2B5EF4-FFF2-40B4-BE49-F238E27FC236}">
                  <a16:creationId xmlns:a16="http://schemas.microsoft.com/office/drawing/2014/main" id="{FA748EC9-1160-1283-685E-D913BC042B2A}"/>
                </a:ext>
              </a:extLst>
            </p:cNvPr>
            <p:cNvSpPr/>
            <p:nvPr/>
          </p:nvSpPr>
          <p:spPr>
            <a:xfrm>
              <a:off x="8351431" y="2857500"/>
              <a:ext cx="459721" cy="415499"/>
            </a:xfrm>
            <a:prstGeom prst="rightArrow">
              <a:avLst/>
            </a:prstGeom>
            <a:gradFill>
              <a:gsLst>
                <a:gs pos="100000">
                  <a:schemeClr val="bg2">
                    <a:lumMod val="90000"/>
                    <a:alpha val="0"/>
                  </a:schemeClr>
                </a:gs>
                <a:gs pos="0">
                  <a:schemeClr val="bg2">
                    <a:lumMod val="42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D06C2BC-0871-42B3-9787-83972DFF670E}"/>
              </a:ext>
            </a:extLst>
          </p:cNvPr>
          <p:cNvSpPr txBox="1"/>
          <p:nvPr/>
        </p:nvSpPr>
        <p:spPr>
          <a:xfrm>
            <a:off x="2286000" y="26753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200">
                <a:solidFill>
                  <a:srgbClr val="0D0D0D"/>
                </a:solidFill>
                <a:effectLst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?</a:t>
            </a:r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5D75AA8-393D-9367-52D4-02FC52A81DAB}"/>
              </a:ext>
            </a:extLst>
          </p:cNvPr>
          <p:cNvSpPr/>
          <p:nvPr/>
        </p:nvSpPr>
        <p:spPr>
          <a:xfrm>
            <a:off x="0" y="5179398"/>
            <a:ext cx="9225280" cy="604310"/>
          </a:xfrm>
          <a:prstGeom prst="rect">
            <a:avLst/>
          </a:prstGeom>
          <a:solidFill>
            <a:srgbClr val="0D6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31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7000">
              <a:srgbClr val="89EBD7"/>
            </a:gs>
            <a:gs pos="100000">
              <a:srgbClr val="1CDDB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FA6D6599-524D-EB0E-2135-5A6A43BA9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8"/>
          <a:stretch/>
        </p:blipFill>
        <p:spPr>
          <a:xfrm>
            <a:off x="0" y="0"/>
            <a:ext cx="1004552" cy="54102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07194AE-54A9-42AE-69F9-B481CF67C0B9}"/>
              </a:ext>
            </a:extLst>
          </p:cNvPr>
          <p:cNvSpPr txBox="1"/>
          <p:nvPr/>
        </p:nvSpPr>
        <p:spPr>
          <a:xfrm>
            <a:off x="2740306" y="84006"/>
            <a:ext cx="82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Bahnschrift" panose="020B0502040204020203" pitchFamily="34" charset="0"/>
              </a:rPr>
              <a:t>Inicial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B3D3A3-D9B4-FCA8-34E2-72C9B5135191}"/>
              </a:ext>
            </a:extLst>
          </p:cNvPr>
          <p:cNvSpPr txBox="1"/>
          <p:nvPr/>
        </p:nvSpPr>
        <p:spPr>
          <a:xfrm>
            <a:off x="3732822" y="84005"/>
            <a:ext cx="1442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Bahnschrift" panose="020B0502040204020203" pitchFamily="34" charset="0"/>
              </a:rPr>
              <a:t>Calculadora</a:t>
            </a:r>
            <a:endParaRPr lang="pt-BR">
              <a:latin typeface="Bahnschrift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D5FFE2-81C1-D55B-1C69-98A0A30966EE}"/>
              </a:ext>
            </a:extLst>
          </p:cNvPr>
          <p:cNvSpPr txBox="1"/>
          <p:nvPr/>
        </p:nvSpPr>
        <p:spPr>
          <a:xfrm>
            <a:off x="5300308" y="84004"/>
            <a:ext cx="82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Bahnschrift" panose="020B0502040204020203" pitchFamily="34" charset="0"/>
              </a:rPr>
              <a:t>Sobre</a:t>
            </a:r>
          </a:p>
        </p:txBody>
      </p:sp>
      <p:pic>
        <p:nvPicPr>
          <p:cNvPr id="7" name="Imagem 6" descr="Diagrama">
            <a:extLst>
              <a:ext uri="{FF2B5EF4-FFF2-40B4-BE49-F238E27FC236}">
                <a16:creationId xmlns:a16="http://schemas.microsoft.com/office/drawing/2014/main" id="{2BD5434D-A310-FD2E-46BB-796B4A9E83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8704" l="8056" r="97963">
                        <a14:foregroundMark x1="76389" y1="90185" x2="76389" y2="90185"/>
                        <a14:foregroundMark x1="80000" y1="92963" x2="80000" y2="92963"/>
                        <a14:foregroundMark x1="80000" y1="92963" x2="80000" y2="92963"/>
                        <a14:foregroundMark x1="88333" y1="96296" x2="88333" y2="96296"/>
                        <a14:foregroundMark x1="94444" y1="98241" x2="94444" y2="98241"/>
                        <a14:foregroundMark x1="97963" y1="97778" x2="97963" y2="97778"/>
                        <a14:foregroundMark x1="39815" y1="98796" x2="39815" y2="98796"/>
                        <a14:foregroundMark x1="8056" y1="60741" x2="8056" y2="607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13" t="34892" r="26777" b="6179"/>
          <a:stretch/>
        </p:blipFill>
        <p:spPr>
          <a:xfrm>
            <a:off x="5245789" y="1811591"/>
            <a:ext cx="3898211" cy="33678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4E4F1CC-6250-198E-4CE7-3522E653E70C}"/>
              </a:ext>
            </a:extLst>
          </p:cNvPr>
          <p:cNvSpPr txBox="1"/>
          <p:nvPr/>
        </p:nvSpPr>
        <p:spPr>
          <a:xfrm>
            <a:off x="905538" y="1544721"/>
            <a:ext cx="4258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kern="1200" err="1">
                <a:solidFill>
                  <a:srgbClr val="0D0D0D"/>
                </a:solidFill>
                <a:effectLst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Vamos</a:t>
            </a:r>
            <a:r>
              <a:rPr lang="en-US" sz="2400" b="1" kern="1200">
                <a:solidFill>
                  <a:srgbClr val="0D0D0D"/>
                </a:solidFill>
                <a:effectLst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come</a:t>
            </a:r>
            <a:r>
              <a:rPr lang="pt-BR" sz="2400" b="1" kern="1200" err="1">
                <a:solidFill>
                  <a:srgbClr val="0D0D0D"/>
                </a:solidFill>
                <a:effectLst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çar</a:t>
            </a:r>
            <a:r>
              <a:rPr lang="pt-BR" sz="2400" b="1" kern="1200">
                <a:solidFill>
                  <a:srgbClr val="0D0D0D"/>
                </a:solidFill>
                <a:effectLst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a se </a:t>
            </a:r>
            <a:r>
              <a:rPr lang="pt-BR" sz="2400" b="1" kern="1200">
                <a:solidFill>
                  <a:schemeClr val="bg1"/>
                </a:solidFill>
                <a:effectLst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Programar para o futuro</a:t>
            </a:r>
            <a:r>
              <a:rPr lang="en-US" sz="2400" b="1" kern="1200">
                <a:solidFill>
                  <a:srgbClr val="0D0D0D"/>
                </a:solidFill>
                <a:effectLst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?</a:t>
            </a:r>
            <a:endParaRPr lang="pt-BR" sz="2400">
              <a:effectLst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6A31AEA-924C-03A4-FABC-DB70771B74FA}"/>
              </a:ext>
            </a:extLst>
          </p:cNvPr>
          <p:cNvSpPr/>
          <p:nvPr/>
        </p:nvSpPr>
        <p:spPr>
          <a:xfrm>
            <a:off x="696152" y="402911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6BD7AFD-97F4-6ECF-9DD8-8D96FC1611FA}"/>
              </a:ext>
            </a:extLst>
          </p:cNvPr>
          <p:cNvSpPr/>
          <p:nvPr/>
        </p:nvSpPr>
        <p:spPr>
          <a:xfrm>
            <a:off x="1198392" y="4029114"/>
            <a:ext cx="180000" cy="18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4898706-2CF9-1873-6E0E-BB52065280E1}"/>
              </a:ext>
            </a:extLst>
          </p:cNvPr>
          <p:cNvSpPr/>
          <p:nvPr/>
        </p:nvSpPr>
        <p:spPr>
          <a:xfrm>
            <a:off x="947272" y="402911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4E68A06-C842-82CA-9347-D4F2138FA630}"/>
              </a:ext>
            </a:extLst>
          </p:cNvPr>
          <p:cNvSpPr/>
          <p:nvPr/>
        </p:nvSpPr>
        <p:spPr>
          <a:xfrm>
            <a:off x="630112" y="4447210"/>
            <a:ext cx="1616728" cy="312302"/>
          </a:xfrm>
          <a:prstGeom prst="roundRect">
            <a:avLst>
              <a:gd name="adj" fmla="val 50000"/>
            </a:avLst>
          </a:prstGeom>
          <a:solidFill>
            <a:srgbClr val="0A4E3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Comece já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A04396A-8168-B1CF-1297-41DF54A7EBD6}"/>
              </a:ext>
            </a:extLst>
          </p:cNvPr>
          <p:cNvSpPr/>
          <p:nvPr/>
        </p:nvSpPr>
        <p:spPr>
          <a:xfrm>
            <a:off x="0" y="5179398"/>
            <a:ext cx="9225280" cy="604310"/>
          </a:xfrm>
          <a:prstGeom prst="rect">
            <a:avLst/>
          </a:prstGeom>
          <a:solidFill>
            <a:srgbClr val="0D6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2F7B2F8-1BF5-A8A4-C35E-30C9BF11FFBD}"/>
              </a:ext>
            </a:extLst>
          </p:cNvPr>
          <p:cNvGrpSpPr/>
          <p:nvPr/>
        </p:nvGrpSpPr>
        <p:grpSpPr>
          <a:xfrm flipH="1">
            <a:off x="77540" y="2322417"/>
            <a:ext cx="787078" cy="1400536"/>
            <a:chOff x="8187752" y="2375718"/>
            <a:chExt cx="787078" cy="1400536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3ABAF019-5B3D-AA26-5C36-D6C119958F6A}"/>
                </a:ext>
              </a:extLst>
            </p:cNvPr>
            <p:cNvSpPr/>
            <p:nvPr/>
          </p:nvSpPr>
          <p:spPr>
            <a:xfrm>
              <a:off x="8187752" y="2375718"/>
              <a:ext cx="787078" cy="1400536"/>
            </a:xfrm>
            <a:prstGeom prst="roundRect">
              <a:avLst/>
            </a:prstGeom>
            <a:gradFill>
              <a:gsLst>
                <a:gs pos="100000">
                  <a:schemeClr val="bg2">
                    <a:lumMod val="90000"/>
                    <a:alpha val="0"/>
                  </a:schemeClr>
                </a:gs>
                <a:gs pos="0">
                  <a:schemeClr val="bg2">
                    <a:lumMod val="7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para a Direita 19">
              <a:extLst>
                <a:ext uri="{FF2B5EF4-FFF2-40B4-BE49-F238E27FC236}">
                  <a16:creationId xmlns:a16="http://schemas.microsoft.com/office/drawing/2014/main" id="{FA748EC9-1160-1283-685E-D913BC042B2A}"/>
                </a:ext>
              </a:extLst>
            </p:cNvPr>
            <p:cNvSpPr/>
            <p:nvPr/>
          </p:nvSpPr>
          <p:spPr>
            <a:xfrm>
              <a:off x="8351431" y="2857500"/>
              <a:ext cx="459721" cy="415499"/>
            </a:xfrm>
            <a:prstGeom prst="rightArrow">
              <a:avLst/>
            </a:prstGeom>
            <a:gradFill>
              <a:gsLst>
                <a:gs pos="100000">
                  <a:schemeClr val="bg2">
                    <a:lumMod val="90000"/>
                    <a:alpha val="0"/>
                  </a:schemeClr>
                </a:gs>
                <a:gs pos="0">
                  <a:schemeClr val="bg2">
                    <a:lumMod val="42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1099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22222E-6 L -0.00034 0.1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7EA52A9-A212-6B5B-986E-A7CE38F682AD}"/>
              </a:ext>
            </a:extLst>
          </p:cNvPr>
          <p:cNvSpPr/>
          <p:nvPr/>
        </p:nvSpPr>
        <p:spPr>
          <a:xfrm>
            <a:off x="0" y="-1"/>
            <a:ext cx="9144000" cy="554941"/>
          </a:xfrm>
          <a:prstGeom prst="rect">
            <a:avLst/>
          </a:prstGeom>
          <a:solidFill>
            <a:srgbClr val="1CD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pic>
        <p:nvPicPr>
          <p:cNvPr id="8" name="Imagem 7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FA6D6599-524D-EB0E-2135-5A6A43BA9B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8"/>
          <a:stretch/>
        </p:blipFill>
        <p:spPr>
          <a:xfrm>
            <a:off x="0" y="0"/>
            <a:ext cx="1004552" cy="54102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07194AE-54A9-42AE-69F9-B481CF67C0B9}"/>
              </a:ext>
            </a:extLst>
          </p:cNvPr>
          <p:cNvSpPr txBox="1"/>
          <p:nvPr/>
        </p:nvSpPr>
        <p:spPr>
          <a:xfrm>
            <a:off x="4159875" y="115910"/>
            <a:ext cx="82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Bahnschrift" panose="020B0502040204020203" pitchFamily="34" charset="0"/>
              </a:rPr>
              <a:t>Inicial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B3D3A3-D9B4-FCA8-34E2-72C9B5135191}"/>
              </a:ext>
            </a:extLst>
          </p:cNvPr>
          <p:cNvSpPr txBox="1"/>
          <p:nvPr/>
        </p:nvSpPr>
        <p:spPr>
          <a:xfrm>
            <a:off x="2460132" y="92803"/>
            <a:ext cx="1442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Bahnschrift" panose="020B0502040204020203" pitchFamily="34" charset="0"/>
              </a:rPr>
              <a:t>Calculadora</a:t>
            </a:r>
            <a:endParaRPr lang="pt-BR">
              <a:latin typeface="Bahnschrift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D5FFE2-81C1-D55B-1C69-98A0A30966EE}"/>
              </a:ext>
            </a:extLst>
          </p:cNvPr>
          <p:cNvSpPr txBox="1"/>
          <p:nvPr/>
        </p:nvSpPr>
        <p:spPr>
          <a:xfrm>
            <a:off x="5343525" y="115910"/>
            <a:ext cx="82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Bahnschrift" panose="020B0502040204020203" pitchFamily="34" charset="0"/>
              </a:rPr>
              <a:t>Sobre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8FF9A17-3D65-2DB1-AE31-AEA05323CFC7}"/>
              </a:ext>
            </a:extLst>
          </p:cNvPr>
          <p:cNvSpPr/>
          <p:nvPr/>
        </p:nvSpPr>
        <p:spPr>
          <a:xfrm>
            <a:off x="697121" y="647744"/>
            <a:ext cx="2972671" cy="4811348"/>
          </a:xfrm>
          <a:prstGeom prst="roundRect">
            <a:avLst>
              <a:gd name="adj" fmla="val 8464"/>
            </a:avLst>
          </a:prstGeom>
          <a:solidFill>
            <a:srgbClr val="4FCDB5"/>
          </a:solidFill>
          <a:ln w="38100">
            <a:solidFill>
              <a:srgbClr val="61A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CD0F6A3-E416-9994-1F54-13A5134BF556}"/>
              </a:ext>
            </a:extLst>
          </p:cNvPr>
          <p:cNvSpPr txBox="1"/>
          <p:nvPr/>
        </p:nvSpPr>
        <p:spPr>
          <a:xfrm>
            <a:off x="1478349" y="652668"/>
            <a:ext cx="1410214" cy="306467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>
                <a:solidFill>
                  <a:schemeClr val="bg1"/>
                </a:solidFill>
                <a:latin typeface="Bahnschrift" panose="020B0502040204020203" pitchFamily="34" charset="0"/>
              </a:rPr>
              <a:t>Capital Inicial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E50381E3-9BEA-8928-C36F-DE4446E3BA0D}"/>
              </a:ext>
            </a:extLst>
          </p:cNvPr>
          <p:cNvSpPr/>
          <p:nvPr/>
        </p:nvSpPr>
        <p:spPr>
          <a:xfrm>
            <a:off x="847844" y="954090"/>
            <a:ext cx="2671224" cy="1321565"/>
          </a:xfrm>
          <a:prstGeom prst="roundRect">
            <a:avLst>
              <a:gd name="adj" fmla="val 12180"/>
            </a:avLst>
          </a:prstGeom>
          <a:solidFill>
            <a:srgbClr val="0F735E"/>
          </a:solidFill>
          <a:ln w="2857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4E59AD6-EE38-D226-B2D1-9B5775CDCB61}"/>
              </a:ext>
            </a:extLst>
          </p:cNvPr>
          <p:cNvSpPr txBox="1"/>
          <p:nvPr/>
        </p:nvSpPr>
        <p:spPr>
          <a:xfrm>
            <a:off x="921412" y="1031949"/>
            <a:ext cx="1442720" cy="261610"/>
          </a:xfrm>
          <a:prstGeom prst="rect">
            <a:avLst/>
          </a:prstGeom>
          <a:solidFill>
            <a:srgbClr val="0F735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5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Valor</a:t>
            </a:r>
            <a:r>
              <a:rPr lang="en-US" sz="1050"/>
              <a:t> </a:t>
            </a:r>
            <a:endParaRPr lang="pt-BR" sz="105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2AB6A7E6-D3F5-562F-5DD6-7A73B7B46A7E}"/>
              </a:ext>
            </a:extLst>
          </p:cNvPr>
          <p:cNvSpPr/>
          <p:nvPr/>
        </p:nvSpPr>
        <p:spPr>
          <a:xfrm>
            <a:off x="921412" y="1243531"/>
            <a:ext cx="2440940" cy="276999"/>
          </a:xfrm>
          <a:prstGeom prst="roundRect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D129FBF-5EF3-D11D-BA3E-AEE4C253CCD8}"/>
              </a:ext>
            </a:extLst>
          </p:cNvPr>
          <p:cNvSpPr txBox="1"/>
          <p:nvPr/>
        </p:nvSpPr>
        <p:spPr>
          <a:xfrm>
            <a:off x="921412" y="1600833"/>
            <a:ext cx="1268730" cy="253916"/>
          </a:xfrm>
          <a:prstGeom prst="rect">
            <a:avLst/>
          </a:prstGeom>
          <a:solidFill>
            <a:srgbClr val="0F735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Tempo</a:t>
            </a:r>
            <a:endParaRPr lang="pt-BR" sz="105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27C381F-679B-F506-2C6C-728C36B71298}"/>
              </a:ext>
            </a:extLst>
          </p:cNvPr>
          <p:cNvSpPr/>
          <p:nvPr/>
        </p:nvSpPr>
        <p:spPr>
          <a:xfrm>
            <a:off x="893197" y="1814896"/>
            <a:ext cx="1009975" cy="325406"/>
          </a:xfrm>
          <a:prstGeom prst="roundRect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>
                <a:solidFill>
                  <a:schemeClr val="tx1"/>
                </a:solidFill>
              </a:rPr>
              <a:t>3 Meses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BF3BAFA-D6CE-BFB8-1705-B79D4586A4E1}"/>
              </a:ext>
            </a:extLst>
          </p:cNvPr>
          <p:cNvSpPr txBox="1"/>
          <p:nvPr/>
        </p:nvSpPr>
        <p:spPr>
          <a:xfrm>
            <a:off x="1378619" y="2273960"/>
            <a:ext cx="160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Bahnschrift" panose="020B0502040204020203" pitchFamily="34" charset="0"/>
              </a:rPr>
              <a:t>Resultados</a:t>
            </a:r>
            <a:endParaRPr lang="pt-BR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FCB456D7-5F3C-1985-0D40-013EE998B2F5}"/>
              </a:ext>
            </a:extLst>
          </p:cNvPr>
          <p:cNvSpPr/>
          <p:nvPr/>
        </p:nvSpPr>
        <p:spPr>
          <a:xfrm>
            <a:off x="844181" y="2599043"/>
            <a:ext cx="2671224" cy="2095989"/>
          </a:xfrm>
          <a:prstGeom prst="roundRect">
            <a:avLst>
              <a:gd name="adj" fmla="val 6130"/>
            </a:avLst>
          </a:prstGeom>
          <a:solidFill>
            <a:srgbClr val="0F735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8E4A6DF-A077-A1B6-F5B4-168C2C983CC1}"/>
              </a:ext>
            </a:extLst>
          </p:cNvPr>
          <p:cNvSpPr txBox="1"/>
          <p:nvPr/>
        </p:nvSpPr>
        <p:spPr>
          <a:xfrm>
            <a:off x="940473" y="2660474"/>
            <a:ext cx="1442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Poupança</a:t>
            </a:r>
            <a:r>
              <a:rPr lang="en-US" sz="1050"/>
              <a:t> </a:t>
            </a:r>
            <a:endParaRPr lang="pt-BR" sz="1050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E5F282B6-3BE4-9B9C-B043-12F7DA89BEEE}"/>
              </a:ext>
            </a:extLst>
          </p:cNvPr>
          <p:cNvSpPr/>
          <p:nvPr/>
        </p:nvSpPr>
        <p:spPr>
          <a:xfrm>
            <a:off x="940473" y="2898572"/>
            <a:ext cx="843567" cy="2736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DE05469-6B95-7F1F-3D59-290EC8303AF9}"/>
              </a:ext>
            </a:extLst>
          </p:cNvPr>
          <p:cNvSpPr txBox="1"/>
          <p:nvPr/>
        </p:nvSpPr>
        <p:spPr>
          <a:xfrm>
            <a:off x="940473" y="3239466"/>
            <a:ext cx="1268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CDB</a:t>
            </a:r>
            <a:endParaRPr lang="pt-BR" sz="105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30A78563-EF47-D441-C13D-0942B4B0035F}"/>
              </a:ext>
            </a:extLst>
          </p:cNvPr>
          <p:cNvSpPr/>
          <p:nvPr/>
        </p:nvSpPr>
        <p:spPr>
          <a:xfrm>
            <a:off x="940473" y="3489652"/>
            <a:ext cx="843567" cy="2539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5350790-EEF2-61F9-D2F2-E4241EA6DC9D}"/>
              </a:ext>
            </a:extLst>
          </p:cNvPr>
          <p:cNvSpPr txBox="1"/>
          <p:nvPr/>
        </p:nvSpPr>
        <p:spPr>
          <a:xfrm>
            <a:off x="911063" y="3864150"/>
            <a:ext cx="1268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Tesoro </a:t>
            </a:r>
            <a:r>
              <a:rPr lang="en-US" sz="105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Selic</a:t>
            </a:r>
            <a:endParaRPr lang="pt-BR" sz="105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28DA8976-11AA-00BF-3266-FB25F2A1D5E2}"/>
              </a:ext>
            </a:extLst>
          </p:cNvPr>
          <p:cNvSpPr/>
          <p:nvPr/>
        </p:nvSpPr>
        <p:spPr>
          <a:xfrm>
            <a:off x="880777" y="4911368"/>
            <a:ext cx="1350000" cy="27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>
                <a:solidFill>
                  <a:schemeClr val="tx1"/>
                </a:solidFill>
                <a:latin typeface="Bahnschrift" panose="020B0502040204020203" pitchFamily="34" charset="0"/>
              </a:rPr>
              <a:t>Salvar</a:t>
            </a:r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49B5B32-BC1F-BD2E-2B90-404122E29A6A}"/>
              </a:ext>
            </a:extLst>
          </p:cNvPr>
          <p:cNvSpPr/>
          <p:nvPr/>
        </p:nvSpPr>
        <p:spPr>
          <a:xfrm>
            <a:off x="948022" y="4125756"/>
            <a:ext cx="836018" cy="2539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Seta: para Baixo 73">
            <a:extLst>
              <a:ext uri="{FF2B5EF4-FFF2-40B4-BE49-F238E27FC236}">
                <a16:creationId xmlns:a16="http://schemas.microsoft.com/office/drawing/2014/main" id="{605BC065-3FB3-9B4B-738D-231245E9F97B}"/>
              </a:ext>
            </a:extLst>
          </p:cNvPr>
          <p:cNvSpPr/>
          <p:nvPr/>
        </p:nvSpPr>
        <p:spPr>
          <a:xfrm>
            <a:off x="1642380" y="1934879"/>
            <a:ext cx="180302" cy="122489"/>
          </a:xfrm>
          <a:prstGeom prst="downArrow">
            <a:avLst>
              <a:gd name="adj1" fmla="val 100000"/>
              <a:gd name="adj2" fmla="val 798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34E67A5-3E38-3FFC-9841-D9F94757ADC9}"/>
              </a:ext>
            </a:extLst>
          </p:cNvPr>
          <p:cNvSpPr/>
          <p:nvPr/>
        </p:nvSpPr>
        <p:spPr>
          <a:xfrm>
            <a:off x="1992307" y="2898571"/>
            <a:ext cx="1435006" cy="285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7D706B76-1B71-021D-2432-60A0EFC08209}"/>
              </a:ext>
            </a:extLst>
          </p:cNvPr>
          <p:cNvSpPr/>
          <p:nvPr/>
        </p:nvSpPr>
        <p:spPr>
          <a:xfrm>
            <a:off x="1992307" y="3469936"/>
            <a:ext cx="1435006" cy="285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9C4A2276-2150-4AD0-9599-92343187A6CF}"/>
              </a:ext>
            </a:extLst>
          </p:cNvPr>
          <p:cNvSpPr/>
          <p:nvPr/>
        </p:nvSpPr>
        <p:spPr>
          <a:xfrm>
            <a:off x="2002329" y="4106357"/>
            <a:ext cx="1395574" cy="273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9" name="Imagem 78" descr="Ícone&#10;&#10;Descrição gerada automaticamente">
            <a:extLst>
              <a:ext uri="{FF2B5EF4-FFF2-40B4-BE49-F238E27FC236}">
                <a16:creationId xmlns:a16="http://schemas.microsoft.com/office/drawing/2014/main" id="{D875554F-1F0C-E8CF-C7D5-BF9706BBE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8444" y1="51556" x2="28444" y2="5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72658" y="4665572"/>
            <a:ext cx="793519" cy="793519"/>
          </a:xfrm>
          <a:prstGeom prst="rect">
            <a:avLst/>
          </a:prstGeom>
        </p:spPr>
      </p:pic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1609E056-ABA1-0B14-B4FF-E6CDB2DE26B0}"/>
              </a:ext>
            </a:extLst>
          </p:cNvPr>
          <p:cNvSpPr/>
          <p:nvPr/>
        </p:nvSpPr>
        <p:spPr>
          <a:xfrm>
            <a:off x="5233141" y="647744"/>
            <a:ext cx="2972671" cy="4811348"/>
          </a:xfrm>
          <a:prstGeom prst="roundRect">
            <a:avLst>
              <a:gd name="adj" fmla="val 8464"/>
            </a:avLst>
          </a:prstGeom>
          <a:solidFill>
            <a:srgbClr val="4FCDB5"/>
          </a:solidFill>
          <a:ln w="38100">
            <a:solidFill>
              <a:srgbClr val="61A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20EF198D-374A-DFF3-40C3-FA4F21D7CF03}"/>
              </a:ext>
            </a:extLst>
          </p:cNvPr>
          <p:cNvSpPr txBox="1"/>
          <p:nvPr/>
        </p:nvSpPr>
        <p:spPr>
          <a:xfrm>
            <a:off x="5522259" y="1162754"/>
            <a:ext cx="2581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Explicações sobre poupança, CDB, e Tesouro Selic</a:t>
            </a:r>
          </a:p>
        </p:txBody>
      </p:sp>
    </p:spTree>
    <p:extLst>
      <p:ext uri="{BB962C8B-B14F-4D97-AF65-F5344CB8AC3E}">
        <p14:creationId xmlns:p14="http://schemas.microsoft.com/office/powerpoint/2010/main" val="107311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9FE6EEB-0DD9-52B1-9F9A-38914B1FB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2" t="-2895" r="33450" b="2892"/>
          <a:stretch/>
        </p:blipFill>
        <p:spPr>
          <a:xfrm>
            <a:off x="16" y="3338233"/>
            <a:ext cx="2651483" cy="209101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2DFCACB-A133-2A9B-2F00-346F71D30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25" r="25573" b="-12527"/>
          <a:stretch/>
        </p:blipFill>
        <p:spPr>
          <a:xfrm>
            <a:off x="4632325" y="285757"/>
            <a:ext cx="4511675" cy="2940026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920044"/>
                </a:lnTo>
                <a:lnTo>
                  <a:pt x="2469659" y="3920044"/>
                </a:lnTo>
                <a:lnTo>
                  <a:pt x="2469659" y="3103224"/>
                </a:lnTo>
                <a:lnTo>
                  <a:pt x="0" y="3103224"/>
                </a:lnTo>
                <a:close/>
              </a:path>
            </a:pathLst>
          </a:cu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AE73A1-62CC-0354-7405-3D5782AFD4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09" r="25153"/>
          <a:stretch/>
        </p:blipFill>
        <p:spPr>
          <a:xfrm>
            <a:off x="2772150" y="2728632"/>
            <a:ext cx="3591820" cy="27006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9113429-1135-B2AE-6613-A285CFF5D9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14" r="19027" b="-2"/>
          <a:stretch/>
        </p:blipFill>
        <p:spPr>
          <a:xfrm>
            <a:off x="1" y="285757"/>
            <a:ext cx="4511675" cy="2940026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103224"/>
                </a:lnTo>
                <a:lnTo>
                  <a:pt x="3545908" y="3103224"/>
                </a:lnTo>
                <a:lnTo>
                  <a:pt x="3545908" y="3920044"/>
                </a:lnTo>
                <a:lnTo>
                  <a:pt x="0" y="3920044"/>
                </a:lnTo>
                <a:close/>
              </a:path>
            </a:pathLst>
          </a:cu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32FA43C-9628-4A78-FB84-2F9D378D98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413" r="23852" b="-1"/>
          <a:stretch/>
        </p:blipFill>
        <p:spPr>
          <a:xfrm>
            <a:off x="6484621" y="3338232"/>
            <a:ext cx="2659380" cy="209101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3F05A0B-0EFA-B8C1-D51C-B5B0C025A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9" t="1198" r="3479" b="77031"/>
          <a:stretch/>
        </p:blipFill>
        <p:spPr>
          <a:xfrm>
            <a:off x="4632325" y="149834"/>
            <a:ext cx="4511675" cy="640080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920044"/>
                </a:lnTo>
                <a:lnTo>
                  <a:pt x="2469659" y="3920044"/>
                </a:lnTo>
                <a:lnTo>
                  <a:pt x="2469659" y="3103224"/>
                </a:lnTo>
                <a:lnTo>
                  <a:pt x="0" y="310322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1874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(16:10)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DO NASCIMENTO</dc:creator>
  <cp:revision>1</cp:revision>
  <dcterms:created xsi:type="dcterms:W3CDTF">2022-09-08T23:02:16Z</dcterms:created>
  <dcterms:modified xsi:type="dcterms:W3CDTF">2022-09-10T18:10:58Z</dcterms:modified>
</cp:coreProperties>
</file>