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sldIdLst>
    <p:sldId id="256" r:id="rId2"/>
    <p:sldId id="257" r:id="rId3"/>
    <p:sldId id="258" r:id="rId4"/>
    <p:sldId id="263" r:id="rId5"/>
    <p:sldId id="259" r:id="rId6"/>
    <p:sldId id="261" r:id="rId7"/>
    <p:sldId id="262" r:id="rId8"/>
    <p:sldId id="260"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10" initials="U" lastIdx="1" clrIdx="0">
    <p:extLst>
      <p:ext uri="{19B8F6BF-5375-455C-9EA6-DF929625EA0E}">
        <p15:presenceInfo xmlns:p15="http://schemas.microsoft.com/office/powerpoint/2012/main" userId="User10"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7-08T17:34:02.606" idx="1">
    <p:pos x="10" y="10"/>
    <p:text/>
    <p:extLst>
      <p:ext uri="{C676402C-5697-4E1C-873F-D02D1690AC5C}">
        <p15:threadingInfo xmlns:p15="http://schemas.microsoft.com/office/powerpoint/2012/main" timeZoneBias="-420"/>
      </p:ext>
    </p:extLst>
  </p:cm>
</p:cmLst>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B2AEA3-BEB7-4DC4-9E69-3ECEF0E14191}" type="doc">
      <dgm:prSet loTypeId="urn:microsoft.com/office/officeart/2008/layout/RadialCluster" loCatId="cycle" qsTypeId="urn:microsoft.com/office/officeart/2005/8/quickstyle/simple1" qsCatId="simple" csTypeId="urn:microsoft.com/office/officeart/2005/8/colors/colorful4" csCatId="colorful" phldr="1"/>
      <dgm:spPr/>
      <dgm:t>
        <a:bodyPr/>
        <a:lstStyle/>
        <a:p>
          <a:endParaRPr lang="en-US"/>
        </a:p>
      </dgm:t>
    </dgm:pt>
    <dgm:pt modelId="{641B7984-5C1C-4084-8425-31E9B551ED61}">
      <dgm:prSet phldrT="[Text]"/>
      <dgm:spPr/>
      <dgm:t>
        <a:bodyPr/>
        <a:lstStyle/>
        <a:p>
          <a:r>
            <a:rPr lang="en-US" dirty="0" err="1"/>
            <a:t>Hak</a:t>
          </a:r>
          <a:r>
            <a:rPr lang="en-US" dirty="0"/>
            <a:t> </a:t>
          </a:r>
          <a:r>
            <a:rPr lang="en-US" dirty="0" err="1"/>
            <a:t>Akses</a:t>
          </a:r>
          <a:r>
            <a:rPr lang="en-US" dirty="0"/>
            <a:t> </a:t>
          </a:r>
          <a:r>
            <a:rPr lang="en-US" dirty="0" err="1"/>
            <a:t>Sistem</a:t>
          </a:r>
          <a:endParaRPr lang="en-US" dirty="0"/>
        </a:p>
      </dgm:t>
    </dgm:pt>
    <dgm:pt modelId="{EA9B8D8E-2F4A-4476-A324-7AC6CE202BBB}" type="parTrans" cxnId="{4049BA92-D8E7-4F6A-A32B-A0D32662B578}">
      <dgm:prSet/>
      <dgm:spPr/>
      <dgm:t>
        <a:bodyPr/>
        <a:lstStyle/>
        <a:p>
          <a:endParaRPr lang="en-US"/>
        </a:p>
      </dgm:t>
    </dgm:pt>
    <dgm:pt modelId="{F3146D05-3F93-4602-880A-59EDAA5B14A2}" type="sibTrans" cxnId="{4049BA92-D8E7-4F6A-A32B-A0D32662B578}">
      <dgm:prSet/>
      <dgm:spPr/>
      <dgm:t>
        <a:bodyPr/>
        <a:lstStyle/>
        <a:p>
          <a:endParaRPr lang="en-US"/>
        </a:p>
      </dgm:t>
    </dgm:pt>
    <dgm:pt modelId="{0A303C2F-40FF-49E4-9EDE-FF5B998B23A2}">
      <dgm:prSet phldrT="[Text]"/>
      <dgm:spPr/>
      <dgm:t>
        <a:bodyPr/>
        <a:lstStyle/>
        <a:p>
          <a:r>
            <a:rPr lang="en-US" dirty="0" err="1"/>
            <a:t>Petugas</a:t>
          </a:r>
          <a:endParaRPr lang="en-US" dirty="0"/>
        </a:p>
      </dgm:t>
    </dgm:pt>
    <dgm:pt modelId="{C4080273-DCF6-40A0-9162-88AFB9F7F98D}" type="parTrans" cxnId="{2BE32F0E-766F-446D-B76F-5BF955C1747B}">
      <dgm:prSet/>
      <dgm:spPr/>
      <dgm:t>
        <a:bodyPr/>
        <a:lstStyle/>
        <a:p>
          <a:endParaRPr lang="en-US"/>
        </a:p>
      </dgm:t>
    </dgm:pt>
    <dgm:pt modelId="{25325382-6AC5-4104-BF86-3BE3790F3D1E}" type="sibTrans" cxnId="{2BE32F0E-766F-446D-B76F-5BF955C1747B}">
      <dgm:prSet/>
      <dgm:spPr/>
      <dgm:t>
        <a:bodyPr/>
        <a:lstStyle/>
        <a:p>
          <a:endParaRPr lang="en-US"/>
        </a:p>
      </dgm:t>
    </dgm:pt>
    <dgm:pt modelId="{BBB20796-8616-4559-B9D9-9520D76DB9D9}">
      <dgm:prSet phldrT="[Text]"/>
      <dgm:spPr/>
      <dgm:t>
        <a:bodyPr/>
        <a:lstStyle/>
        <a:p>
          <a:r>
            <a:rPr lang="en-US" dirty="0"/>
            <a:t>Admin</a:t>
          </a:r>
        </a:p>
      </dgm:t>
    </dgm:pt>
    <dgm:pt modelId="{212AEAEF-2777-4DD5-BC3F-D7F7B9EB5E2A}" type="parTrans" cxnId="{75B23182-F12C-40F8-9956-CB625841E4B6}">
      <dgm:prSet/>
      <dgm:spPr/>
      <dgm:t>
        <a:bodyPr/>
        <a:lstStyle/>
        <a:p>
          <a:endParaRPr lang="en-US"/>
        </a:p>
      </dgm:t>
    </dgm:pt>
    <dgm:pt modelId="{459CDD6B-4E1B-4DC6-BC4F-458B5A5A38BF}" type="sibTrans" cxnId="{75B23182-F12C-40F8-9956-CB625841E4B6}">
      <dgm:prSet/>
      <dgm:spPr/>
      <dgm:t>
        <a:bodyPr/>
        <a:lstStyle/>
        <a:p>
          <a:endParaRPr lang="en-US"/>
        </a:p>
      </dgm:t>
    </dgm:pt>
    <dgm:pt modelId="{40A293E1-3BBE-4E63-9E22-39E28DE59075}" type="pres">
      <dgm:prSet presAssocID="{E0B2AEA3-BEB7-4DC4-9E69-3ECEF0E14191}" presName="Name0" presStyleCnt="0">
        <dgm:presLayoutVars>
          <dgm:chMax val="1"/>
          <dgm:chPref val="1"/>
          <dgm:dir/>
          <dgm:animOne val="branch"/>
          <dgm:animLvl val="lvl"/>
        </dgm:presLayoutVars>
      </dgm:prSet>
      <dgm:spPr/>
    </dgm:pt>
    <dgm:pt modelId="{D93EDF9E-CD01-49C0-BD9D-6166E26B7B29}" type="pres">
      <dgm:prSet presAssocID="{641B7984-5C1C-4084-8425-31E9B551ED61}" presName="singleCycle" presStyleCnt="0"/>
      <dgm:spPr/>
    </dgm:pt>
    <dgm:pt modelId="{ADF8D970-681D-4F2F-9D5E-2B5691BA92EF}" type="pres">
      <dgm:prSet presAssocID="{641B7984-5C1C-4084-8425-31E9B551ED61}" presName="singleCenter" presStyleLbl="node1" presStyleIdx="0" presStyleCnt="3" custScaleX="192391" custLinFactNeighborX="612" custLinFactNeighborY="-7042">
        <dgm:presLayoutVars>
          <dgm:chMax val="7"/>
          <dgm:chPref val="7"/>
        </dgm:presLayoutVars>
      </dgm:prSet>
      <dgm:spPr/>
    </dgm:pt>
    <dgm:pt modelId="{236BF5E9-0FAB-48EA-8C8E-E48A69BA926D}" type="pres">
      <dgm:prSet presAssocID="{C4080273-DCF6-40A0-9162-88AFB9F7F98D}" presName="Name56" presStyleLbl="parChTrans1D2" presStyleIdx="0" presStyleCnt="2"/>
      <dgm:spPr/>
    </dgm:pt>
    <dgm:pt modelId="{0BF33FAF-919F-48E8-A568-096855708473}" type="pres">
      <dgm:prSet presAssocID="{0A303C2F-40FF-49E4-9EDE-FF5B998B23A2}" presName="text0" presStyleLbl="node1" presStyleIdx="1" presStyleCnt="3" custRadScaleRad="162560" custRadScaleInc="132765">
        <dgm:presLayoutVars>
          <dgm:bulletEnabled val="1"/>
        </dgm:presLayoutVars>
      </dgm:prSet>
      <dgm:spPr/>
    </dgm:pt>
    <dgm:pt modelId="{0266A324-F6EA-4930-9C9C-095A144FA383}" type="pres">
      <dgm:prSet presAssocID="{212AEAEF-2777-4DD5-BC3F-D7F7B9EB5E2A}" presName="Name56" presStyleLbl="parChTrans1D2" presStyleIdx="1" presStyleCnt="2"/>
      <dgm:spPr/>
    </dgm:pt>
    <dgm:pt modelId="{8806A9BC-0DB4-4330-A956-DFAF164F0FDE}" type="pres">
      <dgm:prSet presAssocID="{BBB20796-8616-4559-B9D9-9520D76DB9D9}" presName="text0" presStyleLbl="node1" presStyleIdx="2" presStyleCnt="3" custRadScaleRad="153625" custRadScaleInc="65527">
        <dgm:presLayoutVars>
          <dgm:bulletEnabled val="1"/>
        </dgm:presLayoutVars>
      </dgm:prSet>
      <dgm:spPr/>
    </dgm:pt>
  </dgm:ptLst>
  <dgm:cxnLst>
    <dgm:cxn modelId="{2BE32F0E-766F-446D-B76F-5BF955C1747B}" srcId="{641B7984-5C1C-4084-8425-31E9B551ED61}" destId="{0A303C2F-40FF-49E4-9EDE-FF5B998B23A2}" srcOrd="0" destOrd="0" parTransId="{C4080273-DCF6-40A0-9162-88AFB9F7F98D}" sibTransId="{25325382-6AC5-4104-BF86-3BE3790F3D1E}"/>
    <dgm:cxn modelId="{33274347-7143-4206-BA99-D29172371241}" type="presOf" srcId="{212AEAEF-2777-4DD5-BC3F-D7F7B9EB5E2A}" destId="{0266A324-F6EA-4930-9C9C-095A144FA383}" srcOrd="0" destOrd="0" presId="urn:microsoft.com/office/officeart/2008/layout/RadialCluster"/>
    <dgm:cxn modelId="{5E7C9648-ADF9-474D-935A-4A6ADF522003}" type="presOf" srcId="{0A303C2F-40FF-49E4-9EDE-FF5B998B23A2}" destId="{0BF33FAF-919F-48E8-A568-096855708473}" srcOrd="0" destOrd="0" presId="urn:microsoft.com/office/officeart/2008/layout/RadialCluster"/>
    <dgm:cxn modelId="{DF2CC27B-B097-4E37-BB6C-5B674A1D0563}" type="presOf" srcId="{BBB20796-8616-4559-B9D9-9520D76DB9D9}" destId="{8806A9BC-0DB4-4330-A956-DFAF164F0FDE}" srcOrd="0" destOrd="0" presId="urn:microsoft.com/office/officeart/2008/layout/RadialCluster"/>
    <dgm:cxn modelId="{75B23182-F12C-40F8-9956-CB625841E4B6}" srcId="{641B7984-5C1C-4084-8425-31E9B551ED61}" destId="{BBB20796-8616-4559-B9D9-9520D76DB9D9}" srcOrd="1" destOrd="0" parTransId="{212AEAEF-2777-4DD5-BC3F-D7F7B9EB5E2A}" sibTransId="{459CDD6B-4E1B-4DC6-BC4F-458B5A5A38BF}"/>
    <dgm:cxn modelId="{E65B2690-80CB-4E64-B347-0C99A3520092}" type="presOf" srcId="{C4080273-DCF6-40A0-9162-88AFB9F7F98D}" destId="{236BF5E9-0FAB-48EA-8C8E-E48A69BA926D}" srcOrd="0" destOrd="0" presId="urn:microsoft.com/office/officeart/2008/layout/RadialCluster"/>
    <dgm:cxn modelId="{4049BA92-D8E7-4F6A-A32B-A0D32662B578}" srcId="{E0B2AEA3-BEB7-4DC4-9E69-3ECEF0E14191}" destId="{641B7984-5C1C-4084-8425-31E9B551ED61}" srcOrd="0" destOrd="0" parTransId="{EA9B8D8E-2F4A-4476-A324-7AC6CE202BBB}" sibTransId="{F3146D05-3F93-4602-880A-59EDAA5B14A2}"/>
    <dgm:cxn modelId="{A1411A96-330F-4846-9AE4-B2BE4D6332B2}" type="presOf" srcId="{641B7984-5C1C-4084-8425-31E9B551ED61}" destId="{ADF8D970-681D-4F2F-9D5E-2B5691BA92EF}" srcOrd="0" destOrd="0" presId="urn:microsoft.com/office/officeart/2008/layout/RadialCluster"/>
    <dgm:cxn modelId="{C6EE71FB-A877-474B-82B2-0796F6DB781A}" type="presOf" srcId="{E0B2AEA3-BEB7-4DC4-9E69-3ECEF0E14191}" destId="{40A293E1-3BBE-4E63-9E22-39E28DE59075}" srcOrd="0" destOrd="0" presId="urn:microsoft.com/office/officeart/2008/layout/RadialCluster"/>
    <dgm:cxn modelId="{3F615810-BE2B-4BD1-87E8-2A6BBD30EA01}" type="presParOf" srcId="{40A293E1-3BBE-4E63-9E22-39E28DE59075}" destId="{D93EDF9E-CD01-49C0-BD9D-6166E26B7B29}" srcOrd="0" destOrd="0" presId="urn:microsoft.com/office/officeart/2008/layout/RadialCluster"/>
    <dgm:cxn modelId="{098C7122-81BF-4510-B262-446E82F101A8}" type="presParOf" srcId="{D93EDF9E-CD01-49C0-BD9D-6166E26B7B29}" destId="{ADF8D970-681D-4F2F-9D5E-2B5691BA92EF}" srcOrd="0" destOrd="0" presId="urn:microsoft.com/office/officeart/2008/layout/RadialCluster"/>
    <dgm:cxn modelId="{251B7A0C-FB0D-4023-9101-9F17E5D88300}" type="presParOf" srcId="{D93EDF9E-CD01-49C0-BD9D-6166E26B7B29}" destId="{236BF5E9-0FAB-48EA-8C8E-E48A69BA926D}" srcOrd="1" destOrd="0" presId="urn:microsoft.com/office/officeart/2008/layout/RadialCluster"/>
    <dgm:cxn modelId="{D28B289B-B36B-4033-BE32-B14B647EE35A}" type="presParOf" srcId="{D93EDF9E-CD01-49C0-BD9D-6166E26B7B29}" destId="{0BF33FAF-919F-48E8-A568-096855708473}" srcOrd="2" destOrd="0" presId="urn:microsoft.com/office/officeart/2008/layout/RadialCluster"/>
    <dgm:cxn modelId="{2916C06B-39A9-4DA7-A8BE-92B2BF3F612F}" type="presParOf" srcId="{D93EDF9E-CD01-49C0-BD9D-6166E26B7B29}" destId="{0266A324-F6EA-4930-9C9C-095A144FA383}" srcOrd="3" destOrd="0" presId="urn:microsoft.com/office/officeart/2008/layout/RadialCluster"/>
    <dgm:cxn modelId="{25B9AE09-07C7-4424-A0F0-1C9B6E2F4EC4}" type="presParOf" srcId="{D93EDF9E-CD01-49C0-BD9D-6166E26B7B29}" destId="{8806A9BC-0DB4-4330-A956-DFAF164F0FDE}" srcOrd="4" destOrd="0" presId="urn:microsoft.com/office/officeart/2008/layout/Radial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F8D970-681D-4F2F-9D5E-2B5691BA92EF}">
      <dsp:nvSpPr>
        <dsp:cNvPr id="0" name=""/>
        <dsp:cNvSpPr/>
      </dsp:nvSpPr>
      <dsp:spPr>
        <a:xfrm>
          <a:off x="2526736" y="1591714"/>
          <a:ext cx="3127508" cy="162560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88900" rIns="88900" bIns="88900" numCol="1" spcCol="1270" anchor="ctr" anchorCtr="0">
          <a:noAutofit/>
        </a:bodyPr>
        <a:lstStyle/>
        <a:p>
          <a:pPr marL="0" lvl="0" indent="0" algn="ctr" defTabSz="1555750">
            <a:lnSpc>
              <a:spcPct val="90000"/>
            </a:lnSpc>
            <a:spcBef>
              <a:spcPct val="0"/>
            </a:spcBef>
            <a:spcAft>
              <a:spcPct val="35000"/>
            </a:spcAft>
            <a:buNone/>
          </a:pPr>
          <a:r>
            <a:rPr lang="en-US" sz="3500" kern="1200" dirty="0" err="1"/>
            <a:t>Hak</a:t>
          </a:r>
          <a:r>
            <a:rPr lang="en-US" sz="3500" kern="1200" dirty="0"/>
            <a:t> </a:t>
          </a:r>
          <a:r>
            <a:rPr lang="en-US" sz="3500" kern="1200" dirty="0" err="1"/>
            <a:t>Akses</a:t>
          </a:r>
          <a:r>
            <a:rPr lang="en-US" sz="3500" kern="1200" dirty="0"/>
            <a:t> </a:t>
          </a:r>
          <a:r>
            <a:rPr lang="en-US" sz="3500" kern="1200" dirty="0" err="1"/>
            <a:t>Sistem</a:t>
          </a:r>
          <a:endParaRPr lang="en-US" sz="3500" kern="1200" dirty="0"/>
        </a:p>
      </dsp:txBody>
      <dsp:txXfrm>
        <a:off x="2606091" y="1671069"/>
        <a:ext cx="2968798" cy="1466890"/>
      </dsp:txXfrm>
    </dsp:sp>
    <dsp:sp modelId="{236BF5E9-0FAB-48EA-8C8E-E48A69BA926D}">
      <dsp:nvSpPr>
        <dsp:cNvPr id="0" name=""/>
        <dsp:cNvSpPr/>
      </dsp:nvSpPr>
      <dsp:spPr>
        <a:xfrm rot="2031326">
          <a:off x="5171447" y="3646594"/>
          <a:ext cx="1541124" cy="0"/>
        </a:xfrm>
        <a:custGeom>
          <a:avLst/>
          <a:gdLst/>
          <a:ahLst/>
          <a:cxnLst/>
          <a:rect l="0" t="0" r="0" b="0"/>
          <a:pathLst>
            <a:path>
              <a:moveTo>
                <a:pt x="0" y="0"/>
              </a:moveTo>
              <a:lnTo>
                <a:pt x="1541124" y="0"/>
              </a:lnTo>
            </a:path>
          </a:pathLst>
        </a:custGeom>
        <a:noFill/>
        <a:ln w="127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F33FAF-919F-48E8-A568-096855708473}">
      <dsp:nvSpPr>
        <dsp:cNvPr id="0" name=""/>
        <dsp:cNvSpPr/>
      </dsp:nvSpPr>
      <dsp:spPr>
        <a:xfrm>
          <a:off x="6581920" y="3896623"/>
          <a:ext cx="1089152" cy="1089152"/>
        </a:xfrm>
        <a:prstGeom prst="roundRect">
          <a:avLst/>
        </a:prstGeom>
        <a:solidFill>
          <a:schemeClr val="accent4">
            <a:hueOff val="-9556544"/>
            <a:satOff val="16937"/>
            <a:lumOff val="598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933450">
            <a:lnSpc>
              <a:spcPct val="90000"/>
            </a:lnSpc>
            <a:spcBef>
              <a:spcPct val="0"/>
            </a:spcBef>
            <a:spcAft>
              <a:spcPct val="35000"/>
            </a:spcAft>
            <a:buNone/>
          </a:pPr>
          <a:r>
            <a:rPr lang="en-US" sz="2100" kern="1200" dirty="0" err="1"/>
            <a:t>Petugas</a:t>
          </a:r>
          <a:endParaRPr lang="en-US" sz="2100" kern="1200" dirty="0"/>
        </a:p>
      </dsp:txBody>
      <dsp:txXfrm>
        <a:off x="6635088" y="3949791"/>
        <a:ext cx="982816" cy="982816"/>
      </dsp:txXfrm>
    </dsp:sp>
    <dsp:sp modelId="{0266A324-F6EA-4930-9C9C-095A144FA383}">
      <dsp:nvSpPr>
        <dsp:cNvPr id="0" name=""/>
        <dsp:cNvSpPr/>
      </dsp:nvSpPr>
      <dsp:spPr>
        <a:xfrm rot="8696034">
          <a:off x="1629270" y="3629059"/>
          <a:ext cx="1433350" cy="0"/>
        </a:xfrm>
        <a:custGeom>
          <a:avLst/>
          <a:gdLst/>
          <a:ahLst/>
          <a:cxnLst/>
          <a:rect l="0" t="0" r="0" b="0"/>
          <a:pathLst>
            <a:path>
              <a:moveTo>
                <a:pt x="0" y="0"/>
              </a:moveTo>
              <a:lnTo>
                <a:pt x="1433350" y="0"/>
              </a:lnTo>
            </a:path>
          </a:pathLst>
        </a:custGeom>
        <a:noFill/>
        <a:ln w="127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06A9BC-0DB4-4330-A956-DFAF164F0FDE}">
      <dsp:nvSpPr>
        <dsp:cNvPr id="0" name=""/>
        <dsp:cNvSpPr/>
      </dsp:nvSpPr>
      <dsp:spPr>
        <a:xfrm>
          <a:off x="670202" y="3878482"/>
          <a:ext cx="1089152" cy="1089152"/>
        </a:xfrm>
        <a:prstGeom prst="roundRect">
          <a:avLst/>
        </a:prstGeom>
        <a:solidFill>
          <a:schemeClr val="accent4">
            <a:hueOff val="-19113089"/>
            <a:satOff val="33873"/>
            <a:lumOff val="1196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0" tIns="63500" rIns="63500" bIns="63500" numCol="1" spcCol="1270" anchor="ctr" anchorCtr="0">
          <a:noAutofit/>
        </a:bodyPr>
        <a:lstStyle/>
        <a:p>
          <a:pPr marL="0" lvl="0" indent="0" algn="ctr" defTabSz="1111250">
            <a:lnSpc>
              <a:spcPct val="90000"/>
            </a:lnSpc>
            <a:spcBef>
              <a:spcPct val="0"/>
            </a:spcBef>
            <a:spcAft>
              <a:spcPct val="35000"/>
            </a:spcAft>
            <a:buNone/>
          </a:pPr>
          <a:r>
            <a:rPr lang="en-US" sz="2500" kern="1200" dirty="0"/>
            <a:t>Admin</a:t>
          </a:r>
        </a:p>
      </dsp:txBody>
      <dsp:txXfrm>
        <a:off x="723370" y="3931650"/>
        <a:ext cx="982816" cy="982816"/>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6A4B53A7-3209-46A6-9454-F38EAC8F11E7}" type="datetimeFigureOut">
              <a:rPr lang="en-US" smtClean="0"/>
              <a:t>7/9/2020</a:t>
            </a:fld>
            <a:endParaRPr lang="en-US"/>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US"/>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27CE633F-9882-4A5C-83A2-1109D0C73261}" type="slidenum">
              <a:rPr lang="en-US" smtClean="0"/>
              <a:t>‹#›</a:t>
            </a:fld>
            <a:endParaRPr lang="en-US"/>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580084580"/>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4B53A7-3209-46A6-9454-F38EAC8F11E7}" type="datetimeFigureOut">
              <a:rPr lang="en-US" smtClean="0"/>
              <a:t>7/9/2020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3400384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title="Feather"/>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6A4B53A7-3209-46A6-9454-F38EAC8F11E7}" type="datetimeFigureOut">
              <a:rPr lang="en-US" smtClean="0"/>
              <a:t>7/9/2020</a:t>
            </a:fld>
            <a:endParaRPr lang="en-US"/>
          </a:p>
        </p:txBody>
      </p:sp>
      <p:sp>
        <p:nvSpPr>
          <p:cNvPr id="5" name="Footer Placeholder 4"/>
          <p:cNvSpPr>
            <a:spLocks noGrp="1"/>
          </p:cNvSpPr>
          <p:nvPr>
            <p:ph type="ftr" sz="quarter" idx="11"/>
          </p:nvPr>
        </p:nvSpPr>
        <p:spPr>
          <a:xfrm>
            <a:off x="2933699" y="6296615"/>
            <a:ext cx="5959577" cy="365125"/>
          </a:xfrm>
        </p:spPr>
        <p:txBody>
          <a:bodyPr/>
          <a:lstStyle/>
          <a:p>
            <a:endParaRPr lang="en-US"/>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27CE633F-9882-4A5C-83A2-1109D0C73261}" type="slidenum">
              <a:rPr lang="en-US" smtClean="0"/>
              <a:t>‹#›</a:t>
            </a:fld>
            <a:endParaRPr lang="en-US"/>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5014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4B53A7-3209-46A6-9454-F38EAC8F11E7}" type="datetimeFigureOut">
              <a:rPr lang="en-US" smtClean="0"/>
              <a:t>7/9/2020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341401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title="Feather Background"/>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6A4B53A7-3209-46A6-9454-F38EAC8F11E7}" type="datetimeFigureOut">
              <a:rPr lang="en-US" smtClean="0"/>
              <a:t>7/9/2020</a:t>
            </a:fld>
            <a:endParaRPr lang="en-US"/>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US"/>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27CE633F-9882-4A5C-83A2-1109D0C73261}" type="slidenum">
              <a:rPr lang="en-US" smtClean="0"/>
              <a:t>‹#›</a:t>
            </a:fld>
            <a:endParaRPr lang="en-US"/>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009993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4B53A7-3209-46A6-9454-F38EAC8F11E7}" type="datetimeFigureOut">
              <a:rPr lang="en-US" smtClean="0"/>
              <a:t>7/9/2020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4042656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4B53A7-3209-46A6-9454-F38EAC8F11E7}" type="datetimeFigureOut">
              <a:rPr lang="en-US" smtClean="0"/>
              <a:t>7/9/2020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593053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4B53A7-3209-46A6-9454-F38EAC8F11E7}" type="datetimeFigureOut">
              <a:rPr lang="en-US" smtClean="0"/>
              <a:t>7/9/2020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3167973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6A4B53A7-3209-46A6-9454-F38EAC8F11E7}" type="datetimeFigureOut">
              <a:rPr lang="en-US" smtClean="0"/>
              <a:t>7/9/2020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1299348400"/>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6A4B53A7-3209-46A6-9454-F38EAC8F11E7}" type="datetimeFigureOut">
              <a:rPr lang="en-US" smtClean="0"/>
              <a:t>7/9/2020</a:t>
            </a:fld>
            <a:endParaRPr lang="en-US"/>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US"/>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27CE633F-9882-4A5C-83A2-1109D0C73261}" type="slidenum">
              <a:rPr lang="en-US" smtClean="0"/>
              <a:t>‹#›</a:t>
            </a:fld>
            <a:endParaRPr lang="en-US"/>
          </a:p>
        </p:txBody>
      </p:sp>
    </p:spTree>
    <p:extLst>
      <p:ext uri="{BB962C8B-B14F-4D97-AF65-F5344CB8AC3E}">
        <p14:creationId xmlns:p14="http://schemas.microsoft.com/office/powerpoint/2010/main" val="1750855946"/>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6A4B53A7-3209-46A6-9454-F38EAC8F11E7}" type="datetimeFigureOut">
              <a:rPr lang="en-US" smtClean="0"/>
              <a:t>7/9/2020</a:t>
            </a:fld>
            <a:endParaRPr lang="en-US"/>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US"/>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27CE633F-9882-4A5C-83A2-1109D0C73261}" type="slidenum">
              <a:rPr lang="en-US" smtClean="0"/>
              <a:t>‹#›</a:t>
            </a:fld>
            <a:endParaRPr lang="en-US"/>
          </a:p>
        </p:txBody>
      </p:sp>
    </p:spTree>
    <p:extLst>
      <p:ext uri="{BB962C8B-B14F-4D97-AF65-F5344CB8AC3E}">
        <p14:creationId xmlns:p14="http://schemas.microsoft.com/office/powerpoint/2010/main" val="4214324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title="Feathers"/>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6A4B53A7-3209-46A6-9454-F38EAC8F11E7}" type="datetimeFigureOut">
              <a:rPr lang="en-US" smtClean="0"/>
              <a:pPr/>
              <a:t>7/9/2020</a:t>
            </a:fld>
            <a:endParaRPr lang="en-US" dirty="0"/>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US"/>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27CE633F-9882-4A5C-83A2-1109D0C73261}" type="slidenum">
              <a:rPr lang="en-US" smtClean="0"/>
              <a:pPr/>
              <a:t>‹#›</a:t>
            </a:fld>
            <a:endParaRPr lang="en-US"/>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571984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hyperlink" Target="http://localhost/cipip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BA0DCC9-F0AC-40A2-A564-8BA8E67F657E}"/>
              </a:ext>
            </a:extLst>
          </p:cNvPr>
          <p:cNvPicPr>
            <a:picLocks noChangeAspect="1"/>
          </p:cNvPicPr>
          <p:nvPr/>
        </p:nvPicPr>
        <p:blipFill rotWithShape="1">
          <a:blip r:embed="rId2"/>
          <a:srcRect t="15730"/>
          <a:stretch/>
        </p:blipFill>
        <p:spPr>
          <a:xfrm>
            <a:off x="20" y="-22"/>
            <a:ext cx="12191977" cy="6858022"/>
          </a:xfrm>
          <a:prstGeom prst="rect">
            <a:avLst/>
          </a:prstGeom>
        </p:spPr>
      </p:pic>
      <p:sp>
        <p:nvSpPr>
          <p:cNvPr id="2" name="Title 1">
            <a:extLst>
              <a:ext uri="{FF2B5EF4-FFF2-40B4-BE49-F238E27FC236}">
                <a16:creationId xmlns:a16="http://schemas.microsoft.com/office/drawing/2014/main" id="{B367C169-105F-4882-A43A-EAE719B70F28}"/>
              </a:ext>
            </a:extLst>
          </p:cNvPr>
          <p:cNvSpPr>
            <a:spLocks noGrp="1"/>
          </p:cNvSpPr>
          <p:nvPr>
            <p:ph type="ctrTitle"/>
          </p:nvPr>
        </p:nvSpPr>
        <p:spPr>
          <a:xfrm>
            <a:off x="318688" y="225288"/>
            <a:ext cx="11548514" cy="2425148"/>
          </a:xfrm>
        </p:spPr>
        <p:txBody>
          <a:bodyPr anchor="t">
            <a:noAutofit/>
          </a:bodyPr>
          <a:lstStyle/>
          <a:p>
            <a:pPr algn="ctr"/>
            <a:r>
              <a:rPr lang="en-US" sz="3600" b="1" dirty="0" err="1">
                <a:solidFill>
                  <a:srgbClr val="00B050"/>
                </a:solidFill>
              </a:rPr>
              <a:t>Digitaliasasi</a:t>
            </a:r>
            <a:r>
              <a:rPr lang="en-US" sz="3600" b="1" dirty="0">
                <a:solidFill>
                  <a:srgbClr val="00B050"/>
                </a:solidFill>
              </a:rPr>
              <a:t> </a:t>
            </a:r>
            <a:r>
              <a:rPr lang="en-US" sz="3600" b="1" dirty="0" err="1">
                <a:solidFill>
                  <a:srgbClr val="00B050"/>
                </a:solidFill>
              </a:rPr>
              <a:t>Arsip</a:t>
            </a:r>
            <a:r>
              <a:rPr lang="en-US" sz="3600" b="1" dirty="0">
                <a:solidFill>
                  <a:srgbClr val="00B050"/>
                </a:solidFill>
              </a:rPr>
              <a:t> </a:t>
            </a:r>
            <a:r>
              <a:rPr lang="en-US" sz="3600" b="1" dirty="0" err="1">
                <a:solidFill>
                  <a:srgbClr val="00B050"/>
                </a:solidFill>
              </a:rPr>
              <a:t>Pindah</a:t>
            </a:r>
            <a:r>
              <a:rPr lang="en-US" sz="3600" b="1" dirty="0">
                <a:solidFill>
                  <a:srgbClr val="00B050"/>
                </a:solidFill>
              </a:rPr>
              <a:t> </a:t>
            </a:r>
            <a:r>
              <a:rPr lang="en-US" sz="3600" b="1" dirty="0" err="1">
                <a:solidFill>
                  <a:srgbClr val="00B050"/>
                </a:solidFill>
              </a:rPr>
              <a:t>Datang</a:t>
            </a:r>
            <a:r>
              <a:rPr lang="en-US" sz="3600" b="1" dirty="0">
                <a:solidFill>
                  <a:srgbClr val="00B050"/>
                </a:solidFill>
              </a:rPr>
              <a:t> di </a:t>
            </a:r>
            <a:r>
              <a:rPr lang="en-US" sz="3600" b="1" dirty="0" err="1">
                <a:solidFill>
                  <a:srgbClr val="00B050"/>
                </a:solidFill>
              </a:rPr>
              <a:t>Dinas</a:t>
            </a:r>
            <a:r>
              <a:rPr lang="en-US" sz="3600" b="1" dirty="0">
                <a:solidFill>
                  <a:srgbClr val="00B050"/>
                </a:solidFill>
              </a:rPr>
              <a:t> </a:t>
            </a:r>
            <a:r>
              <a:rPr lang="en-US" sz="3600" b="1" dirty="0" err="1">
                <a:solidFill>
                  <a:srgbClr val="00B050"/>
                </a:solidFill>
              </a:rPr>
              <a:t>Kependudukan</a:t>
            </a:r>
            <a:r>
              <a:rPr lang="en-US" sz="3600" b="1" dirty="0">
                <a:solidFill>
                  <a:srgbClr val="00B050"/>
                </a:solidFill>
              </a:rPr>
              <a:t> dan </a:t>
            </a:r>
            <a:r>
              <a:rPr lang="en-US" sz="3600" b="1" dirty="0" err="1">
                <a:solidFill>
                  <a:srgbClr val="00B050"/>
                </a:solidFill>
              </a:rPr>
              <a:t>Pencatatan</a:t>
            </a:r>
            <a:r>
              <a:rPr lang="en-US" sz="3600" b="1" dirty="0">
                <a:solidFill>
                  <a:srgbClr val="00B050"/>
                </a:solidFill>
              </a:rPr>
              <a:t> </a:t>
            </a:r>
            <a:r>
              <a:rPr lang="en-US" sz="3600" b="1" dirty="0" err="1">
                <a:solidFill>
                  <a:srgbClr val="00B050"/>
                </a:solidFill>
              </a:rPr>
              <a:t>Sipil</a:t>
            </a:r>
            <a:r>
              <a:rPr lang="en-US" sz="3600" b="1" dirty="0">
                <a:solidFill>
                  <a:srgbClr val="00B050"/>
                </a:solidFill>
              </a:rPr>
              <a:t> </a:t>
            </a:r>
            <a:r>
              <a:rPr lang="en-US" sz="3600" b="1" dirty="0" err="1">
                <a:solidFill>
                  <a:srgbClr val="00B050"/>
                </a:solidFill>
              </a:rPr>
              <a:t>Kabupaten</a:t>
            </a:r>
            <a:r>
              <a:rPr lang="en-US" sz="3600" b="1" dirty="0">
                <a:solidFill>
                  <a:srgbClr val="00B050"/>
                </a:solidFill>
              </a:rPr>
              <a:t> Bantul </a:t>
            </a:r>
            <a:r>
              <a:rPr lang="en-US" sz="3600" b="1" dirty="0" err="1">
                <a:solidFill>
                  <a:srgbClr val="00B050"/>
                </a:solidFill>
              </a:rPr>
              <a:t>Berbasis</a:t>
            </a:r>
            <a:r>
              <a:rPr lang="en-US" sz="3600" b="1" dirty="0">
                <a:solidFill>
                  <a:srgbClr val="00B050"/>
                </a:solidFill>
              </a:rPr>
              <a:t> Web </a:t>
            </a:r>
            <a:r>
              <a:rPr lang="en-US" sz="3600" b="1" dirty="0" err="1">
                <a:solidFill>
                  <a:srgbClr val="00B050"/>
                </a:solidFill>
              </a:rPr>
              <a:t>Dengan</a:t>
            </a:r>
            <a:r>
              <a:rPr lang="en-US" sz="3600" b="1" dirty="0">
                <a:solidFill>
                  <a:srgbClr val="00B050"/>
                </a:solidFill>
              </a:rPr>
              <a:t> </a:t>
            </a:r>
            <a:r>
              <a:rPr lang="en-US" sz="3600" b="1" dirty="0" err="1">
                <a:solidFill>
                  <a:srgbClr val="00B050"/>
                </a:solidFill>
              </a:rPr>
              <a:t>Menggunakan</a:t>
            </a:r>
            <a:r>
              <a:rPr lang="en-US" sz="3600" b="1" dirty="0">
                <a:solidFill>
                  <a:srgbClr val="00B050"/>
                </a:solidFill>
              </a:rPr>
              <a:t> Framework </a:t>
            </a:r>
            <a:r>
              <a:rPr lang="en-US" sz="3600" b="1" dirty="0" err="1">
                <a:solidFill>
                  <a:srgbClr val="00B050"/>
                </a:solidFill>
              </a:rPr>
              <a:t>Codeigniter</a:t>
            </a:r>
            <a:endParaRPr lang="en-US" sz="3600" b="1" dirty="0">
              <a:solidFill>
                <a:srgbClr val="00B050"/>
              </a:solidFill>
            </a:endParaRPr>
          </a:p>
        </p:txBody>
      </p:sp>
      <p:sp>
        <p:nvSpPr>
          <p:cNvPr id="3" name="Subtitle 2">
            <a:extLst>
              <a:ext uri="{FF2B5EF4-FFF2-40B4-BE49-F238E27FC236}">
                <a16:creationId xmlns:a16="http://schemas.microsoft.com/office/drawing/2014/main" id="{65035ED8-A0E1-4956-B44C-6DD7E25E42B8}"/>
              </a:ext>
            </a:extLst>
          </p:cNvPr>
          <p:cNvSpPr>
            <a:spLocks noGrp="1"/>
          </p:cNvSpPr>
          <p:nvPr>
            <p:ph type="subTitle" idx="1"/>
          </p:nvPr>
        </p:nvSpPr>
        <p:spPr>
          <a:xfrm>
            <a:off x="8952579" y="4938567"/>
            <a:ext cx="5449479" cy="1919433"/>
          </a:xfrm>
        </p:spPr>
        <p:txBody>
          <a:bodyPr anchor="b">
            <a:normAutofit/>
          </a:bodyPr>
          <a:lstStyle/>
          <a:p>
            <a:r>
              <a:rPr lang="en-US" sz="2400" b="1" dirty="0">
                <a:solidFill>
                  <a:srgbClr val="0070C0"/>
                </a:solidFill>
              </a:rPr>
              <a:t>Pipit </a:t>
            </a:r>
            <a:r>
              <a:rPr lang="en-US" sz="2400" b="1" dirty="0" err="1">
                <a:solidFill>
                  <a:srgbClr val="0070C0"/>
                </a:solidFill>
              </a:rPr>
              <a:t>Rahmawati</a:t>
            </a:r>
            <a:endParaRPr lang="en-US" sz="2400" b="1" dirty="0">
              <a:solidFill>
                <a:srgbClr val="0070C0"/>
              </a:solidFill>
            </a:endParaRPr>
          </a:p>
        </p:txBody>
      </p:sp>
    </p:spTree>
    <p:extLst>
      <p:ext uri="{BB962C8B-B14F-4D97-AF65-F5344CB8AC3E}">
        <p14:creationId xmlns:p14="http://schemas.microsoft.com/office/powerpoint/2010/main" val="1818330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1DF12-403B-47A3-8241-95EAF43F9C65}"/>
              </a:ext>
            </a:extLst>
          </p:cNvPr>
          <p:cNvSpPr>
            <a:spLocks noGrp="1"/>
          </p:cNvSpPr>
          <p:nvPr>
            <p:ph type="title"/>
          </p:nvPr>
        </p:nvSpPr>
        <p:spPr>
          <a:xfrm>
            <a:off x="2933701" y="555092"/>
            <a:ext cx="5825986" cy="1560716"/>
          </a:xfrm>
        </p:spPr>
        <p:txBody>
          <a:bodyPr>
            <a:normAutofit/>
          </a:bodyPr>
          <a:lstStyle/>
          <a:p>
            <a:r>
              <a:rPr lang="en-US" sz="3200" b="1" dirty="0" err="1"/>
              <a:t>Aplikasi</a:t>
            </a:r>
            <a:r>
              <a:rPr lang="en-US" sz="3200" b="1" dirty="0"/>
              <a:t> </a:t>
            </a:r>
            <a:r>
              <a:rPr lang="en-US" sz="3200" b="1" dirty="0" err="1"/>
              <a:t>ini</a:t>
            </a:r>
            <a:r>
              <a:rPr lang="en-US" sz="3200" b="1" dirty="0"/>
              <a:t> </a:t>
            </a:r>
            <a:r>
              <a:rPr lang="en-US" sz="3200" b="1" dirty="0" err="1"/>
              <a:t>dibangun</a:t>
            </a:r>
            <a:r>
              <a:rPr lang="en-US" sz="3200" b="1" dirty="0"/>
              <a:t> </a:t>
            </a:r>
            <a:r>
              <a:rPr lang="en-US" sz="3200" b="1" dirty="0" err="1"/>
              <a:t>menggunakan</a:t>
            </a:r>
            <a:r>
              <a:rPr lang="en-US" sz="3200" b="1" dirty="0"/>
              <a:t> template admin LTE </a:t>
            </a:r>
          </a:p>
        </p:txBody>
      </p:sp>
      <p:pic>
        <p:nvPicPr>
          <p:cNvPr id="4" name="Picture 3">
            <a:extLst>
              <a:ext uri="{FF2B5EF4-FFF2-40B4-BE49-F238E27FC236}">
                <a16:creationId xmlns:a16="http://schemas.microsoft.com/office/drawing/2014/main" id="{D6ECAEBE-3C77-4930-83E8-9608796D47EA}"/>
              </a:ext>
            </a:extLst>
          </p:cNvPr>
          <p:cNvPicPr>
            <a:picLocks noChangeAspect="1"/>
          </p:cNvPicPr>
          <p:nvPr/>
        </p:nvPicPr>
        <p:blipFill>
          <a:blip r:embed="rId2"/>
          <a:stretch>
            <a:fillRect/>
          </a:stretch>
        </p:blipFill>
        <p:spPr>
          <a:xfrm>
            <a:off x="3487150" y="2309255"/>
            <a:ext cx="8320537" cy="4188231"/>
          </a:xfrm>
          <a:prstGeom prst="rect">
            <a:avLst/>
          </a:prstGeom>
        </p:spPr>
      </p:pic>
      <p:pic>
        <p:nvPicPr>
          <p:cNvPr id="7" name="Picture 6">
            <a:extLst>
              <a:ext uri="{FF2B5EF4-FFF2-40B4-BE49-F238E27FC236}">
                <a16:creationId xmlns:a16="http://schemas.microsoft.com/office/drawing/2014/main" id="{8C2A0501-4380-4845-9187-0A6B9D5C7A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58299" y="224339"/>
            <a:ext cx="2222222" cy="2222222"/>
          </a:xfrm>
          <a:prstGeom prst="rect">
            <a:avLst/>
          </a:prstGeom>
        </p:spPr>
      </p:pic>
    </p:spTree>
    <p:extLst>
      <p:ext uri="{BB962C8B-B14F-4D97-AF65-F5344CB8AC3E}">
        <p14:creationId xmlns:p14="http://schemas.microsoft.com/office/powerpoint/2010/main" val="897910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BC6FB-DA4F-48E5-8123-90B174E2406F}"/>
              </a:ext>
            </a:extLst>
          </p:cNvPr>
          <p:cNvSpPr>
            <a:spLocks noGrp="1"/>
          </p:cNvSpPr>
          <p:nvPr>
            <p:ph type="title"/>
          </p:nvPr>
        </p:nvSpPr>
        <p:spPr>
          <a:xfrm>
            <a:off x="6096000" y="2523040"/>
            <a:ext cx="3440596" cy="4334960"/>
          </a:xfrm>
        </p:spPr>
        <p:txBody>
          <a:bodyPr>
            <a:normAutofit fontScale="90000"/>
          </a:bodyPr>
          <a:lstStyle/>
          <a:p>
            <a:r>
              <a:rPr lang="en-US" sz="2000" b="1" dirty="0" err="1"/>
              <a:t>Berbasis</a:t>
            </a:r>
            <a:r>
              <a:rPr lang="en-US" sz="2000" b="1" dirty="0"/>
              <a:t> MVC </a:t>
            </a:r>
            <a:r>
              <a:rPr lang="en-US" sz="2000" b="1" dirty="0" err="1"/>
              <a:t>dimana</a:t>
            </a:r>
            <a:r>
              <a:rPr lang="en-US" sz="2000" b="1" dirty="0"/>
              <a:t> model </a:t>
            </a:r>
            <a:r>
              <a:rPr lang="en-US" sz="1800" b="1" dirty="0" err="1"/>
              <a:t>tempat</a:t>
            </a:r>
            <a:r>
              <a:rPr lang="en-US" sz="1800" b="1" dirty="0"/>
              <a:t> </a:t>
            </a:r>
            <a:r>
              <a:rPr lang="en-US" sz="1800" b="1" dirty="0" err="1"/>
              <a:t>untuk</a:t>
            </a:r>
            <a:r>
              <a:rPr lang="en-US" sz="1800" b="1" dirty="0"/>
              <a:t> </a:t>
            </a:r>
            <a:r>
              <a:rPr lang="en-US" sz="1800" b="1" dirty="0" err="1"/>
              <a:t>membuat</a:t>
            </a:r>
            <a:r>
              <a:rPr lang="en-US" sz="1800" b="1" dirty="0"/>
              <a:t> </a:t>
            </a:r>
            <a:r>
              <a:rPr lang="en-US" sz="1800" b="1" dirty="0" err="1"/>
              <a:t>fungsi</a:t>
            </a:r>
            <a:r>
              <a:rPr lang="en-US" sz="1800" b="1" dirty="0"/>
              <a:t> yang </a:t>
            </a:r>
            <a:r>
              <a:rPr lang="en-US" sz="1800" b="1" dirty="0" err="1"/>
              <a:t>berkaitan</a:t>
            </a:r>
            <a:r>
              <a:rPr lang="en-US" sz="1800" b="1" dirty="0"/>
              <a:t> </a:t>
            </a:r>
            <a:r>
              <a:rPr lang="en-US" sz="1800" b="1" dirty="0" err="1"/>
              <a:t>dengan</a:t>
            </a:r>
            <a:r>
              <a:rPr lang="en-US" sz="1800" b="1" dirty="0"/>
              <a:t> database</a:t>
            </a:r>
            <a:br>
              <a:rPr lang="en-US" sz="1800" b="1" dirty="0"/>
            </a:br>
            <a:br>
              <a:rPr lang="en-US" sz="1800" b="1" dirty="0"/>
            </a:br>
            <a:r>
              <a:rPr lang="en-US" sz="1800" b="1" dirty="0" err="1"/>
              <a:t>dimana</a:t>
            </a:r>
            <a:r>
              <a:rPr lang="en-US" sz="1800" b="1" dirty="0"/>
              <a:t> view </a:t>
            </a:r>
            <a:r>
              <a:rPr lang="en-US" sz="1800" b="1" dirty="0" err="1"/>
              <a:t>tempat</a:t>
            </a:r>
            <a:r>
              <a:rPr lang="en-US" sz="1800" b="1" dirty="0"/>
              <a:t> </a:t>
            </a:r>
            <a:r>
              <a:rPr lang="en-US" sz="1800" b="1" dirty="0" err="1"/>
              <a:t>untuk</a:t>
            </a:r>
            <a:r>
              <a:rPr lang="en-US" sz="1800" b="1" dirty="0"/>
              <a:t> </a:t>
            </a:r>
            <a:r>
              <a:rPr lang="en-US" sz="1800" b="1" dirty="0" err="1"/>
              <a:t>mengatur</a:t>
            </a:r>
            <a:r>
              <a:rPr lang="en-US" sz="1800" b="1" dirty="0"/>
              <a:t> kerangka2 HTML yang </a:t>
            </a:r>
            <a:r>
              <a:rPr lang="en-US" sz="1800" b="1" dirty="0" err="1"/>
              <a:t>dikolaborasikan</a:t>
            </a:r>
            <a:r>
              <a:rPr lang="en-US" sz="1800" b="1" dirty="0"/>
              <a:t> </a:t>
            </a:r>
            <a:r>
              <a:rPr lang="en-US" sz="1800" b="1" dirty="0" err="1"/>
              <a:t>dengan</a:t>
            </a:r>
            <a:r>
              <a:rPr lang="en-US" sz="1800" b="1" dirty="0"/>
              <a:t> CSS</a:t>
            </a:r>
            <a:br>
              <a:rPr lang="en-US" sz="1800" b="1" dirty="0"/>
            </a:br>
            <a:br>
              <a:rPr lang="en-US" sz="1800" b="1" dirty="0"/>
            </a:br>
            <a:r>
              <a:rPr lang="en-US" sz="1800" b="1" dirty="0"/>
              <a:t>controller </a:t>
            </a:r>
            <a:r>
              <a:rPr lang="en-US" sz="1800" b="1" dirty="0" err="1"/>
              <a:t>tempat</a:t>
            </a:r>
            <a:r>
              <a:rPr lang="en-US" sz="1800" b="1" dirty="0"/>
              <a:t> </a:t>
            </a:r>
            <a:r>
              <a:rPr lang="en-US" sz="1800" b="1" dirty="0" err="1"/>
              <a:t>untuk</a:t>
            </a:r>
            <a:r>
              <a:rPr lang="en-US" sz="1800" b="1" dirty="0"/>
              <a:t> </a:t>
            </a:r>
            <a:r>
              <a:rPr lang="en-US" sz="1800" b="1" dirty="0" err="1"/>
              <a:t>membuat</a:t>
            </a:r>
            <a:r>
              <a:rPr lang="en-US" sz="1800" b="1" dirty="0"/>
              <a:t> fungsi2 yang </a:t>
            </a:r>
            <a:r>
              <a:rPr lang="en-US" sz="1800" b="1" dirty="0" err="1"/>
              <a:t>digunakan</a:t>
            </a:r>
            <a:r>
              <a:rPr lang="en-US" sz="1800" b="1" dirty="0"/>
              <a:t> </a:t>
            </a:r>
            <a:r>
              <a:rPr lang="en-US" sz="1800" b="1" dirty="0" err="1"/>
              <a:t>memerintahkan</a:t>
            </a:r>
            <a:r>
              <a:rPr lang="en-US" sz="1800" b="1" dirty="0"/>
              <a:t> model </a:t>
            </a:r>
            <a:r>
              <a:rPr lang="en-US" sz="1800" b="1" dirty="0" err="1"/>
              <a:t>untuk</a:t>
            </a:r>
            <a:r>
              <a:rPr lang="en-US" sz="1800" b="1" dirty="0"/>
              <a:t> </a:t>
            </a:r>
            <a:r>
              <a:rPr lang="en-US" sz="1800" b="1" dirty="0" err="1"/>
              <a:t>mengolah</a:t>
            </a:r>
            <a:r>
              <a:rPr lang="en-US" sz="1800" b="1" dirty="0"/>
              <a:t> data di database dan view </a:t>
            </a:r>
            <a:r>
              <a:rPr lang="en-US" sz="1800" b="1" dirty="0" err="1"/>
              <a:t>untuk</a:t>
            </a:r>
            <a:r>
              <a:rPr lang="en-US" sz="1800" b="1" dirty="0"/>
              <a:t> </a:t>
            </a:r>
            <a:r>
              <a:rPr lang="en-US" sz="1800" b="1" dirty="0" err="1"/>
              <a:t>menampilkan</a:t>
            </a:r>
            <a:r>
              <a:rPr lang="en-US" sz="1800" b="1" dirty="0"/>
              <a:t> </a:t>
            </a:r>
            <a:r>
              <a:rPr lang="en-US" sz="1800" b="1" dirty="0" err="1"/>
              <a:t>hasil</a:t>
            </a:r>
            <a:r>
              <a:rPr lang="en-US" sz="1800" b="1" dirty="0"/>
              <a:t> proses </a:t>
            </a:r>
            <a:r>
              <a:rPr lang="en-US" sz="1800" b="1" dirty="0" err="1"/>
              <a:t>pengolahan</a:t>
            </a:r>
            <a:r>
              <a:rPr lang="en-US" sz="1800" b="1" dirty="0"/>
              <a:t> data</a:t>
            </a:r>
            <a:endParaRPr lang="en-US" sz="2000" b="1" dirty="0"/>
          </a:p>
        </p:txBody>
      </p:sp>
      <p:sp>
        <p:nvSpPr>
          <p:cNvPr id="3" name="Title 1">
            <a:extLst>
              <a:ext uri="{FF2B5EF4-FFF2-40B4-BE49-F238E27FC236}">
                <a16:creationId xmlns:a16="http://schemas.microsoft.com/office/drawing/2014/main" id="{BD234BA1-B74B-4ADE-BADB-2185312106B8}"/>
              </a:ext>
            </a:extLst>
          </p:cNvPr>
          <p:cNvSpPr txBox="1">
            <a:spLocks/>
          </p:cNvSpPr>
          <p:nvPr/>
        </p:nvSpPr>
        <p:spPr>
          <a:xfrm>
            <a:off x="3125858" y="2523040"/>
            <a:ext cx="3440596" cy="1560716"/>
          </a:xfrm>
          <a:prstGeom prst="rect">
            <a:avLst/>
          </a:prstGeom>
        </p:spPr>
        <p:txBody>
          <a:bodyPr vert="horz" lIns="91440" tIns="45720" rIns="91440" bIns="45720" rtlCol="0" anchor="t">
            <a:normAutofit/>
          </a:bodyPr>
          <a:lst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a:lstStyle>
          <a:p>
            <a:r>
              <a:rPr lang="en-US" sz="2800" b="1"/>
              <a:t>Menggunakan Framework Codeigniter</a:t>
            </a:r>
            <a:endParaRPr lang="en-US" sz="2800" b="1" dirty="0"/>
          </a:p>
        </p:txBody>
      </p:sp>
    </p:spTree>
    <p:extLst>
      <p:ext uri="{BB962C8B-B14F-4D97-AF65-F5344CB8AC3E}">
        <p14:creationId xmlns:p14="http://schemas.microsoft.com/office/powerpoint/2010/main" val="2581982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0E644-F66B-46F3-A051-E2B5E4F8DC4F}"/>
              </a:ext>
            </a:extLst>
          </p:cNvPr>
          <p:cNvSpPr>
            <a:spLocks noGrp="1"/>
          </p:cNvSpPr>
          <p:nvPr>
            <p:ph type="title"/>
          </p:nvPr>
        </p:nvSpPr>
        <p:spPr>
          <a:xfrm>
            <a:off x="3070363" y="2251372"/>
            <a:ext cx="4297846" cy="1560716"/>
          </a:xfrm>
        </p:spPr>
        <p:txBody>
          <a:bodyPr>
            <a:normAutofit fontScale="90000"/>
          </a:bodyPr>
          <a:lstStyle/>
          <a:p>
            <a:r>
              <a:rPr lang="en-US" b="1" dirty="0"/>
              <a:t>Bahasa </a:t>
            </a:r>
            <a:r>
              <a:rPr lang="en-US" b="1" dirty="0" err="1"/>
              <a:t>Pemrograman</a:t>
            </a:r>
            <a:endParaRPr lang="en-US" b="1" dirty="0"/>
          </a:p>
        </p:txBody>
      </p:sp>
      <p:sp>
        <p:nvSpPr>
          <p:cNvPr id="3" name="Title 1">
            <a:extLst>
              <a:ext uri="{FF2B5EF4-FFF2-40B4-BE49-F238E27FC236}">
                <a16:creationId xmlns:a16="http://schemas.microsoft.com/office/drawing/2014/main" id="{4B97E994-43A0-4DA7-96B0-7223A0F20FF1}"/>
              </a:ext>
            </a:extLst>
          </p:cNvPr>
          <p:cNvSpPr txBox="1">
            <a:spLocks/>
          </p:cNvSpPr>
          <p:nvPr/>
        </p:nvSpPr>
        <p:spPr>
          <a:xfrm>
            <a:off x="7132155" y="3634727"/>
            <a:ext cx="4297846" cy="1560716"/>
          </a:xfrm>
          <a:prstGeom prst="rect">
            <a:avLst/>
          </a:prstGeom>
        </p:spPr>
        <p:txBody>
          <a:bodyPr vert="horz" lIns="91440" tIns="45720" rIns="91440" bIns="45720" rtlCol="0" anchor="t">
            <a:normAutofit fontScale="97500" lnSpcReduction="10000"/>
          </a:bodyPr>
          <a:lst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a:lstStyle>
          <a:p>
            <a:r>
              <a:rPr lang="en-US" sz="2800" b="1" dirty="0"/>
              <a:t>PHP </a:t>
            </a:r>
            <a:r>
              <a:rPr lang="en-US" sz="2800" b="1" dirty="0" err="1"/>
              <a:t>versi</a:t>
            </a:r>
            <a:r>
              <a:rPr lang="en-US" sz="2800" b="1" dirty="0"/>
              <a:t> 7.4.2</a:t>
            </a:r>
          </a:p>
          <a:p>
            <a:r>
              <a:rPr lang="en-US" sz="2800" b="1" dirty="0"/>
              <a:t>HTML</a:t>
            </a:r>
          </a:p>
          <a:p>
            <a:r>
              <a:rPr lang="en-US" sz="2800" b="1" dirty="0"/>
              <a:t>CSS</a:t>
            </a:r>
          </a:p>
          <a:p>
            <a:r>
              <a:rPr lang="en-US" sz="2800" b="1" dirty="0" err="1"/>
              <a:t>Javascript</a:t>
            </a:r>
            <a:endParaRPr lang="en-US" sz="2800" b="1" dirty="0"/>
          </a:p>
          <a:p>
            <a:endParaRPr lang="en-US" sz="2800" b="1" dirty="0"/>
          </a:p>
          <a:p>
            <a:endParaRPr lang="en-US" sz="2800" b="1" dirty="0"/>
          </a:p>
          <a:p>
            <a:endParaRPr lang="en-US" sz="2800" b="1" dirty="0"/>
          </a:p>
        </p:txBody>
      </p:sp>
    </p:spTree>
    <p:extLst>
      <p:ext uri="{BB962C8B-B14F-4D97-AF65-F5344CB8AC3E}">
        <p14:creationId xmlns:p14="http://schemas.microsoft.com/office/powerpoint/2010/main" val="3574289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DA690-07E6-433B-B4C6-F25542712B35}"/>
              </a:ext>
            </a:extLst>
          </p:cNvPr>
          <p:cNvSpPr>
            <a:spLocks noGrp="1"/>
          </p:cNvSpPr>
          <p:nvPr>
            <p:ph type="title"/>
          </p:nvPr>
        </p:nvSpPr>
        <p:spPr>
          <a:xfrm>
            <a:off x="4007127" y="2501877"/>
            <a:ext cx="3615582" cy="3592837"/>
          </a:xfrm>
        </p:spPr>
        <p:txBody>
          <a:bodyPr>
            <a:normAutofit fontScale="90000"/>
          </a:bodyPr>
          <a:lstStyle/>
          <a:p>
            <a:r>
              <a:rPr lang="en-US" sz="2800" b="1" dirty="0" err="1"/>
              <a:t>Sistem</a:t>
            </a:r>
            <a:r>
              <a:rPr lang="en-US" sz="2800" b="1" dirty="0"/>
              <a:t> bantu </a:t>
            </a:r>
            <a:r>
              <a:rPr lang="en-US" sz="2800" b="1" dirty="0" err="1"/>
              <a:t>ini</a:t>
            </a:r>
            <a:r>
              <a:rPr lang="en-US" sz="2800" b="1" dirty="0"/>
              <a:t> </a:t>
            </a:r>
            <a:r>
              <a:rPr lang="en-US" sz="2800" b="1" dirty="0" err="1"/>
              <a:t>ditujukan</a:t>
            </a:r>
            <a:r>
              <a:rPr lang="en-US" sz="2800" b="1" dirty="0"/>
              <a:t> </a:t>
            </a:r>
            <a:r>
              <a:rPr lang="en-US" sz="2800" b="1" dirty="0" err="1"/>
              <a:t>hanya</a:t>
            </a:r>
            <a:r>
              <a:rPr lang="en-US" sz="2800" b="1" dirty="0"/>
              <a:t> </a:t>
            </a:r>
            <a:r>
              <a:rPr lang="en-US" sz="2800" b="1" dirty="0" err="1"/>
              <a:t>untuk</a:t>
            </a:r>
            <a:r>
              <a:rPr lang="en-US" sz="2800" b="1" dirty="0"/>
              <a:t> </a:t>
            </a:r>
            <a:r>
              <a:rPr lang="en-US" sz="2800" b="1" dirty="0" err="1"/>
              <a:t>Dinas</a:t>
            </a:r>
            <a:r>
              <a:rPr lang="en-US" sz="2800" b="1" dirty="0"/>
              <a:t> </a:t>
            </a:r>
            <a:r>
              <a:rPr lang="en-US" sz="2800" b="1" dirty="0" err="1"/>
              <a:t>Kependudukan</a:t>
            </a:r>
            <a:r>
              <a:rPr lang="en-US" sz="2800" b="1" dirty="0"/>
              <a:t> dan </a:t>
            </a:r>
            <a:r>
              <a:rPr lang="en-US" sz="2800" b="1" dirty="0" err="1"/>
              <a:t>Pencatatan</a:t>
            </a:r>
            <a:r>
              <a:rPr lang="en-US" sz="2800" b="1" dirty="0"/>
              <a:t> </a:t>
            </a:r>
            <a:r>
              <a:rPr lang="en-US" sz="2800" b="1" dirty="0" err="1"/>
              <a:t>Sipil</a:t>
            </a:r>
            <a:r>
              <a:rPr lang="en-US" sz="2800" b="1" dirty="0"/>
              <a:t> </a:t>
            </a:r>
            <a:r>
              <a:rPr lang="en-US" sz="2800" b="1" dirty="0" err="1"/>
              <a:t>Kabupaten</a:t>
            </a:r>
            <a:r>
              <a:rPr lang="en-US" sz="2800" b="1" dirty="0"/>
              <a:t> Bantul </a:t>
            </a:r>
            <a:r>
              <a:rPr lang="en-US" sz="2800" b="1" dirty="0" err="1"/>
              <a:t>khususnya</a:t>
            </a:r>
            <a:r>
              <a:rPr lang="en-US" sz="2800" b="1" dirty="0"/>
              <a:t> </a:t>
            </a:r>
            <a:r>
              <a:rPr lang="en-US" sz="2800" b="1" dirty="0" err="1"/>
              <a:t>Seksi</a:t>
            </a:r>
            <a:r>
              <a:rPr lang="en-US" sz="2800" b="1" dirty="0"/>
              <a:t> </a:t>
            </a:r>
            <a:r>
              <a:rPr lang="en-US" sz="2800" b="1" dirty="0" err="1"/>
              <a:t>Pindah</a:t>
            </a:r>
            <a:r>
              <a:rPr lang="en-US" sz="2800" b="1" dirty="0"/>
              <a:t> </a:t>
            </a:r>
            <a:r>
              <a:rPr lang="en-US" sz="2800" b="1" dirty="0" err="1"/>
              <a:t>Datang</a:t>
            </a:r>
            <a:endParaRPr lang="en-US" sz="2800" b="1" dirty="0"/>
          </a:p>
        </p:txBody>
      </p:sp>
      <p:pic>
        <p:nvPicPr>
          <p:cNvPr id="5" name="Picture 4">
            <a:extLst>
              <a:ext uri="{FF2B5EF4-FFF2-40B4-BE49-F238E27FC236}">
                <a16:creationId xmlns:a16="http://schemas.microsoft.com/office/drawing/2014/main" id="{6D476327-3FD9-4563-BEE6-03C2F60672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8689" y="2501877"/>
            <a:ext cx="3615582" cy="4356123"/>
          </a:xfrm>
          <a:prstGeom prst="rect">
            <a:avLst/>
          </a:prstGeom>
        </p:spPr>
      </p:pic>
    </p:spTree>
    <p:extLst>
      <p:ext uri="{BB962C8B-B14F-4D97-AF65-F5344CB8AC3E}">
        <p14:creationId xmlns:p14="http://schemas.microsoft.com/office/powerpoint/2010/main" val="1995206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9E026997-C13F-4F54-A5E8-B169D3512EFC}"/>
              </a:ext>
            </a:extLst>
          </p:cNvPr>
          <p:cNvGraphicFramePr/>
          <p:nvPr>
            <p:extLst>
              <p:ext uri="{D42A27DB-BD31-4B8C-83A1-F6EECF244321}">
                <p14:modId xmlns:p14="http://schemas.microsoft.com/office/powerpoint/2010/main" val="10723643"/>
              </p:ext>
            </p:extLst>
          </p:nvPr>
        </p:nvGraphicFramePr>
        <p:xfrm>
          <a:off x="2813878"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84239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9335B-5A11-4555-A55D-0218740B247B}"/>
              </a:ext>
            </a:extLst>
          </p:cNvPr>
          <p:cNvSpPr>
            <a:spLocks noGrp="1"/>
          </p:cNvSpPr>
          <p:nvPr>
            <p:ph type="title"/>
          </p:nvPr>
        </p:nvSpPr>
        <p:spPr>
          <a:xfrm>
            <a:off x="3105979" y="2344136"/>
            <a:ext cx="4235726" cy="4069916"/>
          </a:xfrm>
        </p:spPr>
        <p:txBody>
          <a:bodyPr>
            <a:noAutofit/>
          </a:bodyPr>
          <a:lstStyle/>
          <a:p>
            <a:r>
              <a:rPr lang="en-US" sz="2800" b="1" dirty="0" err="1"/>
              <a:t>Sistem</a:t>
            </a:r>
            <a:r>
              <a:rPr lang="en-US" sz="2800" b="1" dirty="0"/>
              <a:t> </a:t>
            </a:r>
            <a:r>
              <a:rPr lang="en-US" sz="2800" b="1" dirty="0" err="1"/>
              <a:t>ini</a:t>
            </a:r>
            <a:r>
              <a:rPr lang="en-US" sz="2800" b="1" dirty="0"/>
              <a:t> </a:t>
            </a:r>
            <a:r>
              <a:rPr lang="en-US" sz="2800" b="1" dirty="0" err="1"/>
              <a:t>kedepan</a:t>
            </a:r>
            <a:r>
              <a:rPr lang="en-US" sz="2800" b="1" dirty="0"/>
              <a:t> </a:t>
            </a:r>
            <a:r>
              <a:rPr lang="en-US" sz="2800" b="1" dirty="0" err="1"/>
              <a:t>akan</a:t>
            </a:r>
            <a:r>
              <a:rPr lang="en-US" sz="2800" b="1" dirty="0"/>
              <a:t> </a:t>
            </a:r>
            <a:r>
              <a:rPr lang="en-US" sz="2800" b="1" dirty="0" err="1"/>
              <a:t>diintegrasikan</a:t>
            </a:r>
            <a:r>
              <a:rPr lang="en-US" sz="2800" b="1" dirty="0"/>
              <a:t> </a:t>
            </a:r>
            <a:r>
              <a:rPr lang="en-US" sz="2800" b="1" dirty="0" err="1"/>
              <a:t>dengan</a:t>
            </a:r>
            <a:r>
              <a:rPr lang="en-US" sz="2800" b="1" dirty="0"/>
              <a:t> database </a:t>
            </a:r>
            <a:r>
              <a:rPr lang="en-US" sz="2800" b="1" dirty="0" err="1"/>
              <a:t>kependudukan</a:t>
            </a:r>
            <a:r>
              <a:rPr lang="en-US" sz="2800" b="1" dirty="0"/>
              <a:t> Bantul di </a:t>
            </a:r>
            <a:r>
              <a:rPr lang="en-US" sz="2800" b="1" dirty="0" err="1"/>
              <a:t>Dinas</a:t>
            </a:r>
            <a:r>
              <a:rPr lang="en-US" sz="2800" b="1" dirty="0"/>
              <a:t> </a:t>
            </a:r>
            <a:r>
              <a:rPr lang="en-US" sz="2800" b="1" dirty="0" err="1"/>
              <a:t>Kependudukan</a:t>
            </a:r>
            <a:r>
              <a:rPr lang="en-US" sz="2800" b="1" dirty="0"/>
              <a:t> dan </a:t>
            </a:r>
            <a:r>
              <a:rPr lang="en-US" sz="2800" b="1" dirty="0" err="1"/>
              <a:t>Pencatatan</a:t>
            </a:r>
            <a:r>
              <a:rPr lang="en-US" sz="2800" b="1" dirty="0"/>
              <a:t> </a:t>
            </a:r>
            <a:r>
              <a:rPr lang="en-US" sz="2800" b="1" dirty="0" err="1"/>
              <a:t>Sipil</a:t>
            </a:r>
            <a:endParaRPr lang="en-US" sz="2800" b="1" dirty="0"/>
          </a:p>
        </p:txBody>
      </p:sp>
      <p:pic>
        <p:nvPicPr>
          <p:cNvPr id="5" name="Picture 4">
            <a:extLst>
              <a:ext uri="{FF2B5EF4-FFF2-40B4-BE49-F238E27FC236}">
                <a16:creationId xmlns:a16="http://schemas.microsoft.com/office/drawing/2014/main" id="{C989A3A8-739C-4C5F-BA16-1EAB507932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7406" y="2344136"/>
            <a:ext cx="3918916" cy="3918916"/>
          </a:xfrm>
          <a:prstGeom prst="rect">
            <a:avLst/>
          </a:prstGeom>
        </p:spPr>
      </p:pic>
    </p:spTree>
    <p:extLst>
      <p:ext uri="{BB962C8B-B14F-4D97-AF65-F5344CB8AC3E}">
        <p14:creationId xmlns:p14="http://schemas.microsoft.com/office/powerpoint/2010/main" val="3064531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68A1E-01C3-48A6-BB61-7EE2D45E1C7B}"/>
              </a:ext>
            </a:extLst>
          </p:cNvPr>
          <p:cNvSpPr>
            <a:spLocks noGrp="1"/>
          </p:cNvSpPr>
          <p:nvPr>
            <p:ph type="title"/>
          </p:nvPr>
        </p:nvSpPr>
        <p:spPr>
          <a:xfrm>
            <a:off x="4152901" y="2463406"/>
            <a:ext cx="6369326" cy="1560716"/>
          </a:xfrm>
        </p:spPr>
        <p:txBody>
          <a:bodyPr/>
          <a:lstStyle/>
          <a:p>
            <a:pPr algn="ctr"/>
            <a:r>
              <a:rPr lang="en-US" dirty="0"/>
              <a:t>DEMO SISTEM</a:t>
            </a:r>
          </a:p>
        </p:txBody>
      </p:sp>
      <p:pic>
        <p:nvPicPr>
          <p:cNvPr id="5" name="Picture 4">
            <a:hlinkClick r:id="rId2"/>
            <a:extLst>
              <a:ext uri="{FF2B5EF4-FFF2-40B4-BE49-F238E27FC236}">
                <a16:creationId xmlns:a16="http://schemas.microsoft.com/office/drawing/2014/main" id="{AA73CEEB-58AE-40D3-A1A7-138661CCFA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9671" y="2463406"/>
            <a:ext cx="7923491" cy="4459356"/>
          </a:xfrm>
          <a:prstGeom prst="rect">
            <a:avLst/>
          </a:prstGeom>
        </p:spPr>
      </p:pic>
    </p:spTree>
    <p:extLst>
      <p:ext uri="{BB962C8B-B14F-4D97-AF65-F5344CB8AC3E}">
        <p14:creationId xmlns:p14="http://schemas.microsoft.com/office/powerpoint/2010/main" val="1869434646"/>
      </p:ext>
    </p:extLst>
  </p:cSld>
  <p:clrMapOvr>
    <a:masterClrMapping/>
  </p:clrMapOvr>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docProps/app.xml><?xml version="1.0" encoding="utf-8"?>
<Properties xmlns="http://schemas.openxmlformats.org/officeDocument/2006/extended-properties" xmlns:vt="http://schemas.openxmlformats.org/officeDocument/2006/docPropsVTypes">
  <Template>TM10001104[[fn=Feathered]]</Template>
  <TotalTime>244</TotalTime>
  <Words>89</Words>
  <Application>Microsoft Office PowerPoint</Application>
  <PresentationFormat>Widescreen</PresentationFormat>
  <Paragraphs>17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Calibri</vt:lpstr>
      <vt:lpstr>Century Schoolbook</vt:lpstr>
      <vt:lpstr>Corbel</vt:lpstr>
      <vt:lpstr>Feathered</vt:lpstr>
      <vt:lpstr>Digitaliasasi Arsip Pindah Datang di Dinas Kependudukan dan Pencatatan Sipil Kabupaten Bantul Berbasis Web Dengan Menggunakan Framework Codeigniter</vt:lpstr>
      <vt:lpstr>Aplikasi ini dibangun menggunakan template admin LTE </vt:lpstr>
      <vt:lpstr>Berbasis MVC dimana model tempat untuk membuat fungsi yang berkaitan dengan database  dimana view tempat untuk mengatur kerangka2 HTML yang dikolaborasikan dengan CSS  controller tempat untuk membuat fungsi2 yang digunakan memerintahkan model untuk mengolah data di database dan view untuk menampilkan hasil proses pengolahan data</vt:lpstr>
      <vt:lpstr>Bahasa Pemrograman</vt:lpstr>
      <vt:lpstr>Sistem bantu ini ditujukan hanya untuk Dinas Kependudukan dan Pencatatan Sipil Kabupaten Bantul khususnya Seksi Pindah Datang</vt:lpstr>
      <vt:lpstr>PowerPoint Presentation</vt:lpstr>
      <vt:lpstr>Sistem ini kedepan akan diintegrasikan dengan database kependudukan Bantul di Dinas Kependudukan dan Pencatatan Sipil</vt:lpstr>
      <vt:lpstr>DEMO SISTEM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Digitaliasasi Arsip Pindah Datang di Dinas Kependudukan dan Pencatatan Sipil Kabupaten Bantul Berbasis Web Dengan Menggunakan Framework Codeigniter</dc:title>
  <dc:creator>User10</dc:creator>
  <cp:lastModifiedBy>User10</cp:lastModifiedBy>
  <cp:revision>22</cp:revision>
  <dcterms:created xsi:type="dcterms:W3CDTF">2020-07-08T09:01:20Z</dcterms:created>
  <dcterms:modified xsi:type="dcterms:W3CDTF">2020-07-09T15:09:20Z</dcterms:modified>
</cp:coreProperties>
</file>