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74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2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8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1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37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093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06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3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3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5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05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7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6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13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99FD4-8F74-44CD-A518-BDBDDAFE72BE}" type="datetimeFigureOut">
              <a:rPr lang="ru-RU" smtClean="0"/>
              <a:t>21.04.2022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2797-67A6-466E-A2AB-0576C34FD1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74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455"/>
            <a:ext cx="9144000" cy="18318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РЕСПУБЛИКИ ХАКАСИЯ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«ХАКАССКИЙ ПОЛИТЕХНИЧЕСКИЙ КОЛЛЕДЖ»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88700"/>
            <a:ext cx="9144000" cy="135038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ТЕМЕ: СОПРОВОЖДЕНИЕ И ОБСЛУЖИВАНИЕ ПРОГРАММНОГО ОБЕСПЕЧЕНИЯ КОМПЬЮТЕРНОЙ СИСТЕМЫ НА ПЛАТФОРМЕ 1С:ПРЕДПРИЯТИЯ 8 - КОНФИГУРАЦИЯ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«Продажа со скидками»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1379" y="4803090"/>
            <a:ext cx="312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 группы ИС(ПРО) -31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Гура Н.С.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300" y="6051597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Абакан 2022</a:t>
            </a:r>
          </a:p>
        </p:txBody>
      </p:sp>
    </p:spTree>
    <p:extLst>
      <p:ext uri="{BB962C8B-B14F-4D97-AF65-F5344CB8AC3E}">
        <p14:creationId xmlns:p14="http://schemas.microsoft.com/office/powerpoint/2010/main" val="390347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защиты, аутентификация, копии баз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96238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защиты и выгрузки копии конфигурации, необходимо разработать файл, который помещен в планировщик задач, он будет выгружать конфигурацию через заданный промежуток времени.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855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1053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выполнены следующие задачи: установлена ОС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7.3, обновлена конфигурация, создана база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выполнено резервное копирование базы данных.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достигнута поставленная цель: обновление, внедрение и сопровождение конфигурации «Торговля со скидками».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9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032" y="2825491"/>
            <a:ext cx="9730154" cy="9860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745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87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37282"/>
            <a:ext cx="8946541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данной курсовой работы - разработка, внедрение и сопровождение конфигурации «Торговля со скидками». Внедрение в процесс обслуживания позволяет производить все действия эффективнее, ведя учет поступающего и уходящего товара, расчет скидочной системы и т.д. Это экономит время и средства.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ru-RU" dirty="0" smtClean="0"/>
              <a:t> </a:t>
            </a:r>
            <a:r>
              <a:rPr lang="ru-RU" dirty="0"/>
              <a:t>исследования данной работы является сеть </a:t>
            </a:r>
            <a:r>
              <a:rPr lang="ru-RU" dirty="0" smtClean="0"/>
              <a:t>магазинов.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сопровождение и обслуживание программного обеспечения компьютерной системы на платформе 1С: Предприятие 8.3 - конфигурация «Сродажа со скидками».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7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821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Обследование</a:t>
            </a:r>
            <a:r>
              <a:rPr lang="ru-RU" b="1" dirty="0"/>
              <a:t>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76539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учебном предприятии имеются необходимые материалы и аппаратура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установки необходимых программ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обслуживание программного обеспечения компьютерной системы на платформе 1C:Предприятие 8.3 - конфигурация «Торговля со скидками», которая предназначена для учета поступающего и уходящего товара, хранит всю информацию о чеках, а также помогает рассчитывать процент скидки.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поступающих и уходящих товарах вносятся и хранятся в документах, по которым составляется «Остатки товаров».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чеках также хранится в документах, которые служат для формирования «Отчета по чекам».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8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549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65267"/>
            <a:ext cx="8946541" cy="4836769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работа выполнена на виртуальной машине 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 установленной ОС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7.3, для выполнения поставленной задачи необходимы следующие приложения: 1С 8.3,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конфигурации «Торговля со скидками» необходимо: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Вести учет поступающего и уходящего товара. Все данные хранятся в документах «Поступление товаров» и «Продажа товаров».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 данные электронных чеков в отдельных документах «Информация по чекам» и «Скидка на чек». В первом хранится индивидуальный номер чека, ФИО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кассира 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товаров входящие в этот чек.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втором документе хранятся скидки на все чеки, где рассчитывается сумма со скидкой.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хранятся в справочниках, которые помогают для заполнения документов, по котором будут строиться отчеты.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документы являются связующим звеном для формирования отчетов.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019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RedOS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Murom 7.3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0148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дальнейшей работы на платформе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установлена операционная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RedOS MUROM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7.3.»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с меню, в котором перечислено несколько вариантов загрузки.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начинается с меню, в котором перечислено несколько вариантов загрузки.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РЕД ОС автоматически осуществляется в графическом режиме с выводом текстовой информации на выбранном в начале процесса установки языке.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начать процесс установки, нужно выбрать пункт меню «Установить RED OS» и нажать Enter.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этап установки не требует вмешательства пользователя: происходит автоматическое определение оборудования и запуск компонентов программы установки.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3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3821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1С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55801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будет производиться через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терминал.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 будет использоваться пользователь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удобной работы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необходимо выполнить установку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1С 8.3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292427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Поставлены пакеты клиента, которые запрошены у производителя для linux, данной командой: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изменить файл, и добавить ip-адрес сервера с его именем. Вместо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«10.81.1.117» требуется 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сервера.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производстве отсутствует купленная лицензия 1С:Предприятия, что не позволяет установить ее на систему.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3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12195"/>
            <a:ext cx="9127104" cy="1433146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Внесение изменений в установленную конфигурацию в соответствии с темой работы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81725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По причине отсутствия на предприятии предыдущей конфигурации, необходимо разработать ее с нуля.</a:t>
            </a:r>
          </a:p>
          <a:p>
            <a:r>
              <a:rPr lang="ru-RU" dirty="0"/>
              <a:t>Для начала создана конфигурация, и добавлены в нее справочники: «Товары», «Склады», «Кассиры</a:t>
            </a:r>
            <a:r>
              <a:rPr lang="ru-RU" dirty="0" smtClean="0"/>
              <a:t>»</a:t>
            </a:r>
          </a:p>
          <a:p>
            <a:r>
              <a:rPr lang="ru-RU" dirty="0"/>
              <a:t>Далее созданы </a:t>
            </a:r>
            <a:r>
              <a:rPr lang="ru-RU" dirty="0" smtClean="0"/>
              <a:t>документы, </a:t>
            </a:r>
            <a:r>
              <a:rPr lang="ru-RU" dirty="0"/>
              <a:t>в которых храниться необходимая для предприятия </a:t>
            </a:r>
            <a:r>
              <a:rPr lang="ru-RU" dirty="0" smtClean="0"/>
              <a:t>информация</a:t>
            </a:r>
          </a:p>
          <a:p>
            <a:r>
              <a:rPr lang="ru-RU" dirty="0"/>
              <a:t>В конфигурации также используются два отчета: «Остатки товаров» и «Отчет по </a:t>
            </a:r>
            <a:r>
              <a:rPr lang="ru-RU" dirty="0" smtClean="0"/>
              <a:t>чекам», в </a:t>
            </a:r>
            <a:r>
              <a:rPr lang="ru-RU" dirty="0"/>
              <a:t>первом выводится информация об остатке товара собранного со всех складов, во втором храниться информация о чеках и примененных к ним скидок.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2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1С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341307"/>
            <a:ext cx="9905998" cy="13385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разработки конфигурации, добавлено довольно много пунктов в конфигурации, она стала иметь иной вид и функционал, для сравнения изменений в данной конфигурации по сравнению с прошлой версией можно воспользоваться инструментом «Сравнить конфигурации».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28445" y="2834204"/>
            <a:ext cx="3941330" cy="36661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0867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762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Ион</vt:lpstr>
      <vt:lpstr>ГОСУДАРСТВЕННОЕ БЮДЖЕТНОЕ ПРОФЕССИОНАЛЬНОЕ ОБРАЗОВАТЕЛЬНОЕ УЧРЕЖДЕНИЕ РЕСПУБЛИКИ ХАКАСИЯ  «ХАКАССКИЙ ПОЛИТЕХНИЧЕСКИЙ КОЛЛЕДЖ» </vt:lpstr>
      <vt:lpstr>Введение</vt:lpstr>
      <vt:lpstr>Обследование предметной области</vt:lpstr>
      <vt:lpstr>Описание предметной области</vt:lpstr>
      <vt:lpstr>Установка RedOS Murom 7.3</vt:lpstr>
      <vt:lpstr>Установка PostgreSQL для 1С</vt:lpstr>
      <vt:lpstr>Установка 1С 8.3</vt:lpstr>
      <vt:lpstr>Внесение изменений в установленную конфигурацию в соответствии с темой работы</vt:lpstr>
      <vt:lpstr>Администрирование 1С</vt:lpstr>
      <vt:lpstr>Обеспечение защиты, аутентификация, копии баз данных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РЕСПУБЛИКИ ХАКАСИЯ  «ХАКАССКИЙ ПОЛИТЕХНИЧЕСКИЙ КОЛЛЕДЖ» </dc:title>
  <dc:creator>student</dc:creator>
  <cp:lastModifiedBy>Никита Гура</cp:lastModifiedBy>
  <cp:revision>17</cp:revision>
  <dcterms:created xsi:type="dcterms:W3CDTF">2022-04-20T09:16:24Z</dcterms:created>
  <dcterms:modified xsi:type="dcterms:W3CDTF">2022-04-21T15:22:43Z</dcterms:modified>
</cp:coreProperties>
</file>