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6FB08-548C-469B-9BB9-251A510242EB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3924F-5176-48A7-A324-D870670DE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43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3F8D-98F9-431C-839B-63151D4CD8EB}" type="datetime1">
              <a:rPr lang="fr-FR" smtClean="0"/>
              <a:t>12/06/2014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DF61-4279-45E4-84E3-42FA86289877}" type="datetime1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CD00-0CD7-482D-9582-29DE6C4ACBA4}" type="datetime1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36A-1A79-457D-AFF0-7EBAEC27FD7F}" type="datetime1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0F5-9E51-484C-97C9-D5C64528CFAE}" type="datetime1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068-171F-48A3-80E5-6968246110CA}" type="datetime1">
              <a:rPr lang="fr-FR" smtClean="0"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908-B1F7-4353-921D-8AA32742630F}" type="datetime1">
              <a:rPr lang="fr-FR" smtClean="0"/>
              <a:t>12/06/2014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31E4-E049-4CE5-BACF-56BBC4DB6290}" type="datetime1">
              <a:rPr lang="fr-FR" smtClean="0"/>
              <a:t>12/06/2014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9B6E-646A-4713-95C5-2EE67F3BA0D9}" type="datetime1">
              <a:rPr lang="fr-FR" smtClean="0"/>
              <a:t>12/06/2014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B4D-6010-49D7-AD28-40B649FB6A4B}" type="datetime1">
              <a:rPr lang="fr-FR" smtClean="0"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4FBF-8F4E-46BC-ADAF-80023B31598E}" type="datetime1">
              <a:rPr lang="fr-FR" smtClean="0"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5646911-82AC-4F05-85C4-9B95B4C6DBB2}" type="datetime1">
              <a:rPr lang="fr-FR" smtClean="0"/>
              <a:t>12/06/2014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853F447-1F3E-4FB9-BCFB-D1F0B763A3F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6864" cy="1080120"/>
          </a:xfrm>
        </p:spPr>
        <p:txBody>
          <a:bodyPr/>
          <a:lstStyle/>
          <a:p>
            <a:r>
              <a:rPr lang="fr-FR" dirty="0" smtClean="0"/>
              <a:t>Projet tuteurés semestre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780928"/>
            <a:ext cx="9144000" cy="114463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dirty="0" smtClean="0"/>
              <a:t>Groupe 3</a:t>
            </a:r>
          </a:p>
          <a:p>
            <a:pPr algn="ctr"/>
            <a:r>
              <a:rPr lang="fr-FR" dirty="0" smtClean="0"/>
              <a:t>Florian </a:t>
            </a:r>
            <a:r>
              <a:rPr lang="fr-FR" dirty="0" err="1" smtClean="0"/>
              <a:t>Maruejol</a:t>
            </a:r>
            <a:endParaRPr lang="fr-FR" dirty="0" smtClean="0"/>
          </a:p>
          <a:p>
            <a:pPr algn="ctr"/>
            <a:r>
              <a:rPr lang="fr-FR" dirty="0" smtClean="0"/>
              <a:t>Maxime Silvestre</a:t>
            </a:r>
          </a:p>
          <a:p>
            <a:pPr algn="ctr"/>
            <a:r>
              <a:rPr lang="fr-FR" dirty="0" smtClean="0"/>
              <a:t>Baptiste </a:t>
            </a:r>
            <a:r>
              <a:rPr lang="fr-FR" dirty="0" err="1" smtClean="0"/>
              <a:t>Thevenet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760" y="0"/>
            <a:ext cx="7315200" cy="1154097"/>
          </a:xfrm>
        </p:spPr>
        <p:txBody>
          <a:bodyPr/>
          <a:lstStyle/>
          <a:p>
            <a:r>
              <a:rPr lang="fr-FR" dirty="0" smtClean="0"/>
              <a:t>Notre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708920"/>
            <a:ext cx="7315200" cy="353952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Un jeu dont le but est de terrassé toute l’équipe adverse</a:t>
            </a:r>
          </a:p>
          <a:p>
            <a:r>
              <a:rPr lang="fr-FR" dirty="0" smtClean="0"/>
              <a:t>Equipe VS équipe</a:t>
            </a:r>
          </a:p>
          <a:p>
            <a:r>
              <a:rPr lang="fr-FR" dirty="0" smtClean="0"/>
              <a:t>Jeu en tour par tour</a:t>
            </a:r>
          </a:p>
          <a:p>
            <a:r>
              <a:rPr lang="fr-FR" dirty="0" smtClean="0"/>
              <a:t>Jeu de plateau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43608" y="234888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But :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0"/>
            <a:ext cx="7315200" cy="1154097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132856"/>
            <a:ext cx="7315200" cy="3539527"/>
          </a:xfrm>
        </p:spPr>
        <p:txBody>
          <a:bodyPr>
            <a:normAutofit fontScale="92500" lnSpcReduction="10000"/>
          </a:bodyPr>
          <a:lstStyle/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Le système de déplacement : contournement des obstacles</a:t>
            </a:r>
          </a:p>
          <a:p>
            <a:r>
              <a:rPr lang="fr-FR" sz="2400" dirty="0" smtClean="0"/>
              <a:t>Gestion des attaques par rapport aux obstacles</a:t>
            </a:r>
          </a:p>
          <a:p>
            <a:r>
              <a:rPr lang="fr-FR" sz="2400" dirty="0" smtClean="0"/>
              <a:t>L’utilité du sac</a:t>
            </a:r>
          </a:p>
          <a:p>
            <a:r>
              <a:rPr lang="fr-FR" sz="2400" dirty="0" smtClean="0"/>
              <a:t>Possibilité de rajouter une IA </a:t>
            </a:r>
          </a:p>
          <a:p>
            <a:r>
              <a:rPr lang="fr-FR" sz="2400" dirty="0" smtClean="0"/>
              <a:t>Rendre l’application responsive</a:t>
            </a:r>
          </a:p>
          <a:p>
            <a:r>
              <a:rPr lang="fr-FR" sz="2400" dirty="0" smtClean="0"/>
              <a:t>Rajouter un système de sauvegarde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86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404664"/>
            <a:ext cx="6624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tx2"/>
                </a:solidFill>
              </a:rPr>
              <a:t>Les tests à envisager par la suite</a:t>
            </a:r>
            <a:endParaRPr lang="fr-FR" sz="44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31640" y="4725144"/>
            <a:ext cx="574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 jour d’aujourd’hui nous avons seulement tester la classe</a:t>
            </a:r>
          </a:p>
          <a:p>
            <a:r>
              <a:rPr lang="fr-FR" dirty="0" smtClean="0"/>
              <a:t>Personnage et la classe Case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187624" y="2636912"/>
            <a:ext cx="7315200" cy="35395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Tester la création de 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Tester toute les attaques et les objets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Tester l’interface IHM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 tester toute les autres méthode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5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5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84342" cy="502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189273"/>
            <a:ext cx="7853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2"/>
                </a:solidFill>
              </a:rPr>
              <a:t>Menu de sélection des personnages</a:t>
            </a:r>
            <a:endParaRPr lang="fr-F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6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8" y="2060848"/>
            <a:ext cx="7236296" cy="431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60780" y="482769"/>
            <a:ext cx="7031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Menu de sélection d’une carte</a:t>
            </a:r>
            <a:endParaRPr lang="fr-F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7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2342"/>
            <a:ext cx="8496944" cy="515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267744" y="404664"/>
            <a:ext cx="5375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Ecran principal du jeux</a:t>
            </a:r>
            <a:endParaRPr lang="fr-F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28384" y="692696"/>
            <a:ext cx="941203" cy="301752"/>
          </a:xfrm>
        </p:spPr>
        <p:txBody>
          <a:bodyPr/>
          <a:lstStyle/>
          <a:p>
            <a:fld id="{9853F447-1F3E-4FB9-BCFB-D1F0B763A3FF}" type="slidenum">
              <a:rPr lang="fr-FR" smtClean="0"/>
              <a:t>8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91108"/>
            <a:ext cx="7632848" cy="47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691680" y="554777"/>
            <a:ext cx="6261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tx2"/>
                </a:solidFill>
              </a:rPr>
              <a:t>Interface graphique du sac</a:t>
            </a:r>
            <a:endParaRPr lang="fr-F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9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78</TotalTime>
  <Words>139</Words>
  <Application>Microsoft Office PowerPoint</Application>
  <PresentationFormat>Affichage à l'écran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Perspective</vt:lpstr>
      <vt:lpstr>Projet tuteurés semestre 2</vt:lpstr>
      <vt:lpstr>Notre application</vt:lpstr>
      <vt:lpstr>Améliorations possibles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tuteurés semestre 2</dc:title>
  <dc:creator>Proprietaire</dc:creator>
  <cp:lastModifiedBy>Proprietaire</cp:lastModifiedBy>
  <cp:revision>8</cp:revision>
  <dcterms:created xsi:type="dcterms:W3CDTF">2014-06-12T08:24:10Z</dcterms:created>
  <dcterms:modified xsi:type="dcterms:W3CDTF">2014-06-12T09:43:23Z</dcterms:modified>
</cp:coreProperties>
</file>