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D23ECBA-BBBB-4E68-85FE-BDC130D61800}">
          <p14:sldIdLst>
            <p14:sldId id="256"/>
          </p14:sldIdLst>
        </p14:section>
        <p14:section name="Kotlin" id="{1BD5388C-267D-459E-A6CA-EEA1451D2FFB}">
          <p14:sldIdLst>
            <p14:sldId id="257"/>
            <p14:sldId id="260"/>
            <p14:sldId id="261"/>
          </p14:sldIdLst>
        </p14:section>
        <p14:section name="Coroutines" id="{027216E2-9B28-4D83-A763-EA2B97844865}">
          <p14:sldIdLst>
            <p14:sldId id="259"/>
            <p14:sldId id="262"/>
          </p14:sldIdLst>
        </p14:section>
        <p14:section name="Examples" id="{C76AC707-7A63-4E1C-A95F-D1C6E705E344}">
          <p14:sldIdLst>
            <p14:sldId id="263"/>
            <p14:sldId id="264"/>
          </p14:sldIdLst>
        </p14:section>
        <p14:section name="Sources" id="{A96D2A19-66EC-45AE-BA80-729917A93355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28DCD4-0F81-469C-A808-5EF018985FD5}" v="9" dt="2023-07-22T21:28:46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Pipo" userId="5a82b2b327e6e653" providerId="LiveId" clId="{6028DCD4-0F81-469C-A808-5EF018985FD5}"/>
    <pc:docChg chg="undo redo custSel addSld modSld addSection modSection">
      <pc:chgData name="Andrew Pipo" userId="5a82b2b327e6e653" providerId="LiveId" clId="{6028DCD4-0F81-469C-A808-5EF018985FD5}" dt="2023-07-22T21:28:46.736" v="830" actId="12100"/>
      <pc:docMkLst>
        <pc:docMk/>
      </pc:docMkLst>
      <pc:sldChg chg="modSp mod">
        <pc:chgData name="Andrew Pipo" userId="5a82b2b327e6e653" providerId="LiveId" clId="{6028DCD4-0F81-469C-A808-5EF018985FD5}" dt="2023-07-21T19:08:05.154" v="403" actId="2711"/>
        <pc:sldMkLst>
          <pc:docMk/>
          <pc:sldMk cId="3778169556" sldId="256"/>
        </pc:sldMkLst>
        <pc:spChg chg="mod">
          <ac:chgData name="Andrew Pipo" userId="5a82b2b327e6e653" providerId="LiveId" clId="{6028DCD4-0F81-469C-A808-5EF018985FD5}" dt="2023-07-21T19:08:05.154" v="403" actId="2711"/>
          <ac:spMkLst>
            <pc:docMk/>
            <pc:sldMk cId="3778169556" sldId="256"/>
            <ac:spMk id="2" creationId="{EAAAD13F-7DDE-7D61-7335-6433FB53DF97}"/>
          </ac:spMkLst>
        </pc:spChg>
        <pc:spChg chg="mod">
          <ac:chgData name="Andrew Pipo" userId="5a82b2b327e6e653" providerId="LiveId" clId="{6028DCD4-0F81-469C-A808-5EF018985FD5}" dt="2023-07-21T19:07:55.870" v="401" actId="2711"/>
          <ac:spMkLst>
            <pc:docMk/>
            <pc:sldMk cId="3778169556" sldId="256"/>
            <ac:spMk id="3" creationId="{CDED0B85-7FA6-9A09-3AA8-EA8277E3857A}"/>
          </ac:spMkLst>
        </pc:spChg>
      </pc:sldChg>
      <pc:sldChg chg="addSp delSp modSp mod setBg">
        <pc:chgData name="Andrew Pipo" userId="5a82b2b327e6e653" providerId="LiveId" clId="{6028DCD4-0F81-469C-A808-5EF018985FD5}" dt="2023-07-22T21:28:46.736" v="830" actId="12100"/>
        <pc:sldMkLst>
          <pc:docMk/>
          <pc:sldMk cId="4132715202" sldId="257"/>
        </pc:sldMkLst>
        <pc:spChg chg="mod">
          <ac:chgData name="Andrew Pipo" userId="5a82b2b327e6e653" providerId="LiveId" clId="{6028DCD4-0F81-469C-A808-5EF018985FD5}" dt="2023-07-22T21:18:52.890" v="764" actId="26606"/>
          <ac:spMkLst>
            <pc:docMk/>
            <pc:sldMk cId="4132715202" sldId="257"/>
            <ac:spMk id="2" creationId="{AA0C5730-146B-A570-F324-5B0481276E39}"/>
          </ac:spMkLst>
        </pc:spChg>
        <pc:spChg chg="del mod">
          <ac:chgData name="Andrew Pipo" userId="5a82b2b327e6e653" providerId="LiveId" clId="{6028DCD4-0F81-469C-A808-5EF018985FD5}" dt="2023-07-21T19:10:47.859" v="488" actId="26606"/>
          <ac:spMkLst>
            <pc:docMk/>
            <pc:sldMk cId="4132715202" sldId="257"/>
            <ac:spMk id="3" creationId="{09811080-D82D-102E-37BE-DB4CAD5BBE85}"/>
          </ac:spMkLst>
        </pc:spChg>
        <pc:spChg chg="add del">
          <ac:chgData name="Andrew Pipo" userId="5a82b2b327e6e653" providerId="LiveId" clId="{6028DCD4-0F81-469C-A808-5EF018985FD5}" dt="2023-07-22T21:18:52.890" v="764" actId="26606"/>
          <ac:spMkLst>
            <pc:docMk/>
            <pc:sldMk cId="4132715202" sldId="257"/>
            <ac:spMk id="9" creationId="{7517A47C-B2E5-4B79-8061-D74B1311AF6E}"/>
          </ac:spMkLst>
        </pc:spChg>
        <pc:spChg chg="add del">
          <ac:chgData name="Andrew Pipo" userId="5a82b2b327e6e653" providerId="LiveId" clId="{6028DCD4-0F81-469C-A808-5EF018985FD5}" dt="2023-07-22T21:18:52.890" v="764" actId="26606"/>
          <ac:spMkLst>
            <pc:docMk/>
            <pc:sldMk cId="4132715202" sldId="257"/>
            <ac:spMk id="11" creationId="{C505E780-2083-4CB5-A42A-5E0E2908ECC3}"/>
          </ac:spMkLst>
        </pc:spChg>
        <pc:spChg chg="add del">
          <ac:chgData name="Andrew Pipo" userId="5a82b2b327e6e653" providerId="LiveId" clId="{6028DCD4-0F81-469C-A808-5EF018985FD5}" dt="2023-07-22T21:18:52.890" v="764" actId="26606"/>
          <ac:spMkLst>
            <pc:docMk/>
            <pc:sldMk cId="4132715202" sldId="257"/>
            <ac:spMk id="13" creationId="{D2C0AE1C-0118-41AE-8A10-7CDCBF10E96F}"/>
          </ac:spMkLst>
        </pc:spChg>
        <pc:spChg chg="add del">
          <ac:chgData name="Andrew Pipo" userId="5a82b2b327e6e653" providerId="LiveId" clId="{6028DCD4-0F81-469C-A808-5EF018985FD5}" dt="2023-07-22T21:18:52.890" v="764" actId="26606"/>
          <ac:spMkLst>
            <pc:docMk/>
            <pc:sldMk cId="4132715202" sldId="257"/>
            <ac:spMk id="15" creationId="{463EEC44-1BA3-44ED-81FC-A644B04B2A44}"/>
          </ac:spMkLst>
        </pc:spChg>
        <pc:spChg chg="add del">
          <ac:chgData name="Andrew Pipo" userId="5a82b2b327e6e653" providerId="LiveId" clId="{6028DCD4-0F81-469C-A808-5EF018985FD5}" dt="2023-07-22T21:18:52.890" v="764" actId="26606"/>
          <ac:spMkLst>
            <pc:docMk/>
            <pc:sldMk cId="4132715202" sldId="257"/>
            <ac:spMk id="17" creationId="{81E1224E-6618-482E-BE87-321A7FC1CDE8}"/>
          </ac:spMkLst>
        </pc:spChg>
        <pc:spChg chg="add del">
          <ac:chgData name="Andrew Pipo" userId="5a82b2b327e6e653" providerId="LiveId" clId="{6028DCD4-0F81-469C-A808-5EF018985FD5}" dt="2023-07-22T21:18:52.890" v="764" actId="26606"/>
          <ac:spMkLst>
            <pc:docMk/>
            <pc:sldMk cId="4132715202" sldId="257"/>
            <ac:spMk id="18" creationId="{066346BE-FDB4-4772-A696-0719490ABD64}"/>
          </ac:spMkLst>
        </pc:spChg>
        <pc:spChg chg="add del">
          <ac:chgData name="Andrew Pipo" userId="5a82b2b327e6e653" providerId="LiveId" clId="{6028DCD4-0F81-469C-A808-5EF018985FD5}" dt="2023-07-22T21:18:52.890" v="764" actId="26606"/>
          <ac:spMkLst>
            <pc:docMk/>
            <pc:sldMk cId="4132715202" sldId="257"/>
            <ac:spMk id="19" creationId="{FB92FFCE-0C90-454E-AA25-D4EE9A6C39C5}"/>
          </ac:spMkLst>
        </pc:spChg>
        <pc:spChg chg="add del">
          <ac:chgData name="Andrew Pipo" userId="5a82b2b327e6e653" providerId="LiveId" clId="{6028DCD4-0F81-469C-A808-5EF018985FD5}" dt="2023-07-22T21:10:02.115" v="720" actId="26606"/>
          <ac:spMkLst>
            <pc:docMk/>
            <pc:sldMk cId="4132715202" sldId="257"/>
            <ac:spMk id="20" creationId="{B5416EBC-B41E-4F8A-BE9F-07301B682CBD}"/>
          </ac:spMkLst>
        </pc:spChg>
        <pc:spChg chg="add del">
          <ac:chgData name="Andrew Pipo" userId="5a82b2b327e6e653" providerId="LiveId" clId="{6028DCD4-0F81-469C-A808-5EF018985FD5}" dt="2023-07-22T21:10:02.115" v="720" actId="26606"/>
          <ac:spMkLst>
            <pc:docMk/>
            <pc:sldMk cId="4132715202" sldId="257"/>
            <ac:spMk id="22" creationId="{AFF79527-C7F1-4E06-8126-A8E8C5FEBFCA}"/>
          </ac:spMkLst>
        </pc:spChg>
        <pc:spChg chg="add del">
          <ac:chgData name="Andrew Pipo" userId="5a82b2b327e6e653" providerId="LiveId" clId="{6028DCD4-0F81-469C-A808-5EF018985FD5}" dt="2023-07-22T21:10:02.115" v="720" actId="26606"/>
          <ac:spMkLst>
            <pc:docMk/>
            <pc:sldMk cId="4132715202" sldId="257"/>
            <ac:spMk id="24" creationId="{55986208-8A53-4E92-9197-6B57BCCB2F37}"/>
          </ac:spMkLst>
        </pc:spChg>
        <pc:spChg chg="add del">
          <ac:chgData name="Andrew Pipo" userId="5a82b2b327e6e653" providerId="LiveId" clId="{6028DCD4-0F81-469C-A808-5EF018985FD5}" dt="2023-07-22T21:10:04.379" v="722" actId="26606"/>
          <ac:spMkLst>
            <pc:docMk/>
            <pc:sldMk cId="4132715202" sldId="257"/>
            <ac:spMk id="26" creationId="{81E1224E-6618-482E-BE87-321A7FC1CDE8}"/>
          </ac:spMkLst>
        </pc:spChg>
        <pc:spChg chg="add del">
          <ac:chgData name="Andrew Pipo" userId="5a82b2b327e6e653" providerId="LiveId" clId="{6028DCD4-0F81-469C-A808-5EF018985FD5}" dt="2023-07-22T21:10:04.379" v="722" actId="26606"/>
          <ac:spMkLst>
            <pc:docMk/>
            <pc:sldMk cId="4132715202" sldId="257"/>
            <ac:spMk id="27" creationId="{066346BE-FDB4-4772-A696-0719490ABD64}"/>
          </ac:spMkLst>
        </pc:spChg>
        <pc:spChg chg="add del">
          <ac:chgData name="Andrew Pipo" userId="5a82b2b327e6e653" providerId="LiveId" clId="{6028DCD4-0F81-469C-A808-5EF018985FD5}" dt="2023-07-22T21:10:04.379" v="722" actId="26606"/>
          <ac:spMkLst>
            <pc:docMk/>
            <pc:sldMk cId="4132715202" sldId="257"/>
            <ac:spMk id="28" creationId="{FB92FFCE-0C90-454E-AA25-D4EE9A6C39C5}"/>
          </ac:spMkLst>
        </pc:spChg>
        <pc:spChg chg="add del">
          <ac:chgData name="Andrew Pipo" userId="5a82b2b327e6e653" providerId="LiveId" clId="{6028DCD4-0F81-469C-A808-5EF018985FD5}" dt="2023-07-22T21:10:06.252" v="724" actId="26606"/>
          <ac:spMkLst>
            <pc:docMk/>
            <pc:sldMk cId="4132715202" sldId="257"/>
            <ac:spMk id="30" creationId="{AFF8D2E5-2C4E-47B1-930B-6C82B7C31331}"/>
          </ac:spMkLst>
        </pc:spChg>
        <pc:spChg chg="add del">
          <ac:chgData name="Andrew Pipo" userId="5a82b2b327e6e653" providerId="LiveId" clId="{6028DCD4-0F81-469C-A808-5EF018985FD5}" dt="2023-07-22T21:10:06.252" v="724" actId="26606"/>
          <ac:spMkLst>
            <pc:docMk/>
            <pc:sldMk cId="4132715202" sldId="257"/>
            <ac:spMk id="31" creationId="{801E4ADA-0EA9-4930-846E-3C11E8BED6DD}"/>
          </ac:spMkLst>
        </pc:spChg>
        <pc:spChg chg="add del">
          <ac:chgData name="Andrew Pipo" userId="5a82b2b327e6e653" providerId="LiveId" clId="{6028DCD4-0F81-469C-A808-5EF018985FD5}" dt="2023-07-22T21:10:06.252" v="724" actId="26606"/>
          <ac:spMkLst>
            <pc:docMk/>
            <pc:sldMk cId="4132715202" sldId="257"/>
            <ac:spMk id="32" creationId="{FB92FFCE-0C90-454E-AA25-D4EE9A6C39C5}"/>
          </ac:spMkLst>
        </pc:spChg>
        <pc:spChg chg="add del">
          <ac:chgData name="Andrew Pipo" userId="5a82b2b327e6e653" providerId="LiveId" clId="{6028DCD4-0F81-469C-A808-5EF018985FD5}" dt="2023-07-22T21:10:08.186" v="726" actId="26606"/>
          <ac:spMkLst>
            <pc:docMk/>
            <pc:sldMk cId="4132715202" sldId="257"/>
            <ac:spMk id="34" creationId="{7301F447-EEF7-48F5-AF73-7566EE7F64AD}"/>
          </ac:spMkLst>
        </pc:spChg>
        <pc:spChg chg="add del">
          <ac:chgData name="Andrew Pipo" userId="5a82b2b327e6e653" providerId="LiveId" clId="{6028DCD4-0F81-469C-A808-5EF018985FD5}" dt="2023-07-22T21:10:08.186" v="726" actId="26606"/>
          <ac:spMkLst>
            <pc:docMk/>
            <pc:sldMk cId="4132715202" sldId="257"/>
            <ac:spMk id="35" creationId="{F7117410-A2A4-4085-9ADC-46744551DBDE}"/>
          </ac:spMkLst>
        </pc:spChg>
        <pc:spChg chg="add del">
          <ac:chgData name="Andrew Pipo" userId="5a82b2b327e6e653" providerId="LiveId" clId="{6028DCD4-0F81-469C-A808-5EF018985FD5}" dt="2023-07-22T21:10:08.186" v="726" actId="26606"/>
          <ac:spMkLst>
            <pc:docMk/>
            <pc:sldMk cId="4132715202" sldId="257"/>
            <ac:spMk id="36" creationId="{99F74EB5-E547-4FB4-95F5-BCC788F3C4A0}"/>
          </ac:spMkLst>
        </pc:spChg>
        <pc:spChg chg="add del">
          <ac:chgData name="Andrew Pipo" userId="5a82b2b327e6e653" providerId="LiveId" clId="{6028DCD4-0F81-469C-A808-5EF018985FD5}" dt="2023-07-22T21:16:42.453" v="756" actId="26606"/>
          <ac:spMkLst>
            <pc:docMk/>
            <pc:sldMk cId="4132715202" sldId="257"/>
            <ac:spMk id="38" creationId="{B5416EBC-B41E-4F8A-BE9F-07301B682CBD}"/>
          </ac:spMkLst>
        </pc:spChg>
        <pc:spChg chg="add del">
          <ac:chgData name="Andrew Pipo" userId="5a82b2b327e6e653" providerId="LiveId" clId="{6028DCD4-0F81-469C-A808-5EF018985FD5}" dt="2023-07-22T21:16:42.453" v="756" actId="26606"/>
          <ac:spMkLst>
            <pc:docMk/>
            <pc:sldMk cId="4132715202" sldId="257"/>
            <ac:spMk id="39" creationId="{AFF79527-C7F1-4E06-8126-A8E8C5FEBFCA}"/>
          </ac:spMkLst>
        </pc:spChg>
        <pc:spChg chg="add del">
          <ac:chgData name="Andrew Pipo" userId="5a82b2b327e6e653" providerId="LiveId" clId="{6028DCD4-0F81-469C-A808-5EF018985FD5}" dt="2023-07-22T21:16:42.453" v="756" actId="26606"/>
          <ac:spMkLst>
            <pc:docMk/>
            <pc:sldMk cId="4132715202" sldId="257"/>
            <ac:spMk id="40" creationId="{55986208-8A53-4E92-9197-6B57BCCB2F37}"/>
          </ac:spMkLst>
        </pc:spChg>
        <pc:spChg chg="add del">
          <ac:chgData name="Andrew Pipo" userId="5a82b2b327e6e653" providerId="LiveId" clId="{6028DCD4-0F81-469C-A808-5EF018985FD5}" dt="2023-07-22T21:16:40.928" v="754" actId="26606"/>
          <ac:spMkLst>
            <pc:docMk/>
            <pc:sldMk cId="4132715202" sldId="257"/>
            <ac:spMk id="45" creationId="{53B021B3-DE93-4AB7-8A18-CF5F1CED88B8}"/>
          </ac:spMkLst>
        </pc:spChg>
        <pc:spChg chg="add del">
          <ac:chgData name="Andrew Pipo" userId="5a82b2b327e6e653" providerId="LiveId" clId="{6028DCD4-0F81-469C-A808-5EF018985FD5}" dt="2023-07-22T21:16:40.928" v="754" actId="26606"/>
          <ac:spMkLst>
            <pc:docMk/>
            <pc:sldMk cId="4132715202" sldId="257"/>
            <ac:spMk id="47" creationId="{52D502E5-F6B4-4D58-B4AE-FC466FF15EE8}"/>
          </ac:spMkLst>
        </pc:spChg>
        <pc:spChg chg="add del">
          <ac:chgData name="Andrew Pipo" userId="5a82b2b327e6e653" providerId="LiveId" clId="{6028DCD4-0F81-469C-A808-5EF018985FD5}" dt="2023-07-22T21:16:40.928" v="754" actId="26606"/>
          <ac:spMkLst>
            <pc:docMk/>
            <pc:sldMk cId="4132715202" sldId="257"/>
            <ac:spMk id="49" creationId="{9DECDBF4-02B6-4BB4-B65B-B8107AD6A9E8}"/>
          </ac:spMkLst>
        </pc:spChg>
        <pc:graphicFrameChg chg="add mod modGraphic">
          <ac:chgData name="Andrew Pipo" userId="5a82b2b327e6e653" providerId="LiveId" clId="{6028DCD4-0F81-469C-A808-5EF018985FD5}" dt="2023-07-22T21:28:46.736" v="830" actId="12100"/>
          <ac:graphicFrameMkLst>
            <pc:docMk/>
            <pc:sldMk cId="4132715202" sldId="257"/>
            <ac:graphicFrameMk id="5" creationId="{A3F04309-2610-6DEC-044D-FE7DB5AF0C12}"/>
          </ac:graphicFrameMkLst>
        </pc:graphicFrameChg>
      </pc:sldChg>
      <pc:sldChg chg="addSp delSp modSp mod setBg setClrOvrMap">
        <pc:chgData name="Andrew Pipo" userId="5a82b2b327e6e653" providerId="LiveId" clId="{6028DCD4-0F81-469C-A808-5EF018985FD5}" dt="2023-07-22T21:02:48.965" v="586" actId="255"/>
        <pc:sldMkLst>
          <pc:docMk/>
          <pc:sldMk cId="2988059372" sldId="258"/>
        </pc:sldMkLst>
        <pc:spChg chg="mod">
          <ac:chgData name="Andrew Pipo" userId="5a82b2b327e6e653" providerId="LiveId" clId="{6028DCD4-0F81-469C-A808-5EF018985FD5}" dt="2023-07-21T19:12:05.828" v="506" actId="26606"/>
          <ac:spMkLst>
            <pc:docMk/>
            <pc:sldMk cId="2988059372" sldId="258"/>
            <ac:spMk id="2" creationId="{A4C5EC4A-73A7-50B9-5E31-5712DE91B9A5}"/>
          </ac:spMkLst>
        </pc:spChg>
        <pc:spChg chg="add del mod">
          <ac:chgData name="Andrew Pipo" userId="5a82b2b327e6e653" providerId="LiveId" clId="{6028DCD4-0F81-469C-A808-5EF018985FD5}" dt="2023-07-21T19:12:05.828" v="506" actId="26606"/>
          <ac:spMkLst>
            <pc:docMk/>
            <pc:sldMk cId="2988059372" sldId="258"/>
            <ac:spMk id="3" creationId="{1251D141-02F9-C685-61E2-1A9C150529B2}"/>
          </ac:spMkLst>
        </pc:spChg>
        <pc:spChg chg="add del">
          <ac:chgData name="Andrew Pipo" userId="5a82b2b327e6e653" providerId="LiveId" clId="{6028DCD4-0F81-469C-A808-5EF018985FD5}" dt="2023-07-21T19:12:04.192" v="503" actId="26606"/>
          <ac:spMkLst>
            <pc:docMk/>
            <pc:sldMk cId="2988059372" sldId="258"/>
            <ac:spMk id="8" creationId="{E777E57D-6A88-4B5B-A068-2BA7FF4E8CCA}"/>
          </ac:spMkLst>
        </pc:spChg>
        <pc:spChg chg="add del">
          <ac:chgData name="Andrew Pipo" userId="5a82b2b327e6e653" providerId="LiveId" clId="{6028DCD4-0F81-469C-A808-5EF018985FD5}" dt="2023-07-21T19:11:58.376" v="497" actId="26606"/>
          <ac:spMkLst>
            <pc:docMk/>
            <pc:sldMk cId="2988059372" sldId="258"/>
            <ac:spMk id="10" creationId="{2C9A9DA9-7DC8-488B-A882-123947B0F3D9}"/>
          </ac:spMkLst>
        </pc:spChg>
        <pc:spChg chg="add del">
          <ac:chgData name="Andrew Pipo" userId="5a82b2b327e6e653" providerId="LiveId" clId="{6028DCD4-0F81-469C-A808-5EF018985FD5}" dt="2023-07-21T19:11:58.376" v="497" actId="26606"/>
          <ac:spMkLst>
            <pc:docMk/>
            <pc:sldMk cId="2988059372" sldId="258"/>
            <ac:spMk id="11" creationId="{1251D141-02F9-C685-61E2-1A9C150529B2}"/>
          </ac:spMkLst>
        </pc:spChg>
        <pc:spChg chg="add del">
          <ac:chgData name="Andrew Pipo" userId="5a82b2b327e6e653" providerId="LiveId" clId="{6028DCD4-0F81-469C-A808-5EF018985FD5}" dt="2023-07-21T19:11:58.376" v="497" actId="26606"/>
          <ac:spMkLst>
            <pc:docMk/>
            <pc:sldMk cId="2988059372" sldId="258"/>
            <ac:spMk id="12" creationId="{57F6BDD4-E066-4008-8011-6CC31AEB4556}"/>
          </ac:spMkLst>
        </pc:spChg>
        <pc:spChg chg="add del">
          <ac:chgData name="Andrew Pipo" userId="5a82b2b327e6e653" providerId="LiveId" clId="{6028DCD4-0F81-469C-A808-5EF018985FD5}" dt="2023-07-21T19:11:58.376" v="497" actId="26606"/>
          <ac:spMkLst>
            <pc:docMk/>
            <pc:sldMk cId="2988059372" sldId="258"/>
            <ac:spMk id="14" creationId="{2711A8FB-68FC-45FC-B01E-38F809E2D439}"/>
          </ac:spMkLst>
        </pc:spChg>
        <pc:spChg chg="add del">
          <ac:chgData name="Andrew Pipo" userId="5a82b2b327e6e653" providerId="LiveId" clId="{6028DCD4-0F81-469C-A808-5EF018985FD5}" dt="2023-07-21T19:11:59.979" v="499" actId="26606"/>
          <ac:spMkLst>
            <pc:docMk/>
            <pc:sldMk cId="2988059372" sldId="258"/>
            <ac:spMk id="15" creationId="{7A5F0580-5EE9-419F-96EE-B6529EF6E7D0}"/>
          </ac:spMkLst>
        </pc:spChg>
        <pc:spChg chg="add del">
          <ac:chgData name="Andrew Pipo" userId="5a82b2b327e6e653" providerId="LiveId" clId="{6028DCD4-0F81-469C-A808-5EF018985FD5}" dt="2023-07-21T19:11:58.376" v="497" actId="26606"/>
          <ac:spMkLst>
            <pc:docMk/>
            <pc:sldMk cId="2988059372" sldId="258"/>
            <ac:spMk id="16" creationId="{2A865FE3-5FC9-4049-87CF-30019C46C0F5}"/>
          </ac:spMkLst>
        </pc:spChg>
        <pc:spChg chg="add del">
          <ac:chgData name="Andrew Pipo" userId="5a82b2b327e6e653" providerId="LiveId" clId="{6028DCD4-0F81-469C-A808-5EF018985FD5}" dt="2023-07-21T19:11:59.979" v="499" actId="26606"/>
          <ac:spMkLst>
            <pc:docMk/>
            <pc:sldMk cId="2988059372" sldId="258"/>
            <ac:spMk id="18" creationId="{9AA72BD9-2C5A-4EDC-931F-5AA08EACA0F3}"/>
          </ac:spMkLst>
        </pc:spChg>
        <pc:spChg chg="add del">
          <ac:chgData name="Andrew Pipo" userId="5a82b2b327e6e653" providerId="LiveId" clId="{6028DCD4-0F81-469C-A808-5EF018985FD5}" dt="2023-07-21T19:11:59.979" v="499" actId="26606"/>
          <ac:spMkLst>
            <pc:docMk/>
            <pc:sldMk cId="2988059372" sldId="258"/>
            <ac:spMk id="20" creationId="{8A6DB0E6-E65F-4229-A5A0-2500203B6CC3}"/>
          </ac:spMkLst>
        </pc:spChg>
        <pc:spChg chg="add del">
          <ac:chgData name="Andrew Pipo" userId="5a82b2b327e6e653" providerId="LiveId" clId="{6028DCD4-0F81-469C-A808-5EF018985FD5}" dt="2023-07-21T19:11:59.979" v="499" actId="26606"/>
          <ac:spMkLst>
            <pc:docMk/>
            <pc:sldMk cId="2988059372" sldId="258"/>
            <ac:spMk id="21" creationId="{55D4142C-5077-457F-A6AD-3FECFDB39685}"/>
          </ac:spMkLst>
        </pc:spChg>
        <pc:spChg chg="add del">
          <ac:chgData name="Andrew Pipo" userId="5a82b2b327e6e653" providerId="LiveId" clId="{6028DCD4-0F81-469C-A808-5EF018985FD5}" dt="2023-07-21T19:11:59.979" v="499" actId="26606"/>
          <ac:spMkLst>
            <pc:docMk/>
            <pc:sldMk cId="2988059372" sldId="258"/>
            <ac:spMk id="22" creationId="{1251D141-02F9-C685-61E2-1A9C150529B2}"/>
          </ac:spMkLst>
        </pc:spChg>
        <pc:spChg chg="add del">
          <ac:chgData name="Andrew Pipo" userId="5a82b2b327e6e653" providerId="LiveId" clId="{6028DCD4-0F81-469C-A808-5EF018985FD5}" dt="2023-07-21T19:12:01.314" v="501" actId="26606"/>
          <ac:spMkLst>
            <pc:docMk/>
            <pc:sldMk cId="2988059372" sldId="258"/>
            <ac:spMk id="24" creationId="{79477870-C64A-4E35-8F2F-05B7114F3C74}"/>
          </ac:spMkLst>
        </pc:spChg>
        <pc:spChg chg="add del">
          <ac:chgData name="Andrew Pipo" userId="5a82b2b327e6e653" providerId="LiveId" clId="{6028DCD4-0F81-469C-A808-5EF018985FD5}" dt="2023-07-21T19:12:01.314" v="501" actId="26606"/>
          <ac:spMkLst>
            <pc:docMk/>
            <pc:sldMk cId="2988059372" sldId="258"/>
            <ac:spMk id="25" creationId="{8AEA628B-C8FF-4D0B-B111-F101F580B15D}"/>
          </ac:spMkLst>
        </pc:spChg>
        <pc:spChg chg="add del">
          <ac:chgData name="Andrew Pipo" userId="5a82b2b327e6e653" providerId="LiveId" clId="{6028DCD4-0F81-469C-A808-5EF018985FD5}" dt="2023-07-21T19:12:01.314" v="501" actId="26606"/>
          <ac:spMkLst>
            <pc:docMk/>
            <pc:sldMk cId="2988059372" sldId="258"/>
            <ac:spMk id="26" creationId="{42663BD0-064C-40FC-A331-F49FCA9536AA}"/>
          </ac:spMkLst>
        </pc:spChg>
        <pc:spChg chg="add del">
          <ac:chgData name="Andrew Pipo" userId="5a82b2b327e6e653" providerId="LiveId" clId="{6028DCD4-0F81-469C-A808-5EF018985FD5}" dt="2023-07-21T19:12:01.314" v="501" actId="26606"/>
          <ac:spMkLst>
            <pc:docMk/>
            <pc:sldMk cId="2988059372" sldId="258"/>
            <ac:spMk id="27" creationId="{1251D141-02F9-C685-61E2-1A9C150529B2}"/>
          </ac:spMkLst>
        </pc:spChg>
        <pc:spChg chg="add del">
          <ac:chgData name="Andrew Pipo" userId="5a82b2b327e6e653" providerId="LiveId" clId="{6028DCD4-0F81-469C-A808-5EF018985FD5}" dt="2023-07-21T19:12:04.192" v="503" actId="26606"/>
          <ac:spMkLst>
            <pc:docMk/>
            <pc:sldMk cId="2988059372" sldId="258"/>
            <ac:spMk id="30" creationId="{F7117410-A2A4-4085-9ADC-46744551DBDE}"/>
          </ac:spMkLst>
        </pc:spChg>
        <pc:spChg chg="add del">
          <ac:chgData name="Andrew Pipo" userId="5a82b2b327e6e653" providerId="LiveId" clId="{6028DCD4-0F81-469C-A808-5EF018985FD5}" dt="2023-07-21T19:12:04.192" v="503" actId="26606"/>
          <ac:spMkLst>
            <pc:docMk/>
            <pc:sldMk cId="2988059372" sldId="258"/>
            <ac:spMk id="31" creationId="{99F74EB5-E547-4FB4-95F5-BCC788F3C4A0}"/>
          </ac:spMkLst>
        </pc:spChg>
        <pc:spChg chg="add del">
          <ac:chgData name="Andrew Pipo" userId="5a82b2b327e6e653" providerId="LiveId" clId="{6028DCD4-0F81-469C-A808-5EF018985FD5}" dt="2023-07-21T19:12:04.192" v="503" actId="26606"/>
          <ac:spMkLst>
            <pc:docMk/>
            <pc:sldMk cId="2988059372" sldId="258"/>
            <ac:spMk id="32" creationId="{1251D141-02F9-C685-61E2-1A9C150529B2}"/>
          </ac:spMkLst>
        </pc:spChg>
        <pc:spChg chg="add del">
          <ac:chgData name="Andrew Pipo" userId="5a82b2b327e6e653" providerId="LiveId" clId="{6028DCD4-0F81-469C-A808-5EF018985FD5}" dt="2023-07-21T19:12:05.781" v="505" actId="26606"/>
          <ac:spMkLst>
            <pc:docMk/>
            <pc:sldMk cId="2988059372" sldId="258"/>
            <ac:spMk id="34" creationId="{1C799903-48D5-4A31-A1A2-541072D9771E}"/>
          </ac:spMkLst>
        </pc:spChg>
        <pc:spChg chg="add del">
          <ac:chgData name="Andrew Pipo" userId="5a82b2b327e6e653" providerId="LiveId" clId="{6028DCD4-0F81-469C-A808-5EF018985FD5}" dt="2023-07-21T19:12:05.781" v="505" actId="26606"/>
          <ac:spMkLst>
            <pc:docMk/>
            <pc:sldMk cId="2988059372" sldId="258"/>
            <ac:spMk id="35" creationId="{8EFFF109-FC58-4FD3-BE05-9775A1310F55}"/>
          </ac:spMkLst>
        </pc:spChg>
        <pc:spChg chg="add del">
          <ac:chgData name="Andrew Pipo" userId="5a82b2b327e6e653" providerId="LiveId" clId="{6028DCD4-0F81-469C-A808-5EF018985FD5}" dt="2023-07-21T19:12:05.781" v="505" actId="26606"/>
          <ac:spMkLst>
            <pc:docMk/>
            <pc:sldMk cId="2988059372" sldId="258"/>
            <ac:spMk id="36" creationId="{E1B96AD6-92A9-4273-A62B-96A1C3E0BA95}"/>
          </ac:spMkLst>
        </pc:spChg>
        <pc:spChg chg="add del">
          <ac:chgData name="Andrew Pipo" userId="5a82b2b327e6e653" providerId="LiveId" clId="{6028DCD4-0F81-469C-A808-5EF018985FD5}" dt="2023-07-21T19:12:05.781" v="505" actId="26606"/>
          <ac:spMkLst>
            <pc:docMk/>
            <pc:sldMk cId="2988059372" sldId="258"/>
            <ac:spMk id="37" creationId="{463EEC44-1BA3-44ED-81FC-A644B04B2A44}"/>
          </ac:spMkLst>
        </pc:spChg>
        <pc:spChg chg="add del">
          <ac:chgData name="Andrew Pipo" userId="5a82b2b327e6e653" providerId="LiveId" clId="{6028DCD4-0F81-469C-A808-5EF018985FD5}" dt="2023-07-21T19:12:05.781" v="505" actId="26606"/>
          <ac:spMkLst>
            <pc:docMk/>
            <pc:sldMk cId="2988059372" sldId="258"/>
            <ac:spMk id="38" creationId="{1251D141-02F9-C685-61E2-1A9C150529B2}"/>
          </ac:spMkLst>
        </pc:spChg>
        <pc:spChg chg="add">
          <ac:chgData name="Andrew Pipo" userId="5a82b2b327e6e653" providerId="LiveId" clId="{6028DCD4-0F81-469C-A808-5EF018985FD5}" dt="2023-07-21T19:12:05.828" v="506" actId="26606"/>
          <ac:spMkLst>
            <pc:docMk/>
            <pc:sldMk cId="2988059372" sldId="258"/>
            <ac:spMk id="40" creationId="{E777E57D-6A88-4B5B-A068-2BA7FF4E8CCA}"/>
          </ac:spMkLst>
        </pc:spChg>
        <pc:spChg chg="add">
          <ac:chgData name="Andrew Pipo" userId="5a82b2b327e6e653" providerId="LiveId" clId="{6028DCD4-0F81-469C-A808-5EF018985FD5}" dt="2023-07-21T19:12:05.828" v="506" actId="26606"/>
          <ac:spMkLst>
            <pc:docMk/>
            <pc:sldMk cId="2988059372" sldId="258"/>
            <ac:spMk id="41" creationId="{F7117410-A2A4-4085-9ADC-46744551DBDE}"/>
          </ac:spMkLst>
        </pc:spChg>
        <pc:spChg chg="add">
          <ac:chgData name="Andrew Pipo" userId="5a82b2b327e6e653" providerId="LiveId" clId="{6028DCD4-0F81-469C-A808-5EF018985FD5}" dt="2023-07-21T19:12:05.828" v="506" actId="26606"/>
          <ac:spMkLst>
            <pc:docMk/>
            <pc:sldMk cId="2988059372" sldId="258"/>
            <ac:spMk id="42" creationId="{99F74EB5-E547-4FB4-95F5-BCC788F3C4A0}"/>
          </ac:spMkLst>
        </pc:spChg>
        <pc:spChg chg="add mod">
          <ac:chgData name="Andrew Pipo" userId="5a82b2b327e6e653" providerId="LiveId" clId="{6028DCD4-0F81-469C-A808-5EF018985FD5}" dt="2023-07-22T21:02:48.965" v="586" actId="255"/>
          <ac:spMkLst>
            <pc:docMk/>
            <pc:sldMk cId="2988059372" sldId="258"/>
            <ac:spMk id="43" creationId="{1251D141-02F9-C685-61E2-1A9C150529B2}"/>
          </ac:spMkLst>
        </pc:spChg>
        <pc:graphicFrameChg chg="add del">
          <ac:chgData name="Andrew Pipo" userId="5a82b2b327e6e653" providerId="LiveId" clId="{6028DCD4-0F81-469C-A808-5EF018985FD5}" dt="2023-07-21T19:11:48.664" v="491" actId="26606"/>
          <ac:graphicFrameMkLst>
            <pc:docMk/>
            <pc:sldMk cId="2988059372" sldId="258"/>
            <ac:graphicFrameMk id="5" creationId="{9020B601-4AA1-A1AE-F770-4382415C7689}"/>
          </ac:graphicFrameMkLst>
        </pc:graphicFrameChg>
        <pc:graphicFrameChg chg="add del">
          <ac:chgData name="Andrew Pipo" userId="5a82b2b327e6e653" providerId="LiveId" clId="{6028DCD4-0F81-469C-A808-5EF018985FD5}" dt="2023-07-21T19:11:50.187" v="493" actId="26606"/>
          <ac:graphicFrameMkLst>
            <pc:docMk/>
            <pc:sldMk cId="2988059372" sldId="258"/>
            <ac:graphicFrameMk id="7" creationId="{32AAC351-D767-F924-490E-90571FCD48C7}"/>
          </ac:graphicFrameMkLst>
        </pc:graphicFrameChg>
        <pc:graphicFrameChg chg="add del">
          <ac:chgData name="Andrew Pipo" userId="5a82b2b327e6e653" providerId="LiveId" clId="{6028DCD4-0F81-469C-A808-5EF018985FD5}" dt="2023-07-21T19:11:51.885" v="495" actId="26606"/>
          <ac:graphicFrameMkLst>
            <pc:docMk/>
            <pc:sldMk cId="2988059372" sldId="258"/>
            <ac:graphicFrameMk id="9" creationId="{D4F603C7-C482-80FC-632D-A969D8AB584B}"/>
          </ac:graphicFrameMkLst>
        </pc:graphicFrameChg>
        <pc:picChg chg="add del">
          <ac:chgData name="Andrew Pipo" userId="5a82b2b327e6e653" providerId="LiveId" clId="{6028DCD4-0F81-469C-A808-5EF018985FD5}" dt="2023-07-21T19:11:58.376" v="497" actId="26606"/>
          <ac:picMkLst>
            <pc:docMk/>
            <pc:sldMk cId="2988059372" sldId="258"/>
            <ac:picMk id="13" creationId="{D99B72E0-FC80-34C9-1F41-B0DA934648AC}"/>
          </ac:picMkLst>
        </pc:picChg>
        <pc:picChg chg="add del">
          <ac:chgData name="Andrew Pipo" userId="5a82b2b327e6e653" providerId="LiveId" clId="{6028DCD4-0F81-469C-A808-5EF018985FD5}" dt="2023-07-21T19:11:59.979" v="499" actId="26606"/>
          <ac:picMkLst>
            <pc:docMk/>
            <pc:sldMk cId="2988059372" sldId="258"/>
            <ac:picMk id="19" creationId="{2346E06C-09C2-C4E5-9847-B05973F3B2E6}"/>
          </ac:picMkLst>
        </pc:picChg>
        <pc:picChg chg="add del">
          <ac:chgData name="Andrew Pipo" userId="5a82b2b327e6e653" providerId="LiveId" clId="{6028DCD4-0F81-469C-A808-5EF018985FD5}" dt="2023-07-21T19:12:01.314" v="501" actId="26606"/>
          <ac:picMkLst>
            <pc:docMk/>
            <pc:sldMk cId="2988059372" sldId="258"/>
            <ac:picMk id="28" creationId="{3189248A-54FF-4FED-D574-C4ABFFACCF17}"/>
          </ac:picMkLst>
        </pc:picChg>
      </pc:sldChg>
      <pc:sldChg chg="addSp modSp mod setBg">
        <pc:chgData name="Andrew Pipo" userId="5a82b2b327e6e653" providerId="LiveId" clId="{6028DCD4-0F81-469C-A808-5EF018985FD5}" dt="2023-07-21T19:12:24.730" v="507" actId="26606"/>
        <pc:sldMkLst>
          <pc:docMk/>
          <pc:sldMk cId="1449945724" sldId="259"/>
        </pc:sldMkLst>
        <pc:spChg chg="mod">
          <ac:chgData name="Andrew Pipo" userId="5a82b2b327e6e653" providerId="LiveId" clId="{6028DCD4-0F81-469C-A808-5EF018985FD5}" dt="2023-07-21T19:12:24.730" v="507" actId="26606"/>
          <ac:spMkLst>
            <pc:docMk/>
            <pc:sldMk cId="1449945724" sldId="259"/>
            <ac:spMk id="2" creationId="{82363F9B-1CB3-CE0C-FC3B-63332431814E}"/>
          </ac:spMkLst>
        </pc:spChg>
        <pc:spChg chg="mod">
          <ac:chgData name="Andrew Pipo" userId="5a82b2b327e6e653" providerId="LiveId" clId="{6028DCD4-0F81-469C-A808-5EF018985FD5}" dt="2023-07-21T19:12:24.730" v="507" actId="26606"/>
          <ac:spMkLst>
            <pc:docMk/>
            <pc:sldMk cId="1449945724" sldId="259"/>
            <ac:spMk id="3" creationId="{0FA06E60-AF4B-7F97-8FEE-958449B393FB}"/>
          </ac:spMkLst>
        </pc:spChg>
        <pc:spChg chg="add">
          <ac:chgData name="Andrew Pipo" userId="5a82b2b327e6e653" providerId="LiveId" clId="{6028DCD4-0F81-469C-A808-5EF018985FD5}" dt="2023-07-21T19:12:24.730" v="507" actId="26606"/>
          <ac:spMkLst>
            <pc:docMk/>
            <pc:sldMk cId="1449945724" sldId="259"/>
            <ac:spMk id="8" creationId="{1C799903-48D5-4A31-A1A2-541072D9771E}"/>
          </ac:spMkLst>
        </pc:spChg>
        <pc:spChg chg="add">
          <ac:chgData name="Andrew Pipo" userId="5a82b2b327e6e653" providerId="LiveId" clId="{6028DCD4-0F81-469C-A808-5EF018985FD5}" dt="2023-07-21T19:12:24.730" v="507" actId="26606"/>
          <ac:spMkLst>
            <pc:docMk/>
            <pc:sldMk cId="1449945724" sldId="259"/>
            <ac:spMk id="10" creationId="{8EFFF109-FC58-4FD3-BE05-9775A1310F55}"/>
          </ac:spMkLst>
        </pc:spChg>
        <pc:spChg chg="add">
          <ac:chgData name="Andrew Pipo" userId="5a82b2b327e6e653" providerId="LiveId" clId="{6028DCD4-0F81-469C-A808-5EF018985FD5}" dt="2023-07-21T19:12:24.730" v="507" actId="26606"/>
          <ac:spMkLst>
            <pc:docMk/>
            <pc:sldMk cId="1449945724" sldId="259"/>
            <ac:spMk id="12" creationId="{E1B96AD6-92A9-4273-A62B-96A1C3E0BA95}"/>
          </ac:spMkLst>
        </pc:spChg>
        <pc:spChg chg="add">
          <ac:chgData name="Andrew Pipo" userId="5a82b2b327e6e653" providerId="LiveId" clId="{6028DCD4-0F81-469C-A808-5EF018985FD5}" dt="2023-07-21T19:12:24.730" v="507" actId="26606"/>
          <ac:spMkLst>
            <pc:docMk/>
            <pc:sldMk cId="1449945724" sldId="259"/>
            <ac:spMk id="14" creationId="{463EEC44-1BA3-44ED-81FC-A644B04B2A44}"/>
          </ac:spMkLst>
        </pc:spChg>
      </pc:sldChg>
      <pc:sldChg chg="addSp delSp modSp new mod setBg modClrScheme chgLayout">
        <pc:chgData name="Andrew Pipo" userId="5a82b2b327e6e653" providerId="LiveId" clId="{6028DCD4-0F81-469C-A808-5EF018985FD5}" dt="2023-07-22T21:27:34.816" v="828" actId="26606"/>
        <pc:sldMkLst>
          <pc:docMk/>
          <pc:sldMk cId="815458373" sldId="260"/>
        </pc:sldMkLst>
        <pc:spChg chg="mod ord">
          <ac:chgData name="Andrew Pipo" userId="5a82b2b327e6e653" providerId="LiveId" clId="{6028DCD4-0F81-469C-A808-5EF018985FD5}" dt="2023-07-22T21:27:34.785" v="827" actId="26606"/>
          <ac:spMkLst>
            <pc:docMk/>
            <pc:sldMk cId="815458373" sldId="260"/>
            <ac:spMk id="2" creationId="{B9F94B73-0129-3A0B-70C9-722D4BBABDCB}"/>
          </ac:spMkLst>
        </pc:spChg>
        <pc:spChg chg="del mod ord">
          <ac:chgData name="Andrew Pipo" userId="5a82b2b327e6e653" providerId="LiveId" clId="{6028DCD4-0F81-469C-A808-5EF018985FD5}" dt="2023-07-21T19:11:04.653" v="489" actId="26606"/>
          <ac:spMkLst>
            <pc:docMk/>
            <pc:sldMk cId="815458373" sldId="260"/>
            <ac:spMk id="3" creationId="{04929D75-5840-306E-FF9E-058B8F5E53BB}"/>
          </ac:spMkLst>
        </pc:spChg>
        <pc:spChg chg="add del mod ord">
          <ac:chgData name="Andrew Pipo" userId="5a82b2b327e6e653" providerId="LiveId" clId="{6028DCD4-0F81-469C-A808-5EF018985FD5}" dt="2023-07-21T19:10:27.247" v="483" actId="700"/>
          <ac:spMkLst>
            <pc:docMk/>
            <pc:sldMk cId="815458373" sldId="260"/>
            <ac:spMk id="4" creationId="{AB4A82BC-DAD7-83F5-3C3E-CC4A0714A937}"/>
          </ac:spMkLst>
        </pc:spChg>
        <pc:spChg chg="add del">
          <ac:chgData name="Andrew Pipo" userId="5a82b2b327e6e653" providerId="LiveId" clId="{6028DCD4-0F81-469C-A808-5EF018985FD5}" dt="2023-07-21T19:10:38.364" v="486" actId="26606"/>
          <ac:spMkLst>
            <pc:docMk/>
            <pc:sldMk cId="815458373" sldId="260"/>
            <ac:spMk id="8" creationId="{1C799903-48D5-4A31-A1A2-541072D9771E}"/>
          </ac:spMkLst>
        </pc:spChg>
        <pc:spChg chg="add del">
          <ac:chgData name="Andrew Pipo" userId="5a82b2b327e6e653" providerId="LiveId" clId="{6028DCD4-0F81-469C-A808-5EF018985FD5}" dt="2023-07-21T19:10:38.364" v="486" actId="26606"/>
          <ac:spMkLst>
            <pc:docMk/>
            <pc:sldMk cId="815458373" sldId="260"/>
            <ac:spMk id="10" creationId="{8EFFF109-FC58-4FD3-BE05-9775A1310F55}"/>
          </ac:spMkLst>
        </pc:spChg>
        <pc:spChg chg="add del">
          <ac:chgData name="Andrew Pipo" userId="5a82b2b327e6e653" providerId="LiveId" clId="{6028DCD4-0F81-469C-A808-5EF018985FD5}" dt="2023-07-21T19:10:38.364" v="486" actId="26606"/>
          <ac:spMkLst>
            <pc:docMk/>
            <pc:sldMk cId="815458373" sldId="260"/>
            <ac:spMk id="12" creationId="{E1B96AD6-92A9-4273-A62B-96A1C3E0BA95}"/>
          </ac:spMkLst>
        </pc:spChg>
        <pc:spChg chg="add del">
          <ac:chgData name="Andrew Pipo" userId="5a82b2b327e6e653" providerId="LiveId" clId="{6028DCD4-0F81-469C-A808-5EF018985FD5}" dt="2023-07-21T19:10:38.364" v="486" actId="26606"/>
          <ac:spMkLst>
            <pc:docMk/>
            <pc:sldMk cId="815458373" sldId="260"/>
            <ac:spMk id="14" creationId="{463EEC44-1BA3-44ED-81FC-A644B04B2A44}"/>
          </ac:spMkLst>
        </pc:spChg>
        <pc:spChg chg="add del">
          <ac:chgData name="Andrew Pipo" userId="5a82b2b327e6e653" providerId="LiveId" clId="{6028DCD4-0F81-469C-A808-5EF018985FD5}" dt="2023-07-21T19:11:04.653" v="489" actId="26606"/>
          <ac:spMkLst>
            <pc:docMk/>
            <pc:sldMk cId="815458373" sldId="260"/>
            <ac:spMk id="16" creationId="{E777E57D-6A88-4B5B-A068-2BA7FF4E8CCA}"/>
          </ac:spMkLst>
        </pc:spChg>
        <pc:spChg chg="add del">
          <ac:chgData name="Andrew Pipo" userId="5a82b2b327e6e653" providerId="LiveId" clId="{6028DCD4-0F81-469C-A808-5EF018985FD5}" dt="2023-07-21T19:11:04.653" v="489" actId="26606"/>
          <ac:spMkLst>
            <pc:docMk/>
            <pc:sldMk cId="815458373" sldId="260"/>
            <ac:spMk id="17" creationId="{F7117410-A2A4-4085-9ADC-46744551DBDE}"/>
          </ac:spMkLst>
        </pc:spChg>
        <pc:spChg chg="add del">
          <ac:chgData name="Andrew Pipo" userId="5a82b2b327e6e653" providerId="LiveId" clId="{6028DCD4-0F81-469C-A808-5EF018985FD5}" dt="2023-07-21T19:11:04.653" v="489" actId="26606"/>
          <ac:spMkLst>
            <pc:docMk/>
            <pc:sldMk cId="815458373" sldId="260"/>
            <ac:spMk id="18" creationId="{99F74EB5-E547-4FB4-95F5-BCC788F3C4A0}"/>
          </ac:spMkLst>
        </pc:spChg>
        <pc:spChg chg="add del">
          <ac:chgData name="Andrew Pipo" userId="5a82b2b327e6e653" providerId="LiveId" clId="{6028DCD4-0F81-469C-A808-5EF018985FD5}" dt="2023-07-22T21:20:17.574" v="811" actId="26606"/>
          <ac:spMkLst>
            <pc:docMk/>
            <pc:sldMk cId="815458373" sldId="260"/>
            <ac:spMk id="24" creationId="{7517A47C-B2E5-4B79-8061-D74B1311AF6E}"/>
          </ac:spMkLst>
        </pc:spChg>
        <pc:spChg chg="add del">
          <ac:chgData name="Andrew Pipo" userId="5a82b2b327e6e653" providerId="LiveId" clId="{6028DCD4-0F81-469C-A808-5EF018985FD5}" dt="2023-07-22T21:20:17.574" v="811" actId="26606"/>
          <ac:spMkLst>
            <pc:docMk/>
            <pc:sldMk cId="815458373" sldId="260"/>
            <ac:spMk id="26" creationId="{C505E780-2083-4CB5-A42A-5E0E2908ECC3}"/>
          </ac:spMkLst>
        </pc:spChg>
        <pc:spChg chg="add del">
          <ac:chgData name="Andrew Pipo" userId="5a82b2b327e6e653" providerId="LiveId" clId="{6028DCD4-0F81-469C-A808-5EF018985FD5}" dt="2023-07-22T21:20:17.574" v="811" actId="26606"/>
          <ac:spMkLst>
            <pc:docMk/>
            <pc:sldMk cId="815458373" sldId="260"/>
            <ac:spMk id="28" creationId="{D2C0AE1C-0118-41AE-8A10-7CDCBF10E96F}"/>
          </ac:spMkLst>
        </pc:spChg>
        <pc:spChg chg="add del">
          <ac:chgData name="Andrew Pipo" userId="5a82b2b327e6e653" providerId="LiveId" clId="{6028DCD4-0F81-469C-A808-5EF018985FD5}" dt="2023-07-22T21:20:17.574" v="811" actId="26606"/>
          <ac:spMkLst>
            <pc:docMk/>
            <pc:sldMk cId="815458373" sldId="260"/>
            <ac:spMk id="30" creationId="{463EEC44-1BA3-44ED-81FC-A644B04B2A44}"/>
          </ac:spMkLst>
        </pc:spChg>
        <pc:spChg chg="add del">
          <ac:chgData name="Andrew Pipo" userId="5a82b2b327e6e653" providerId="LiveId" clId="{6028DCD4-0F81-469C-A808-5EF018985FD5}" dt="2023-07-22T21:18:52.043" v="763" actId="26606"/>
          <ac:spMkLst>
            <pc:docMk/>
            <pc:sldMk cId="815458373" sldId="260"/>
            <ac:spMk id="32" creationId="{B5416EBC-B41E-4F8A-BE9F-07301B682CBD}"/>
          </ac:spMkLst>
        </pc:spChg>
        <pc:spChg chg="add del">
          <ac:chgData name="Andrew Pipo" userId="5a82b2b327e6e653" providerId="LiveId" clId="{6028DCD4-0F81-469C-A808-5EF018985FD5}" dt="2023-07-22T21:18:52.043" v="763" actId="26606"/>
          <ac:spMkLst>
            <pc:docMk/>
            <pc:sldMk cId="815458373" sldId="260"/>
            <ac:spMk id="33" creationId="{AFF79527-C7F1-4E06-8126-A8E8C5FEBFCA}"/>
          </ac:spMkLst>
        </pc:spChg>
        <pc:spChg chg="add del">
          <ac:chgData name="Andrew Pipo" userId="5a82b2b327e6e653" providerId="LiveId" clId="{6028DCD4-0F81-469C-A808-5EF018985FD5}" dt="2023-07-22T21:18:52.043" v="763" actId="26606"/>
          <ac:spMkLst>
            <pc:docMk/>
            <pc:sldMk cId="815458373" sldId="260"/>
            <ac:spMk id="34" creationId="{55986208-8A53-4E92-9197-6B57BCCB2F37}"/>
          </ac:spMkLst>
        </pc:spChg>
        <pc:spChg chg="add del">
          <ac:chgData name="Andrew Pipo" userId="5a82b2b327e6e653" providerId="LiveId" clId="{6028DCD4-0F81-469C-A808-5EF018985FD5}" dt="2023-07-22T21:12:32.678" v="738" actId="26606"/>
          <ac:spMkLst>
            <pc:docMk/>
            <pc:sldMk cId="815458373" sldId="260"/>
            <ac:spMk id="35" creationId="{84ECDE7A-6944-466D-8FFE-149A29BA6BAE}"/>
          </ac:spMkLst>
        </pc:spChg>
        <pc:spChg chg="add del">
          <ac:chgData name="Andrew Pipo" userId="5a82b2b327e6e653" providerId="LiveId" clId="{6028DCD4-0F81-469C-A808-5EF018985FD5}" dt="2023-07-22T21:19:20.724" v="780" actId="26606"/>
          <ac:spMkLst>
            <pc:docMk/>
            <pc:sldMk cId="815458373" sldId="260"/>
            <ac:spMk id="36" creationId="{AFF8D2E5-2C4E-47B1-930B-6C82B7C31331}"/>
          </ac:spMkLst>
        </pc:spChg>
        <pc:spChg chg="add del">
          <ac:chgData name="Andrew Pipo" userId="5a82b2b327e6e653" providerId="LiveId" clId="{6028DCD4-0F81-469C-A808-5EF018985FD5}" dt="2023-07-22T21:12:32.678" v="738" actId="26606"/>
          <ac:spMkLst>
            <pc:docMk/>
            <pc:sldMk cId="815458373" sldId="260"/>
            <ac:spMk id="37" creationId="{B3420082-9415-44EC-802E-C77D71D59C57}"/>
          </ac:spMkLst>
        </pc:spChg>
        <pc:spChg chg="add del">
          <ac:chgData name="Andrew Pipo" userId="5a82b2b327e6e653" providerId="LiveId" clId="{6028DCD4-0F81-469C-A808-5EF018985FD5}" dt="2023-07-22T21:19:20.724" v="780" actId="26606"/>
          <ac:spMkLst>
            <pc:docMk/>
            <pc:sldMk cId="815458373" sldId="260"/>
            <ac:spMk id="38" creationId="{801E4ADA-0EA9-4930-846E-3C11E8BED6DD}"/>
          </ac:spMkLst>
        </pc:spChg>
        <pc:spChg chg="add del">
          <ac:chgData name="Andrew Pipo" userId="5a82b2b327e6e653" providerId="LiveId" clId="{6028DCD4-0F81-469C-A808-5EF018985FD5}" dt="2023-07-22T21:12:32.678" v="738" actId="26606"/>
          <ac:spMkLst>
            <pc:docMk/>
            <pc:sldMk cId="815458373" sldId="260"/>
            <ac:spMk id="39" creationId="{55A52C45-1FCB-4636-A80F-2849B8226C01}"/>
          </ac:spMkLst>
        </pc:spChg>
        <pc:spChg chg="add del">
          <ac:chgData name="Andrew Pipo" userId="5a82b2b327e6e653" providerId="LiveId" clId="{6028DCD4-0F81-469C-A808-5EF018985FD5}" dt="2023-07-22T21:19:20.724" v="780" actId="26606"/>
          <ac:spMkLst>
            <pc:docMk/>
            <pc:sldMk cId="815458373" sldId="260"/>
            <ac:spMk id="40" creationId="{FB92FFCE-0C90-454E-AA25-D4EE9A6C39C5}"/>
          </ac:spMkLst>
        </pc:spChg>
        <pc:spChg chg="add del">
          <ac:chgData name="Andrew Pipo" userId="5a82b2b327e6e653" providerId="LiveId" clId="{6028DCD4-0F81-469C-A808-5EF018985FD5}" dt="2023-07-22T21:12:32.678" v="738" actId="26606"/>
          <ac:spMkLst>
            <pc:docMk/>
            <pc:sldMk cId="815458373" sldId="260"/>
            <ac:spMk id="41" creationId="{768EB4DD-3704-43AD-92B3-C4E0C6EA92CB}"/>
          </ac:spMkLst>
        </pc:spChg>
        <pc:spChg chg="add del">
          <ac:chgData name="Andrew Pipo" userId="5a82b2b327e6e653" providerId="LiveId" clId="{6028DCD4-0F81-469C-A808-5EF018985FD5}" dt="2023-07-22T21:19:33.833" v="782" actId="26606"/>
          <ac:spMkLst>
            <pc:docMk/>
            <pc:sldMk cId="815458373" sldId="260"/>
            <ac:spMk id="42" creationId="{53B021B3-DE93-4AB7-8A18-CF5F1CED88B8}"/>
          </ac:spMkLst>
        </pc:spChg>
        <pc:spChg chg="add del">
          <ac:chgData name="Andrew Pipo" userId="5a82b2b327e6e653" providerId="LiveId" clId="{6028DCD4-0F81-469C-A808-5EF018985FD5}" dt="2023-07-22T21:12:33.511" v="740" actId="26606"/>
          <ac:spMkLst>
            <pc:docMk/>
            <pc:sldMk cId="815458373" sldId="260"/>
            <ac:spMk id="43" creationId="{2C9A9DA9-7DC8-488B-A882-123947B0F3D9}"/>
          </ac:spMkLst>
        </pc:spChg>
        <pc:spChg chg="add del">
          <ac:chgData name="Andrew Pipo" userId="5a82b2b327e6e653" providerId="LiveId" clId="{6028DCD4-0F81-469C-A808-5EF018985FD5}" dt="2023-07-22T21:12:33.511" v="740" actId="26606"/>
          <ac:spMkLst>
            <pc:docMk/>
            <pc:sldMk cId="815458373" sldId="260"/>
            <ac:spMk id="44" creationId="{57F6BDD4-E066-4008-8011-6CC31AEB4556}"/>
          </ac:spMkLst>
        </pc:spChg>
        <pc:spChg chg="add del">
          <ac:chgData name="Andrew Pipo" userId="5a82b2b327e6e653" providerId="LiveId" clId="{6028DCD4-0F81-469C-A808-5EF018985FD5}" dt="2023-07-22T21:12:33.511" v="740" actId="26606"/>
          <ac:spMkLst>
            <pc:docMk/>
            <pc:sldMk cId="815458373" sldId="260"/>
            <ac:spMk id="45" creationId="{2711A8FB-68FC-45FC-B01E-38F809E2D439}"/>
          </ac:spMkLst>
        </pc:spChg>
        <pc:spChg chg="add del">
          <ac:chgData name="Andrew Pipo" userId="5a82b2b327e6e653" providerId="LiveId" clId="{6028DCD4-0F81-469C-A808-5EF018985FD5}" dt="2023-07-22T21:12:33.511" v="740" actId="26606"/>
          <ac:spMkLst>
            <pc:docMk/>
            <pc:sldMk cId="815458373" sldId="260"/>
            <ac:spMk id="46" creationId="{2A865FE3-5FC9-4049-87CF-30019C46C0F5}"/>
          </ac:spMkLst>
        </pc:spChg>
        <pc:spChg chg="add del">
          <ac:chgData name="Andrew Pipo" userId="5a82b2b327e6e653" providerId="LiveId" clId="{6028DCD4-0F81-469C-A808-5EF018985FD5}" dt="2023-07-22T21:19:33.833" v="782" actId="26606"/>
          <ac:spMkLst>
            <pc:docMk/>
            <pc:sldMk cId="815458373" sldId="260"/>
            <ac:spMk id="47" creationId="{52D502E5-F6B4-4D58-B4AE-FC466FF15EE8}"/>
          </ac:spMkLst>
        </pc:spChg>
        <pc:spChg chg="add del">
          <ac:chgData name="Andrew Pipo" userId="5a82b2b327e6e653" providerId="LiveId" clId="{6028DCD4-0F81-469C-A808-5EF018985FD5}" dt="2023-07-22T21:12:35.411" v="742" actId="26606"/>
          <ac:spMkLst>
            <pc:docMk/>
            <pc:sldMk cId="815458373" sldId="260"/>
            <ac:spMk id="48" creationId="{0288C6B4-AFC3-407F-A595-EFFD38D4CCAF}"/>
          </ac:spMkLst>
        </pc:spChg>
        <pc:spChg chg="add del">
          <ac:chgData name="Andrew Pipo" userId="5a82b2b327e6e653" providerId="LiveId" clId="{6028DCD4-0F81-469C-A808-5EF018985FD5}" dt="2023-07-22T21:12:35.411" v="742" actId="26606"/>
          <ac:spMkLst>
            <pc:docMk/>
            <pc:sldMk cId="815458373" sldId="260"/>
            <ac:spMk id="49" creationId="{CF236821-17FE-429B-8D2C-08E13A64EA40}"/>
          </ac:spMkLst>
        </pc:spChg>
        <pc:spChg chg="add del">
          <ac:chgData name="Andrew Pipo" userId="5a82b2b327e6e653" providerId="LiveId" clId="{6028DCD4-0F81-469C-A808-5EF018985FD5}" dt="2023-07-22T21:12:35.411" v="742" actId="26606"/>
          <ac:spMkLst>
            <pc:docMk/>
            <pc:sldMk cId="815458373" sldId="260"/>
            <ac:spMk id="50" creationId="{C0BDBCD2-E081-43AB-9119-C55465E59757}"/>
          </ac:spMkLst>
        </pc:spChg>
        <pc:spChg chg="add del">
          <ac:chgData name="Andrew Pipo" userId="5a82b2b327e6e653" providerId="LiveId" clId="{6028DCD4-0F81-469C-A808-5EF018985FD5}" dt="2023-07-22T21:12:35.411" v="742" actId="26606"/>
          <ac:spMkLst>
            <pc:docMk/>
            <pc:sldMk cId="815458373" sldId="260"/>
            <ac:spMk id="51" creationId="{98E79BE4-34FE-485A-98A5-92CE8F7C4743}"/>
          </ac:spMkLst>
        </pc:spChg>
        <pc:spChg chg="add del">
          <ac:chgData name="Andrew Pipo" userId="5a82b2b327e6e653" providerId="LiveId" clId="{6028DCD4-0F81-469C-A808-5EF018985FD5}" dt="2023-07-22T21:12:35.411" v="742" actId="26606"/>
          <ac:spMkLst>
            <pc:docMk/>
            <pc:sldMk cId="815458373" sldId="260"/>
            <ac:spMk id="52" creationId="{7A5F0580-5EE9-419F-96EE-B6529EF6E7D0}"/>
          </ac:spMkLst>
        </pc:spChg>
        <pc:spChg chg="add del">
          <ac:chgData name="Andrew Pipo" userId="5a82b2b327e6e653" providerId="LiveId" clId="{6028DCD4-0F81-469C-A808-5EF018985FD5}" dt="2023-07-22T21:19:33.833" v="782" actId="26606"/>
          <ac:spMkLst>
            <pc:docMk/>
            <pc:sldMk cId="815458373" sldId="260"/>
            <ac:spMk id="53" creationId="{9DECDBF4-02B6-4BB4-B65B-B8107AD6A9E8}"/>
          </ac:spMkLst>
        </pc:spChg>
        <pc:spChg chg="add del">
          <ac:chgData name="Andrew Pipo" userId="5a82b2b327e6e653" providerId="LiveId" clId="{6028DCD4-0F81-469C-A808-5EF018985FD5}" dt="2023-07-22T21:12:41.211" v="744" actId="26606"/>
          <ac:spMkLst>
            <pc:docMk/>
            <pc:sldMk cId="815458373" sldId="260"/>
            <ac:spMk id="54" creationId="{90D01200-0224-43C5-AB38-FB4D16B73FB7}"/>
          </ac:spMkLst>
        </pc:spChg>
        <pc:spChg chg="add del">
          <ac:chgData name="Andrew Pipo" userId="5a82b2b327e6e653" providerId="LiveId" clId="{6028DCD4-0F81-469C-A808-5EF018985FD5}" dt="2023-07-22T21:12:41.211" v="744" actId="26606"/>
          <ac:spMkLst>
            <pc:docMk/>
            <pc:sldMk cId="815458373" sldId="260"/>
            <ac:spMk id="55" creationId="{728A44A4-A002-4A88-9FC9-1D0566C97A47}"/>
          </ac:spMkLst>
        </pc:spChg>
        <pc:spChg chg="add del">
          <ac:chgData name="Andrew Pipo" userId="5a82b2b327e6e653" providerId="LiveId" clId="{6028DCD4-0F81-469C-A808-5EF018985FD5}" dt="2023-07-22T21:12:41.211" v="744" actId="26606"/>
          <ac:spMkLst>
            <pc:docMk/>
            <pc:sldMk cId="815458373" sldId="260"/>
            <ac:spMk id="56" creationId="{3E7D5C7B-DD16-401B-85CE-4AAA2A4F5136}"/>
          </ac:spMkLst>
        </pc:spChg>
        <pc:spChg chg="add del">
          <ac:chgData name="Andrew Pipo" userId="5a82b2b327e6e653" providerId="LiveId" clId="{6028DCD4-0F81-469C-A808-5EF018985FD5}" dt="2023-07-22T21:19:37.891" v="784" actId="26606"/>
          <ac:spMkLst>
            <pc:docMk/>
            <pc:sldMk cId="815458373" sldId="260"/>
            <ac:spMk id="57" creationId="{7517A47C-B2E5-4B79-8061-D74B1311AF6E}"/>
          </ac:spMkLst>
        </pc:spChg>
        <pc:spChg chg="add del">
          <ac:chgData name="Andrew Pipo" userId="5a82b2b327e6e653" providerId="LiveId" clId="{6028DCD4-0F81-469C-A808-5EF018985FD5}" dt="2023-07-22T21:16:38.914" v="752" actId="26606"/>
          <ac:spMkLst>
            <pc:docMk/>
            <pc:sldMk cId="815458373" sldId="260"/>
            <ac:spMk id="58" creationId="{69E6EFEE-6516-482C-B143-F97F9BF89D0E}"/>
          </ac:spMkLst>
        </pc:spChg>
        <pc:spChg chg="add del">
          <ac:chgData name="Andrew Pipo" userId="5a82b2b327e6e653" providerId="LiveId" clId="{6028DCD4-0F81-469C-A808-5EF018985FD5}" dt="2023-07-22T21:16:38.914" v="752" actId="26606"/>
          <ac:spMkLst>
            <pc:docMk/>
            <pc:sldMk cId="815458373" sldId="260"/>
            <ac:spMk id="59" creationId="{3DF0D2C0-CD0C-470C-8851-D8B2CC417CB9}"/>
          </ac:spMkLst>
        </pc:spChg>
        <pc:spChg chg="add del">
          <ac:chgData name="Andrew Pipo" userId="5a82b2b327e6e653" providerId="LiveId" clId="{6028DCD4-0F81-469C-A808-5EF018985FD5}" dt="2023-07-22T21:19:37.891" v="784" actId="26606"/>
          <ac:spMkLst>
            <pc:docMk/>
            <pc:sldMk cId="815458373" sldId="260"/>
            <ac:spMk id="60" creationId="{C505E780-2083-4CB5-A42A-5E0E2908ECC3}"/>
          </ac:spMkLst>
        </pc:spChg>
        <pc:spChg chg="add del">
          <ac:chgData name="Andrew Pipo" userId="5a82b2b327e6e653" providerId="LiveId" clId="{6028DCD4-0F81-469C-A808-5EF018985FD5}" dt="2023-07-22T21:19:37.891" v="784" actId="26606"/>
          <ac:spMkLst>
            <pc:docMk/>
            <pc:sldMk cId="815458373" sldId="260"/>
            <ac:spMk id="61" creationId="{D2C0AE1C-0118-41AE-8A10-7CDCBF10E96F}"/>
          </ac:spMkLst>
        </pc:spChg>
        <pc:spChg chg="add del">
          <ac:chgData name="Andrew Pipo" userId="5a82b2b327e6e653" providerId="LiveId" clId="{6028DCD4-0F81-469C-A808-5EF018985FD5}" dt="2023-07-22T21:19:37.891" v="784" actId="26606"/>
          <ac:spMkLst>
            <pc:docMk/>
            <pc:sldMk cId="815458373" sldId="260"/>
            <ac:spMk id="62" creationId="{463EEC44-1BA3-44ED-81FC-A644B04B2A44}"/>
          </ac:spMkLst>
        </pc:spChg>
        <pc:spChg chg="add del">
          <ac:chgData name="Andrew Pipo" userId="5a82b2b327e6e653" providerId="LiveId" clId="{6028DCD4-0F81-469C-A808-5EF018985FD5}" dt="2023-07-22T21:19:40.596" v="786" actId="26606"/>
          <ac:spMkLst>
            <pc:docMk/>
            <pc:sldMk cId="815458373" sldId="260"/>
            <ac:spMk id="64" creationId="{BC68A55F-7B32-44D8-AEE5-1AF40532656C}"/>
          </ac:spMkLst>
        </pc:spChg>
        <pc:spChg chg="add del">
          <ac:chgData name="Andrew Pipo" userId="5a82b2b327e6e653" providerId="LiveId" clId="{6028DCD4-0F81-469C-A808-5EF018985FD5}" dt="2023-07-22T21:19:40.596" v="786" actId="26606"/>
          <ac:spMkLst>
            <pc:docMk/>
            <pc:sldMk cId="815458373" sldId="260"/>
            <ac:spMk id="65" creationId="{CD1AAA2C-FBBE-42AA-B869-31D524B7653F}"/>
          </ac:spMkLst>
        </pc:spChg>
        <pc:spChg chg="add del">
          <ac:chgData name="Andrew Pipo" userId="5a82b2b327e6e653" providerId="LiveId" clId="{6028DCD4-0F81-469C-A808-5EF018985FD5}" dt="2023-07-22T21:19:40.596" v="786" actId="26606"/>
          <ac:spMkLst>
            <pc:docMk/>
            <pc:sldMk cId="815458373" sldId="260"/>
            <ac:spMk id="66" creationId="{5F937BBF-9326-4230-AB1B-F1795E350559}"/>
          </ac:spMkLst>
        </pc:spChg>
        <pc:spChg chg="add del">
          <ac:chgData name="Andrew Pipo" userId="5a82b2b327e6e653" providerId="LiveId" clId="{6028DCD4-0F81-469C-A808-5EF018985FD5}" dt="2023-07-22T21:25:08.746" v="822" actId="26606"/>
          <ac:spMkLst>
            <pc:docMk/>
            <pc:sldMk cId="815458373" sldId="260"/>
            <ac:spMk id="68" creationId="{81E1224E-6618-482E-BE87-321A7FC1CDE8}"/>
          </ac:spMkLst>
        </pc:spChg>
        <pc:spChg chg="add del">
          <ac:chgData name="Andrew Pipo" userId="5a82b2b327e6e653" providerId="LiveId" clId="{6028DCD4-0F81-469C-A808-5EF018985FD5}" dt="2023-07-22T21:25:08.746" v="822" actId="26606"/>
          <ac:spMkLst>
            <pc:docMk/>
            <pc:sldMk cId="815458373" sldId="260"/>
            <ac:spMk id="69" creationId="{066346BE-FDB4-4772-A696-0719490ABD64}"/>
          </ac:spMkLst>
        </pc:spChg>
        <pc:spChg chg="add del">
          <ac:chgData name="Andrew Pipo" userId="5a82b2b327e6e653" providerId="LiveId" clId="{6028DCD4-0F81-469C-A808-5EF018985FD5}" dt="2023-07-22T21:25:08.746" v="822" actId="26606"/>
          <ac:spMkLst>
            <pc:docMk/>
            <pc:sldMk cId="815458373" sldId="260"/>
            <ac:spMk id="70" creationId="{FB92FFCE-0C90-454E-AA25-D4EE9A6C39C5}"/>
          </ac:spMkLst>
        </pc:spChg>
        <pc:spChg chg="add del">
          <ac:chgData name="Andrew Pipo" userId="5a82b2b327e6e653" providerId="LiveId" clId="{6028DCD4-0F81-469C-A808-5EF018985FD5}" dt="2023-07-22T21:27:34.816" v="828" actId="26606"/>
          <ac:spMkLst>
            <pc:docMk/>
            <pc:sldMk cId="815458373" sldId="260"/>
            <ac:spMk id="75" creationId="{81E1224E-6618-482E-BE87-321A7FC1CDE8}"/>
          </ac:spMkLst>
        </pc:spChg>
        <pc:spChg chg="add del">
          <ac:chgData name="Andrew Pipo" userId="5a82b2b327e6e653" providerId="LiveId" clId="{6028DCD4-0F81-469C-A808-5EF018985FD5}" dt="2023-07-22T21:27:34.816" v="828" actId="26606"/>
          <ac:spMkLst>
            <pc:docMk/>
            <pc:sldMk cId="815458373" sldId="260"/>
            <ac:spMk id="77" creationId="{066346BE-FDB4-4772-A696-0719490ABD64}"/>
          </ac:spMkLst>
        </pc:spChg>
        <pc:spChg chg="add del">
          <ac:chgData name="Andrew Pipo" userId="5a82b2b327e6e653" providerId="LiveId" clId="{6028DCD4-0F81-469C-A808-5EF018985FD5}" dt="2023-07-22T21:27:34.816" v="828" actId="26606"/>
          <ac:spMkLst>
            <pc:docMk/>
            <pc:sldMk cId="815458373" sldId="260"/>
            <ac:spMk id="79" creationId="{FB92FFCE-0C90-454E-AA25-D4EE9A6C39C5}"/>
          </ac:spMkLst>
        </pc:spChg>
        <pc:spChg chg="add del">
          <ac:chgData name="Andrew Pipo" userId="5a82b2b327e6e653" providerId="LiveId" clId="{6028DCD4-0F81-469C-A808-5EF018985FD5}" dt="2023-07-22T21:27:31.135" v="825" actId="26606"/>
          <ac:spMkLst>
            <pc:docMk/>
            <pc:sldMk cId="815458373" sldId="260"/>
            <ac:spMk id="84" creationId="{81E1224E-6618-482E-BE87-321A7FC1CDE8}"/>
          </ac:spMkLst>
        </pc:spChg>
        <pc:spChg chg="add del">
          <ac:chgData name="Andrew Pipo" userId="5a82b2b327e6e653" providerId="LiveId" clId="{6028DCD4-0F81-469C-A808-5EF018985FD5}" dt="2023-07-22T21:27:31.135" v="825" actId="26606"/>
          <ac:spMkLst>
            <pc:docMk/>
            <pc:sldMk cId="815458373" sldId="260"/>
            <ac:spMk id="86" creationId="{066346BE-FDB4-4772-A696-0719490ABD64}"/>
          </ac:spMkLst>
        </pc:spChg>
        <pc:spChg chg="add del">
          <ac:chgData name="Andrew Pipo" userId="5a82b2b327e6e653" providerId="LiveId" clId="{6028DCD4-0F81-469C-A808-5EF018985FD5}" dt="2023-07-22T21:27:31.135" v="825" actId="26606"/>
          <ac:spMkLst>
            <pc:docMk/>
            <pc:sldMk cId="815458373" sldId="260"/>
            <ac:spMk id="88" creationId="{FB92FFCE-0C90-454E-AA25-D4EE9A6C39C5}"/>
          </ac:spMkLst>
        </pc:spChg>
        <pc:spChg chg="add del">
          <ac:chgData name="Andrew Pipo" userId="5a82b2b327e6e653" providerId="LiveId" clId="{6028DCD4-0F81-469C-A808-5EF018985FD5}" dt="2023-07-22T21:27:34.785" v="827" actId="26606"/>
          <ac:spMkLst>
            <pc:docMk/>
            <pc:sldMk cId="815458373" sldId="260"/>
            <ac:spMk id="90" creationId="{B5416EBC-B41E-4F8A-BE9F-07301B682CBD}"/>
          </ac:spMkLst>
        </pc:spChg>
        <pc:spChg chg="add del">
          <ac:chgData name="Andrew Pipo" userId="5a82b2b327e6e653" providerId="LiveId" clId="{6028DCD4-0F81-469C-A808-5EF018985FD5}" dt="2023-07-22T21:27:34.785" v="827" actId="26606"/>
          <ac:spMkLst>
            <pc:docMk/>
            <pc:sldMk cId="815458373" sldId="260"/>
            <ac:spMk id="91" creationId="{AFF79527-C7F1-4E06-8126-A8E8C5FEBFCA}"/>
          </ac:spMkLst>
        </pc:spChg>
        <pc:spChg chg="add del">
          <ac:chgData name="Andrew Pipo" userId="5a82b2b327e6e653" providerId="LiveId" clId="{6028DCD4-0F81-469C-A808-5EF018985FD5}" dt="2023-07-22T21:27:34.785" v="827" actId="26606"/>
          <ac:spMkLst>
            <pc:docMk/>
            <pc:sldMk cId="815458373" sldId="260"/>
            <ac:spMk id="92" creationId="{55986208-8A53-4E92-9197-6B57BCCB2F37}"/>
          </ac:spMkLst>
        </pc:spChg>
        <pc:spChg chg="add">
          <ac:chgData name="Andrew Pipo" userId="5a82b2b327e6e653" providerId="LiveId" clId="{6028DCD4-0F81-469C-A808-5EF018985FD5}" dt="2023-07-22T21:27:34.816" v="828" actId="26606"/>
          <ac:spMkLst>
            <pc:docMk/>
            <pc:sldMk cId="815458373" sldId="260"/>
            <ac:spMk id="94" creationId="{81E1224E-6618-482E-BE87-321A7FC1CDE8}"/>
          </ac:spMkLst>
        </pc:spChg>
        <pc:spChg chg="add">
          <ac:chgData name="Andrew Pipo" userId="5a82b2b327e6e653" providerId="LiveId" clId="{6028DCD4-0F81-469C-A808-5EF018985FD5}" dt="2023-07-22T21:27:34.816" v="828" actId="26606"/>
          <ac:spMkLst>
            <pc:docMk/>
            <pc:sldMk cId="815458373" sldId="260"/>
            <ac:spMk id="95" creationId="{066346BE-FDB4-4772-A696-0719490ABD64}"/>
          </ac:spMkLst>
        </pc:spChg>
        <pc:spChg chg="add">
          <ac:chgData name="Andrew Pipo" userId="5a82b2b327e6e653" providerId="LiveId" clId="{6028DCD4-0F81-469C-A808-5EF018985FD5}" dt="2023-07-22T21:27:34.816" v="828" actId="26606"/>
          <ac:spMkLst>
            <pc:docMk/>
            <pc:sldMk cId="815458373" sldId="260"/>
            <ac:spMk id="96" creationId="{FB92FFCE-0C90-454E-AA25-D4EE9A6C39C5}"/>
          </ac:spMkLst>
        </pc:spChg>
        <pc:graphicFrameChg chg="add mod modGraphic">
          <ac:chgData name="Andrew Pipo" userId="5a82b2b327e6e653" providerId="LiveId" clId="{6028DCD4-0F81-469C-A808-5EF018985FD5}" dt="2023-07-22T21:27:34.816" v="828" actId="26606"/>
          <ac:graphicFrameMkLst>
            <pc:docMk/>
            <pc:sldMk cId="815458373" sldId="260"/>
            <ac:graphicFrameMk id="20" creationId="{9EFA7286-52AF-8084-7F21-743B0EA13126}"/>
          </ac:graphicFrameMkLst>
        </pc:graphicFrameChg>
      </pc:sldChg>
      <pc:sldChg chg="addSp delSp modSp new mod setBg">
        <pc:chgData name="Andrew Pipo" userId="5a82b2b327e6e653" providerId="LiveId" clId="{6028DCD4-0F81-469C-A808-5EF018985FD5}" dt="2023-07-22T21:27:55.847" v="829" actId="12100"/>
        <pc:sldMkLst>
          <pc:docMk/>
          <pc:sldMk cId="315889516" sldId="261"/>
        </pc:sldMkLst>
        <pc:spChg chg="mod">
          <ac:chgData name="Andrew Pipo" userId="5a82b2b327e6e653" providerId="LiveId" clId="{6028DCD4-0F81-469C-A808-5EF018985FD5}" dt="2023-07-22T21:20:25.870" v="813" actId="26606"/>
          <ac:spMkLst>
            <pc:docMk/>
            <pc:sldMk cId="315889516" sldId="261"/>
            <ac:spMk id="2" creationId="{804A3706-512F-7C8E-2046-4D7A008C51A0}"/>
          </ac:spMkLst>
        </pc:spChg>
        <pc:spChg chg="add del mod">
          <ac:chgData name="Andrew Pipo" userId="5a82b2b327e6e653" providerId="LiveId" clId="{6028DCD4-0F81-469C-A808-5EF018985FD5}" dt="2023-07-22T21:20:25.905" v="814" actId="26606"/>
          <ac:spMkLst>
            <pc:docMk/>
            <pc:sldMk cId="315889516" sldId="261"/>
            <ac:spMk id="3" creationId="{9B49BA52-23E0-7E49-1E63-29527A546232}"/>
          </ac:spMkLst>
        </pc:spChg>
        <pc:spChg chg="add del">
          <ac:chgData name="Andrew Pipo" userId="5a82b2b327e6e653" providerId="LiveId" clId="{6028DCD4-0F81-469C-A808-5EF018985FD5}" dt="2023-07-22T21:20:25.905" v="814" actId="26606"/>
          <ac:spMkLst>
            <pc:docMk/>
            <pc:sldMk cId="315889516" sldId="261"/>
            <ac:spMk id="8" creationId="{1C799903-48D5-4A31-A1A2-541072D9771E}"/>
          </ac:spMkLst>
        </pc:spChg>
        <pc:spChg chg="add del">
          <ac:chgData name="Andrew Pipo" userId="5a82b2b327e6e653" providerId="LiveId" clId="{6028DCD4-0F81-469C-A808-5EF018985FD5}" dt="2023-07-22T21:20:25.905" v="814" actId="26606"/>
          <ac:spMkLst>
            <pc:docMk/>
            <pc:sldMk cId="315889516" sldId="261"/>
            <ac:spMk id="10" creationId="{8EFFF109-FC58-4FD3-BE05-9775A1310F55}"/>
          </ac:spMkLst>
        </pc:spChg>
        <pc:spChg chg="add del">
          <ac:chgData name="Andrew Pipo" userId="5a82b2b327e6e653" providerId="LiveId" clId="{6028DCD4-0F81-469C-A808-5EF018985FD5}" dt="2023-07-22T21:20:25.905" v="814" actId="26606"/>
          <ac:spMkLst>
            <pc:docMk/>
            <pc:sldMk cId="315889516" sldId="261"/>
            <ac:spMk id="12" creationId="{E1B96AD6-92A9-4273-A62B-96A1C3E0BA95}"/>
          </ac:spMkLst>
        </pc:spChg>
        <pc:spChg chg="add del">
          <ac:chgData name="Andrew Pipo" userId="5a82b2b327e6e653" providerId="LiveId" clId="{6028DCD4-0F81-469C-A808-5EF018985FD5}" dt="2023-07-22T21:20:25.905" v="814" actId="26606"/>
          <ac:spMkLst>
            <pc:docMk/>
            <pc:sldMk cId="315889516" sldId="261"/>
            <ac:spMk id="14" creationId="{463EEC44-1BA3-44ED-81FC-A644B04B2A44}"/>
          </ac:spMkLst>
        </pc:spChg>
        <pc:spChg chg="add del">
          <ac:chgData name="Andrew Pipo" userId="5a82b2b327e6e653" providerId="LiveId" clId="{6028DCD4-0F81-469C-A808-5EF018985FD5}" dt="2023-07-22T21:20:25.870" v="813" actId="26606"/>
          <ac:spMkLst>
            <pc:docMk/>
            <pc:sldMk cId="315889516" sldId="261"/>
            <ac:spMk id="20" creationId="{7301F447-EEF7-48F5-AF73-7566EE7F64AD}"/>
          </ac:spMkLst>
        </pc:spChg>
        <pc:spChg chg="add del">
          <ac:chgData name="Andrew Pipo" userId="5a82b2b327e6e653" providerId="LiveId" clId="{6028DCD4-0F81-469C-A808-5EF018985FD5}" dt="2023-07-22T21:10:52.629" v="729" actId="26606"/>
          <ac:spMkLst>
            <pc:docMk/>
            <pc:sldMk cId="315889516" sldId="261"/>
            <ac:spMk id="21" creationId="{53B021B3-DE93-4AB7-8A18-CF5F1CED88B8}"/>
          </ac:spMkLst>
        </pc:spChg>
        <pc:spChg chg="add del">
          <ac:chgData name="Andrew Pipo" userId="5a82b2b327e6e653" providerId="LiveId" clId="{6028DCD4-0F81-469C-A808-5EF018985FD5}" dt="2023-07-22T21:20:25.870" v="813" actId="26606"/>
          <ac:spMkLst>
            <pc:docMk/>
            <pc:sldMk cId="315889516" sldId="261"/>
            <ac:spMk id="22" creationId="{F7117410-A2A4-4085-9ADC-46744551DBDE}"/>
          </ac:spMkLst>
        </pc:spChg>
        <pc:spChg chg="add del">
          <ac:chgData name="Andrew Pipo" userId="5a82b2b327e6e653" providerId="LiveId" clId="{6028DCD4-0F81-469C-A808-5EF018985FD5}" dt="2023-07-22T21:10:52.629" v="729" actId="26606"/>
          <ac:spMkLst>
            <pc:docMk/>
            <pc:sldMk cId="315889516" sldId="261"/>
            <ac:spMk id="23" creationId="{52D502E5-F6B4-4D58-B4AE-FC466FF15EE8}"/>
          </ac:spMkLst>
        </pc:spChg>
        <pc:spChg chg="add del">
          <ac:chgData name="Andrew Pipo" userId="5a82b2b327e6e653" providerId="LiveId" clId="{6028DCD4-0F81-469C-A808-5EF018985FD5}" dt="2023-07-22T21:20:25.870" v="813" actId="26606"/>
          <ac:spMkLst>
            <pc:docMk/>
            <pc:sldMk cId="315889516" sldId="261"/>
            <ac:spMk id="24" creationId="{99F74EB5-E547-4FB4-95F5-BCC788F3C4A0}"/>
          </ac:spMkLst>
        </pc:spChg>
        <pc:spChg chg="add del">
          <ac:chgData name="Andrew Pipo" userId="5a82b2b327e6e653" providerId="LiveId" clId="{6028DCD4-0F81-469C-A808-5EF018985FD5}" dt="2023-07-22T21:10:52.629" v="729" actId="26606"/>
          <ac:spMkLst>
            <pc:docMk/>
            <pc:sldMk cId="315889516" sldId="261"/>
            <ac:spMk id="25" creationId="{9DECDBF4-02B6-4BB4-B65B-B8107AD6A9E8}"/>
          </ac:spMkLst>
        </pc:spChg>
        <pc:spChg chg="add">
          <ac:chgData name="Andrew Pipo" userId="5a82b2b327e6e653" providerId="LiveId" clId="{6028DCD4-0F81-469C-A808-5EF018985FD5}" dt="2023-07-22T21:20:25.905" v="814" actId="26606"/>
          <ac:spMkLst>
            <pc:docMk/>
            <pc:sldMk cId="315889516" sldId="261"/>
            <ac:spMk id="26" creationId="{1C799903-48D5-4A31-A1A2-541072D9771E}"/>
          </ac:spMkLst>
        </pc:spChg>
        <pc:spChg chg="add del">
          <ac:chgData name="Andrew Pipo" userId="5a82b2b327e6e653" providerId="LiveId" clId="{6028DCD4-0F81-469C-A808-5EF018985FD5}" dt="2023-07-22T21:10:55.558" v="731" actId="26606"/>
          <ac:spMkLst>
            <pc:docMk/>
            <pc:sldMk cId="315889516" sldId="261"/>
            <ac:spMk id="27" creationId="{089440EF-9BE9-4AE9-8C28-00B02296CDB6}"/>
          </ac:spMkLst>
        </pc:spChg>
        <pc:spChg chg="add del">
          <ac:chgData name="Andrew Pipo" userId="5a82b2b327e6e653" providerId="LiveId" clId="{6028DCD4-0F81-469C-A808-5EF018985FD5}" dt="2023-07-22T21:10:55.558" v="731" actId="26606"/>
          <ac:spMkLst>
            <pc:docMk/>
            <pc:sldMk cId="315889516" sldId="261"/>
            <ac:spMk id="28" creationId="{89A320C9-9735-4D13-8279-C1C674841392}"/>
          </ac:spMkLst>
        </pc:spChg>
        <pc:spChg chg="add del">
          <ac:chgData name="Andrew Pipo" userId="5a82b2b327e6e653" providerId="LiveId" clId="{6028DCD4-0F81-469C-A808-5EF018985FD5}" dt="2023-07-22T21:10:55.558" v="731" actId="26606"/>
          <ac:spMkLst>
            <pc:docMk/>
            <pc:sldMk cId="315889516" sldId="261"/>
            <ac:spMk id="29" creationId="{92544CF4-9B52-4A7B-A4B3-88C72729B77D}"/>
          </ac:spMkLst>
        </pc:spChg>
        <pc:spChg chg="add del">
          <ac:chgData name="Andrew Pipo" userId="5a82b2b327e6e653" providerId="LiveId" clId="{6028DCD4-0F81-469C-A808-5EF018985FD5}" dt="2023-07-22T21:10:55.558" v="731" actId="26606"/>
          <ac:spMkLst>
            <pc:docMk/>
            <pc:sldMk cId="315889516" sldId="261"/>
            <ac:spMk id="30" creationId="{E75862C5-5C00-4421-BC7B-9B7B86DBC80D}"/>
          </ac:spMkLst>
        </pc:spChg>
        <pc:spChg chg="add">
          <ac:chgData name="Andrew Pipo" userId="5a82b2b327e6e653" providerId="LiveId" clId="{6028DCD4-0F81-469C-A808-5EF018985FD5}" dt="2023-07-22T21:20:25.905" v="814" actId="26606"/>
          <ac:spMkLst>
            <pc:docMk/>
            <pc:sldMk cId="315889516" sldId="261"/>
            <ac:spMk id="31" creationId="{8EFFF109-FC58-4FD3-BE05-9775A1310F55}"/>
          </ac:spMkLst>
        </pc:spChg>
        <pc:spChg chg="add del">
          <ac:chgData name="Andrew Pipo" userId="5a82b2b327e6e653" providerId="LiveId" clId="{6028DCD4-0F81-469C-A808-5EF018985FD5}" dt="2023-07-22T21:11:08.857" v="733" actId="26606"/>
          <ac:spMkLst>
            <pc:docMk/>
            <pc:sldMk cId="315889516" sldId="261"/>
            <ac:spMk id="32" creationId="{5ACC6BB2-28F8-4405-829D-0562733BEE7A}"/>
          </ac:spMkLst>
        </pc:spChg>
        <pc:spChg chg="add del">
          <ac:chgData name="Andrew Pipo" userId="5a82b2b327e6e653" providerId="LiveId" clId="{6028DCD4-0F81-469C-A808-5EF018985FD5}" dt="2023-07-22T21:11:08.857" v="733" actId="26606"/>
          <ac:spMkLst>
            <pc:docMk/>
            <pc:sldMk cId="315889516" sldId="261"/>
            <ac:spMk id="33" creationId="{5C2E53F0-AD54-4A55-99A0-EC896CE3C233}"/>
          </ac:spMkLst>
        </pc:spChg>
        <pc:spChg chg="add del">
          <ac:chgData name="Andrew Pipo" userId="5a82b2b327e6e653" providerId="LiveId" clId="{6028DCD4-0F81-469C-A808-5EF018985FD5}" dt="2023-07-22T21:11:08.857" v="733" actId="26606"/>
          <ac:spMkLst>
            <pc:docMk/>
            <pc:sldMk cId="315889516" sldId="261"/>
            <ac:spMk id="34" creationId="{D15F19F8-85EE-477A-ACBA-4B6D069780E5}"/>
          </ac:spMkLst>
        </pc:spChg>
        <pc:spChg chg="add del">
          <ac:chgData name="Andrew Pipo" userId="5a82b2b327e6e653" providerId="LiveId" clId="{6028DCD4-0F81-469C-A808-5EF018985FD5}" dt="2023-07-22T21:11:08.857" v="733" actId="26606"/>
          <ac:spMkLst>
            <pc:docMk/>
            <pc:sldMk cId="315889516" sldId="261"/>
            <ac:spMk id="35" creationId="{92C3387C-D24F-4737-8A37-1DC5CFF09CFA}"/>
          </ac:spMkLst>
        </pc:spChg>
        <pc:spChg chg="add">
          <ac:chgData name="Andrew Pipo" userId="5a82b2b327e6e653" providerId="LiveId" clId="{6028DCD4-0F81-469C-A808-5EF018985FD5}" dt="2023-07-22T21:20:25.905" v="814" actId="26606"/>
          <ac:spMkLst>
            <pc:docMk/>
            <pc:sldMk cId="315889516" sldId="261"/>
            <ac:spMk id="36" creationId="{E1B96AD6-92A9-4273-A62B-96A1C3E0BA95}"/>
          </ac:spMkLst>
        </pc:spChg>
        <pc:spChg chg="add del">
          <ac:chgData name="Andrew Pipo" userId="5a82b2b327e6e653" providerId="LiveId" clId="{6028DCD4-0F81-469C-A808-5EF018985FD5}" dt="2023-07-22T21:16:41.762" v="755" actId="26606"/>
          <ac:spMkLst>
            <pc:docMk/>
            <pc:sldMk cId="315889516" sldId="261"/>
            <ac:spMk id="37" creationId="{B5416EBC-B41E-4F8A-BE9F-07301B682CBD}"/>
          </ac:spMkLst>
        </pc:spChg>
        <pc:spChg chg="add del">
          <ac:chgData name="Andrew Pipo" userId="5a82b2b327e6e653" providerId="LiveId" clId="{6028DCD4-0F81-469C-A808-5EF018985FD5}" dt="2023-07-22T21:16:41.762" v="755" actId="26606"/>
          <ac:spMkLst>
            <pc:docMk/>
            <pc:sldMk cId="315889516" sldId="261"/>
            <ac:spMk id="38" creationId="{AFF79527-C7F1-4E06-8126-A8E8C5FEBFCA}"/>
          </ac:spMkLst>
        </pc:spChg>
        <pc:spChg chg="add del">
          <ac:chgData name="Andrew Pipo" userId="5a82b2b327e6e653" providerId="LiveId" clId="{6028DCD4-0F81-469C-A808-5EF018985FD5}" dt="2023-07-22T21:16:41.762" v="755" actId="26606"/>
          <ac:spMkLst>
            <pc:docMk/>
            <pc:sldMk cId="315889516" sldId="261"/>
            <ac:spMk id="39" creationId="{55986208-8A53-4E92-9197-6B57BCCB2F37}"/>
          </ac:spMkLst>
        </pc:spChg>
        <pc:spChg chg="add">
          <ac:chgData name="Andrew Pipo" userId="5a82b2b327e6e653" providerId="LiveId" clId="{6028DCD4-0F81-469C-A808-5EF018985FD5}" dt="2023-07-22T21:20:25.905" v="814" actId="26606"/>
          <ac:spMkLst>
            <pc:docMk/>
            <pc:sldMk cId="315889516" sldId="261"/>
            <ac:spMk id="40" creationId="{463EEC44-1BA3-44ED-81FC-A644B04B2A44}"/>
          </ac:spMkLst>
        </pc:spChg>
        <pc:spChg chg="add del">
          <ac:chgData name="Andrew Pipo" userId="5a82b2b327e6e653" providerId="LiveId" clId="{6028DCD4-0F81-469C-A808-5EF018985FD5}" dt="2023-07-22T21:16:40.377" v="753" actId="26606"/>
          <ac:spMkLst>
            <pc:docMk/>
            <pc:sldMk cId="315889516" sldId="261"/>
            <ac:spMk id="44" creationId="{B5416EBC-B41E-4F8A-BE9F-07301B682CBD}"/>
          </ac:spMkLst>
        </pc:spChg>
        <pc:spChg chg="add del">
          <ac:chgData name="Andrew Pipo" userId="5a82b2b327e6e653" providerId="LiveId" clId="{6028DCD4-0F81-469C-A808-5EF018985FD5}" dt="2023-07-22T21:16:40.377" v="753" actId="26606"/>
          <ac:spMkLst>
            <pc:docMk/>
            <pc:sldMk cId="315889516" sldId="261"/>
            <ac:spMk id="46" creationId="{AFF79527-C7F1-4E06-8126-A8E8C5FEBFCA}"/>
          </ac:spMkLst>
        </pc:spChg>
        <pc:spChg chg="add del">
          <ac:chgData name="Andrew Pipo" userId="5a82b2b327e6e653" providerId="LiveId" clId="{6028DCD4-0F81-469C-A808-5EF018985FD5}" dt="2023-07-22T21:16:40.377" v="753" actId="26606"/>
          <ac:spMkLst>
            <pc:docMk/>
            <pc:sldMk cId="315889516" sldId="261"/>
            <ac:spMk id="48" creationId="{55986208-8A53-4E92-9197-6B57BCCB2F37}"/>
          </ac:spMkLst>
        </pc:spChg>
        <pc:spChg chg="add del">
          <ac:chgData name="Andrew Pipo" userId="5a82b2b327e6e653" providerId="LiveId" clId="{6028DCD4-0F81-469C-A808-5EF018985FD5}" dt="2023-07-22T21:16:37.922" v="751" actId="26606"/>
          <ac:spMkLst>
            <pc:docMk/>
            <pc:sldMk cId="315889516" sldId="261"/>
            <ac:spMk id="53" creationId="{BC68A55F-7B32-44D8-AEE5-1AF40532656C}"/>
          </ac:spMkLst>
        </pc:spChg>
        <pc:spChg chg="add del">
          <ac:chgData name="Andrew Pipo" userId="5a82b2b327e6e653" providerId="LiveId" clId="{6028DCD4-0F81-469C-A808-5EF018985FD5}" dt="2023-07-22T21:16:37.922" v="751" actId="26606"/>
          <ac:spMkLst>
            <pc:docMk/>
            <pc:sldMk cId="315889516" sldId="261"/>
            <ac:spMk id="55" creationId="{CD1AAA2C-FBBE-42AA-B869-31D524B7653F}"/>
          </ac:spMkLst>
        </pc:spChg>
        <pc:spChg chg="add del">
          <ac:chgData name="Andrew Pipo" userId="5a82b2b327e6e653" providerId="LiveId" clId="{6028DCD4-0F81-469C-A808-5EF018985FD5}" dt="2023-07-22T21:16:37.922" v="751" actId="26606"/>
          <ac:spMkLst>
            <pc:docMk/>
            <pc:sldMk cId="315889516" sldId="261"/>
            <ac:spMk id="57" creationId="{5F937BBF-9326-4230-AB1B-F1795E350559}"/>
          </ac:spMkLst>
        </pc:spChg>
        <pc:graphicFrameChg chg="add del mod modGraphic">
          <ac:chgData name="Andrew Pipo" userId="5a82b2b327e6e653" providerId="LiveId" clId="{6028DCD4-0F81-469C-A808-5EF018985FD5}" dt="2023-07-22T21:16:44.311" v="758" actId="26606"/>
          <ac:graphicFrameMkLst>
            <pc:docMk/>
            <pc:sldMk cId="315889516" sldId="261"/>
            <ac:graphicFrameMk id="16" creationId="{F770E37B-41D0-21A2-8424-C2DCB0BAF6F3}"/>
          </ac:graphicFrameMkLst>
        </pc:graphicFrameChg>
        <pc:graphicFrameChg chg="add del">
          <ac:chgData name="Andrew Pipo" userId="5a82b2b327e6e653" providerId="LiveId" clId="{6028DCD4-0F81-469C-A808-5EF018985FD5}" dt="2023-07-22T21:19:00.153" v="773" actId="26606"/>
          <ac:graphicFrameMkLst>
            <pc:docMk/>
            <pc:sldMk cId="315889516" sldId="261"/>
            <ac:graphicFrameMk id="17" creationId="{305AB169-8D1A-1491-9B22-FB31B226D817}"/>
          </ac:graphicFrameMkLst>
        </pc:graphicFrameChg>
        <pc:graphicFrameChg chg="add del">
          <ac:chgData name="Andrew Pipo" userId="5a82b2b327e6e653" providerId="LiveId" clId="{6028DCD4-0F81-469C-A808-5EF018985FD5}" dt="2023-07-22T21:20:25.870" v="813" actId="26606"/>
          <ac:graphicFrameMkLst>
            <pc:docMk/>
            <pc:sldMk cId="315889516" sldId="261"/>
            <ac:graphicFrameMk id="18" creationId="{F8A1C83B-DEC5-1562-E639-56815CDE0966}"/>
          </ac:graphicFrameMkLst>
        </pc:graphicFrameChg>
        <pc:graphicFrameChg chg="add mod">
          <ac:chgData name="Andrew Pipo" userId="5a82b2b327e6e653" providerId="LiveId" clId="{6028DCD4-0F81-469C-A808-5EF018985FD5}" dt="2023-07-22T21:27:55.847" v="829" actId="12100"/>
          <ac:graphicFrameMkLst>
            <pc:docMk/>
            <pc:sldMk cId="315889516" sldId="261"/>
            <ac:graphicFrameMk id="41" creationId="{48105E74-C932-2E2A-D948-1B8E9C8AE532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B55C37-DDE8-4059-944E-8D13778D8216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B48A32D-6390-4BB0-A43A-3E344E746E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Sans"/>
            </a:rPr>
            <a:t>An open-sourced, statically typed programming language</a:t>
          </a:r>
        </a:p>
      </dgm:t>
    </dgm:pt>
    <dgm:pt modelId="{9B00744F-8FB3-4336-A3FB-C3E8945F365D}" type="parTrans" cxnId="{D9671B65-E002-4ACC-9EE0-80C6A1FF8FAC}">
      <dgm:prSet/>
      <dgm:spPr/>
      <dgm:t>
        <a:bodyPr/>
        <a:lstStyle/>
        <a:p>
          <a:endParaRPr lang="en-US"/>
        </a:p>
      </dgm:t>
    </dgm:pt>
    <dgm:pt modelId="{57485F91-203E-4674-9261-879897BDAEB6}" type="sibTrans" cxnId="{D9671B65-E002-4ACC-9EE0-80C6A1FF8FAC}">
      <dgm:prSet/>
      <dgm:spPr/>
      <dgm:t>
        <a:bodyPr/>
        <a:lstStyle/>
        <a:p>
          <a:endParaRPr lang="en-US"/>
        </a:p>
      </dgm:t>
    </dgm:pt>
    <dgm:pt modelId="{7A8A1FCF-D20A-4EEE-BF65-55EFFD20F8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Sans"/>
            </a:rPr>
            <a:t>Targets JVM, Android, JavaScript, </a:t>
          </a:r>
          <a:r>
            <a:rPr lang="en-US" dirty="0" err="1">
              <a:latin typeface="JetBrains Sans"/>
            </a:rPr>
            <a:t>Wasm</a:t>
          </a:r>
          <a:r>
            <a:rPr lang="en-US" dirty="0">
              <a:latin typeface="JetBrains Sans"/>
            </a:rPr>
            <a:t>, and Native</a:t>
          </a:r>
        </a:p>
      </dgm:t>
    </dgm:pt>
    <dgm:pt modelId="{4E358746-F582-4D55-AD55-0E06C5A71EDB}" type="parTrans" cxnId="{78B9C900-62A2-4A13-9EC8-B7E7281270FF}">
      <dgm:prSet/>
      <dgm:spPr/>
      <dgm:t>
        <a:bodyPr/>
        <a:lstStyle/>
        <a:p>
          <a:endParaRPr lang="en-US"/>
        </a:p>
      </dgm:t>
    </dgm:pt>
    <dgm:pt modelId="{A85A94EA-904D-4983-8177-74324E5A62C0}" type="sibTrans" cxnId="{78B9C900-62A2-4A13-9EC8-B7E7281270FF}">
      <dgm:prSet/>
      <dgm:spPr/>
      <dgm:t>
        <a:bodyPr/>
        <a:lstStyle/>
        <a:p>
          <a:endParaRPr lang="en-US"/>
        </a:p>
      </dgm:t>
    </dgm:pt>
    <dgm:pt modelId="{2E78EA69-0AE8-412A-8F58-C3720FD91D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Sans"/>
            </a:rPr>
            <a:t>Contains Object Orientated and Functional constructs</a:t>
          </a:r>
        </a:p>
      </dgm:t>
    </dgm:pt>
    <dgm:pt modelId="{AA34C411-7943-4DA5-A886-665D3DCA90D4}" type="parTrans" cxnId="{F9092F50-40C4-48F0-BEFA-FA161AC1F156}">
      <dgm:prSet/>
      <dgm:spPr/>
      <dgm:t>
        <a:bodyPr/>
        <a:lstStyle/>
        <a:p>
          <a:endParaRPr lang="en-US"/>
        </a:p>
      </dgm:t>
    </dgm:pt>
    <dgm:pt modelId="{3528730D-7AE6-4E44-B2A7-2253D99AFB81}" type="sibTrans" cxnId="{F9092F50-40C4-48F0-BEFA-FA161AC1F156}">
      <dgm:prSet/>
      <dgm:spPr/>
      <dgm:t>
        <a:bodyPr/>
        <a:lstStyle/>
        <a:p>
          <a:endParaRPr lang="en-US"/>
        </a:p>
      </dgm:t>
    </dgm:pt>
    <dgm:pt modelId="{170249D4-3722-4386-85DC-D799FFC081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Sans"/>
            </a:rPr>
            <a:t>Interoperable with Java</a:t>
          </a:r>
        </a:p>
      </dgm:t>
    </dgm:pt>
    <dgm:pt modelId="{0BA4976F-9E8F-491C-8514-313D1A95B018}" type="parTrans" cxnId="{5E34C053-9834-40A1-860A-ADC090AA2DF0}">
      <dgm:prSet/>
      <dgm:spPr/>
      <dgm:t>
        <a:bodyPr/>
        <a:lstStyle/>
        <a:p>
          <a:endParaRPr lang="en-US"/>
        </a:p>
      </dgm:t>
    </dgm:pt>
    <dgm:pt modelId="{ED8FA50F-EF27-4A15-8A78-4449FB3AE6AA}" type="sibTrans" cxnId="{5E34C053-9834-40A1-860A-ADC090AA2DF0}">
      <dgm:prSet/>
      <dgm:spPr/>
      <dgm:t>
        <a:bodyPr/>
        <a:lstStyle/>
        <a:p>
          <a:endParaRPr lang="en-US"/>
        </a:p>
      </dgm:t>
    </dgm:pt>
    <dgm:pt modelId="{C709B3B9-A53E-42AF-A1F8-5B816DD59CEC}" type="pres">
      <dgm:prSet presAssocID="{A6B55C37-DDE8-4059-944E-8D13778D8216}" presName="root" presStyleCnt="0">
        <dgm:presLayoutVars>
          <dgm:dir/>
          <dgm:resizeHandles val="exact"/>
        </dgm:presLayoutVars>
      </dgm:prSet>
      <dgm:spPr/>
    </dgm:pt>
    <dgm:pt modelId="{8123BF55-CE50-4237-8554-65A7A5DFE74F}" type="pres">
      <dgm:prSet presAssocID="{AB48A32D-6390-4BB0-A43A-3E344E746EAF}" presName="compNode" presStyleCnt="0"/>
      <dgm:spPr/>
    </dgm:pt>
    <dgm:pt modelId="{84F86787-38E8-4CD9-9357-98C76C46CA03}" type="pres">
      <dgm:prSet presAssocID="{AB48A32D-6390-4BB0-A43A-3E344E746EAF}" presName="bgRect" presStyleLbl="bgShp" presStyleIdx="0" presStyleCnt="4"/>
      <dgm:spPr/>
    </dgm:pt>
    <dgm:pt modelId="{A508B05C-5F3B-4F54-8EA8-F848590E35F7}" type="pres">
      <dgm:prSet presAssocID="{AB48A32D-6390-4BB0-A43A-3E344E746E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B823CA2-602A-42CF-B340-A0A901A1C22C}" type="pres">
      <dgm:prSet presAssocID="{AB48A32D-6390-4BB0-A43A-3E344E746EAF}" presName="spaceRect" presStyleCnt="0"/>
      <dgm:spPr/>
    </dgm:pt>
    <dgm:pt modelId="{F9275AF9-EEDB-4A11-8931-BCD774E9BB45}" type="pres">
      <dgm:prSet presAssocID="{AB48A32D-6390-4BB0-A43A-3E344E746EAF}" presName="parTx" presStyleLbl="revTx" presStyleIdx="0" presStyleCnt="4">
        <dgm:presLayoutVars>
          <dgm:chMax val="0"/>
          <dgm:chPref val="0"/>
        </dgm:presLayoutVars>
      </dgm:prSet>
      <dgm:spPr/>
    </dgm:pt>
    <dgm:pt modelId="{7798C577-2E8D-4DEB-86A0-A069FF82CFA6}" type="pres">
      <dgm:prSet presAssocID="{57485F91-203E-4674-9261-879897BDAEB6}" presName="sibTrans" presStyleCnt="0"/>
      <dgm:spPr/>
    </dgm:pt>
    <dgm:pt modelId="{D18B79B3-9793-42C0-9B4C-5077892646DD}" type="pres">
      <dgm:prSet presAssocID="{7A8A1FCF-D20A-4EEE-BF65-55EFFD20F8F7}" presName="compNode" presStyleCnt="0"/>
      <dgm:spPr/>
    </dgm:pt>
    <dgm:pt modelId="{57CF240C-CB73-49CC-ACC8-F46C57441836}" type="pres">
      <dgm:prSet presAssocID="{7A8A1FCF-D20A-4EEE-BF65-55EFFD20F8F7}" presName="bgRect" presStyleLbl="bgShp" presStyleIdx="1" presStyleCnt="4"/>
      <dgm:spPr/>
    </dgm:pt>
    <dgm:pt modelId="{627A7D06-AD38-495E-9E37-FC801058E980}" type="pres">
      <dgm:prSet presAssocID="{7A8A1FCF-D20A-4EEE-BF65-55EFFD20F8F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69D6DAB-1DC3-4108-8603-35855CF7F05C}" type="pres">
      <dgm:prSet presAssocID="{7A8A1FCF-D20A-4EEE-BF65-55EFFD20F8F7}" presName="spaceRect" presStyleCnt="0"/>
      <dgm:spPr/>
    </dgm:pt>
    <dgm:pt modelId="{01BDE372-FB85-4929-83CC-E7FBEE083A36}" type="pres">
      <dgm:prSet presAssocID="{7A8A1FCF-D20A-4EEE-BF65-55EFFD20F8F7}" presName="parTx" presStyleLbl="revTx" presStyleIdx="1" presStyleCnt="4">
        <dgm:presLayoutVars>
          <dgm:chMax val="0"/>
          <dgm:chPref val="0"/>
        </dgm:presLayoutVars>
      </dgm:prSet>
      <dgm:spPr/>
    </dgm:pt>
    <dgm:pt modelId="{B5A5741C-3A94-4CD6-81C4-B0C677AF0031}" type="pres">
      <dgm:prSet presAssocID="{A85A94EA-904D-4983-8177-74324E5A62C0}" presName="sibTrans" presStyleCnt="0"/>
      <dgm:spPr/>
    </dgm:pt>
    <dgm:pt modelId="{F55F3551-CC22-4F05-825A-78680F38982D}" type="pres">
      <dgm:prSet presAssocID="{2E78EA69-0AE8-412A-8F58-C3720FD91DCC}" presName="compNode" presStyleCnt="0"/>
      <dgm:spPr/>
    </dgm:pt>
    <dgm:pt modelId="{6062B30C-7D09-40D0-A259-0772ED7DF137}" type="pres">
      <dgm:prSet presAssocID="{2E78EA69-0AE8-412A-8F58-C3720FD91DCC}" presName="bgRect" presStyleLbl="bgShp" presStyleIdx="2" presStyleCnt="4"/>
      <dgm:spPr/>
    </dgm:pt>
    <dgm:pt modelId="{0F7F3F16-1D13-4B4F-A80C-F6E194DA2AF0}" type="pres">
      <dgm:prSet presAssocID="{2E78EA69-0AE8-412A-8F58-C3720FD91DC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E1A606B-B00A-4E3F-B087-D4D77CAD05A5}" type="pres">
      <dgm:prSet presAssocID="{2E78EA69-0AE8-412A-8F58-C3720FD91DCC}" presName="spaceRect" presStyleCnt="0"/>
      <dgm:spPr/>
    </dgm:pt>
    <dgm:pt modelId="{F55CBD34-16A6-407E-8737-FB463B31EB7E}" type="pres">
      <dgm:prSet presAssocID="{2E78EA69-0AE8-412A-8F58-C3720FD91DCC}" presName="parTx" presStyleLbl="revTx" presStyleIdx="2" presStyleCnt="4">
        <dgm:presLayoutVars>
          <dgm:chMax val="0"/>
          <dgm:chPref val="0"/>
        </dgm:presLayoutVars>
      </dgm:prSet>
      <dgm:spPr/>
    </dgm:pt>
    <dgm:pt modelId="{1609C658-333B-47BC-B41F-7F4129F2478C}" type="pres">
      <dgm:prSet presAssocID="{3528730D-7AE6-4E44-B2A7-2253D99AFB81}" presName="sibTrans" presStyleCnt="0"/>
      <dgm:spPr/>
    </dgm:pt>
    <dgm:pt modelId="{D87C9162-4A2A-4167-8353-121CD166EA1B}" type="pres">
      <dgm:prSet presAssocID="{170249D4-3722-4386-85DC-D799FFC08179}" presName="compNode" presStyleCnt="0"/>
      <dgm:spPr/>
    </dgm:pt>
    <dgm:pt modelId="{09B11319-8508-4D4C-A8DC-B3ACD974647D}" type="pres">
      <dgm:prSet presAssocID="{170249D4-3722-4386-85DC-D799FFC08179}" presName="bgRect" presStyleLbl="bgShp" presStyleIdx="3" presStyleCnt="4"/>
      <dgm:spPr/>
    </dgm:pt>
    <dgm:pt modelId="{393A359F-317C-46AC-81E0-3DED4A0697FF}" type="pres">
      <dgm:prSet presAssocID="{170249D4-3722-4386-85DC-D799FFC0817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A8F8815-EB62-4A9F-B1B1-3B40B735E40E}" type="pres">
      <dgm:prSet presAssocID="{170249D4-3722-4386-85DC-D799FFC08179}" presName="spaceRect" presStyleCnt="0"/>
      <dgm:spPr/>
    </dgm:pt>
    <dgm:pt modelId="{1BF7E9E2-EE7B-4097-9A8F-2BDA4105A689}" type="pres">
      <dgm:prSet presAssocID="{170249D4-3722-4386-85DC-D799FFC0817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8B9C900-62A2-4A13-9EC8-B7E7281270FF}" srcId="{A6B55C37-DDE8-4059-944E-8D13778D8216}" destId="{7A8A1FCF-D20A-4EEE-BF65-55EFFD20F8F7}" srcOrd="1" destOrd="0" parTransId="{4E358746-F582-4D55-AD55-0E06C5A71EDB}" sibTransId="{A85A94EA-904D-4983-8177-74324E5A62C0}"/>
    <dgm:cxn modelId="{3981B710-3DF6-4984-988E-B2870AA43CBB}" type="presOf" srcId="{7A8A1FCF-D20A-4EEE-BF65-55EFFD20F8F7}" destId="{01BDE372-FB85-4929-83CC-E7FBEE083A36}" srcOrd="0" destOrd="0" presId="urn:microsoft.com/office/officeart/2018/2/layout/IconVerticalSolidList"/>
    <dgm:cxn modelId="{AA566020-7459-4BB3-AD09-400F2AC4AE72}" type="presOf" srcId="{2E78EA69-0AE8-412A-8F58-C3720FD91DCC}" destId="{F55CBD34-16A6-407E-8737-FB463B31EB7E}" srcOrd="0" destOrd="0" presId="urn:microsoft.com/office/officeart/2018/2/layout/IconVerticalSolidList"/>
    <dgm:cxn modelId="{30512F32-5C5D-400A-871A-1A488CF5D4E9}" type="presOf" srcId="{170249D4-3722-4386-85DC-D799FFC08179}" destId="{1BF7E9E2-EE7B-4097-9A8F-2BDA4105A689}" srcOrd="0" destOrd="0" presId="urn:microsoft.com/office/officeart/2018/2/layout/IconVerticalSolidList"/>
    <dgm:cxn modelId="{88AACA3A-26CC-4EBF-851D-7F7A81EFE891}" type="presOf" srcId="{A6B55C37-DDE8-4059-944E-8D13778D8216}" destId="{C709B3B9-A53E-42AF-A1F8-5B816DD59CEC}" srcOrd="0" destOrd="0" presId="urn:microsoft.com/office/officeart/2018/2/layout/IconVerticalSolidList"/>
    <dgm:cxn modelId="{D9671B65-E002-4ACC-9EE0-80C6A1FF8FAC}" srcId="{A6B55C37-DDE8-4059-944E-8D13778D8216}" destId="{AB48A32D-6390-4BB0-A43A-3E344E746EAF}" srcOrd="0" destOrd="0" parTransId="{9B00744F-8FB3-4336-A3FB-C3E8945F365D}" sibTransId="{57485F91-203E-4674-9261-879897BDAEB6}"/>
    <dgm:cxn modelId="{F9092F50-40C4-48F0-BEFA-FA161AC1F156}" srcId="{A6B55C37-DDE8-4059-944E-8D13778D8216}" destId="{2E78EA69-0AE8-412A-8F58-C3720FD91DCC}" srcOrd="2" destOrd="0" parTransId="{AA34C411-7943-4DA5-A886-665D3DCA90D4}" sibTransId="{3528730D-7AE6-4E44-B2A7-2253D99AFB81}"/>
    <dgm:cxn modelId="{5E34C053-9834-40A1-860A-ADC090AA2DF0}" srcId="{A6B55C37-DDE8-4059-944E-8D13778D8216}" destId="{170249D4-3722-4386-85DC-D799FFC08179}" srcOrd="3" destOrd="0" parTransId="{0BA4976F-9E8F-491C-8514-313D1A95B018}" sibTransId="{ED8FA50F-EF27-4A15-8A78-4449FB3AE6AA}"/>
    <dgm:cxn modelId="{478507A0-82B4-47C5-9C99-F4CC69B0D46C}" type="presOf" srcId="{AB48A32D-6390-4BB0-A43A-3E344E746EAF}" destId="{F9275AF9-EEDB-4A11-8931-BCD774E9BB45}" srcOrd="0" destOrd="0" presId="urn:microsoft.com/office/officeart/2018/2/layout/IconVerticalSolidList"/>
    <dgm:cxn modelId="{5B75CD57-BC54-4298-9018-7C9AE9D99E08}" type="presParOf" srcId="{C709B3B9-A53E-42AF-A1F8-5B816DD59CEC}" destId="{8123BF55-CE50-4237-8554-65A7A5DFE74F}" srcOrd="0" destOrd="0" presId="urn:microsoft.com/office/officeart/2018/2/layout/IconVerticalSolidList"/>
    <dgm:cxn modelId="{956010E2-C3A7-414F-A51D-578AD1258284}" type="presParOf" srcId="{8123BF55-CE50-4237-8554-65A7A5DFE74F}" destId="{84F86787-38E8-4CD9-9357-98C76C46CA03}" srcOrd="0" destOrd="0" presId="urn:microsoft.com/office/officeart/2018/2/layout/IconVerticalSolidList"/>
    <dgm:cxn modelId="{45ECB5AE-113A-47FD-976F-236B290C4788}" type="presParOf" srcId="{8123BF55-CE50-4237-8554-65A7A5DFE74F}" destId="{A508B05C-5F3B-4F54-8EA8-F848590E35F7}" srcOrd="1" destOrd="0" presId="urn:microsoft.com/office/officeart/2018/2/layout/IconVerticalSolidList"/>
    <dgm:cxn modelId="{94521D7C-0F4C-47C8-9BEA-223AFA67E4DE}" type="presParOf" srcId="{8123BF55-CE50-4237-8554-65A7A5DFE74F}" destId="{EB823CA2-602A-42CF-B340-A0A901A1C22C}" srcOrd="2" destOrd="0" presId="urn:microsoft.com/office/officeart/2018/2/layout/IconVerticalSolidList"/>
    <dgm:cxn modelId="{6F04E9E7-B628-4740-A077-D3DE0D5EFACE}" type="presParOf" srcId="{8123BF55-CE50-4237-8554-65A7A5DFE74F}" destId="{F9275AF9-EEDB-4A11-8931-BCD774E9BB45}" srcOrd="3" destOrd="0" presId="urn:microsoft.com/office/officeart/2018/2/layout/IconVerticalSolidList"/>
    <dgm:cxn modelId="{9A9E9BA4-3C62-4E65-B853-AFB1AFB325EC}" type="presParOf" srcId="{C709B3B9-A53E-42AF-A1F8-5B816DD59CEC}" destId="{7798C577-2E8D-4DEB-86A0-A069FF82CFA6}" srcOrd="1" destOrd="0" presId="urn:microsoft.com/office/officeart/2018/2/layout/IconVerticalSolidList"/>
    <dgm:cxn modelId="{B8B85135-13A3-45F2-873F-E038D309E1E3}" type="presParOf" srcId="{C709B3B9-A53E-42AF-A1F8-5B816DD59CEC}" destId="{D18B79B3-9793-42C0-9B4C-5077892646DD}" srcOrd="2" destOrd="0" presId="urn:microsoft.com/office/officeart/2018/2/layout/IconVerticalSolidList"/>
    <dgm:cxn modelId="{875295A5-62C3-48BD-8679-330D6039D786}" type="presParOf" srcId="{D18B79B3-9793-42C0-9B4C-5077892646DD}" destId="{57CF240C-CB73-49CC-ACC8-F46C57441836}" srcOrd="0" destOrd="0" presId="urn:microsoft.com/office/officeart/2018/2/layout/IconVerticalSolidList"/>
    <dgm:cxn modelId="{A72A5435-A057-4D85-95DF-4053F686A007}" type="presParOf" srcId="{D18B79B3-9793-42C0-9B4C-5077892646DD}" destId="{627A7D06-AD38-495E-9E37-FC801058E980}" srcOrd="1" destOrd="0" presId="urn:microsoft.com/office/officeart/2018/2/layout/IconVerticalSolidList"/>
    <dgm:cxn modelId="{A9C2151C-F123-481F-9C3D-23E695A5F592}" type="presParOf" srcId="{D18B79B3-9793-42C0-9B4C-5077892646DD}" destId="{969D6DAB-1DC3-4108-8603-35855CF7F05C}" srcOrd="2" destOrd="0" presId="urn:microsoft.com/office/officeart/2018/2/layout/IconVerticalSolidList"/>
    <dgm:cxn modelId="{03DB4105-1D88-4B3F-B2BF-3221C89BB187}" type="presParOf" srcId="{D18B79B3-9793-42C0-9B4C-5077892646DD}" destId="{01BDE372-FB85-4929-83CC-E7FBEE083A36}" srcOrd="3" destOrd="0" presId="urn:microsoft.com/office/officeart/2018/2/layout/IconVerticalSolidList"/>
    <dgm:cxn modelId="{8998ED14-C8F6-4B04-B615-5C52D0B5473A}" type="presParOf" srcId="{C709B3B9-A53E-42AF-A1F8-5B816DD59CEC}" destId="{B5A5741C-3A94-4CD6-81C4-B0C677AF0031}" srcOrd="3" destOrd="0" presId="urn:microsoft.com/office/officeart/2018/2/layout/IconVerticalSolidList"/>
    <dgm:cxn modelId="{AE3FF4A7-CA58-488A-9B46-379D295F7F8E}" type="presParOf" srcId="{C709B3B9-A53E-42AF-A1F8-5B816DD59CEC}" destId="{F55F3551-CC22-4F05-825A-78680F38982D}" srcOrd="4" destOrd="0" presId="urn:microsoft.com/office/officeart/2018/2/layout/IconVerticalSolidList"/>
    <dgm:cxn modelId="{965D066E-5A53-4056-8773-1C7EF306CA2C}" type="presParOf" srcId="{F55F3551-CC22-4F05-825A-78680F38982D}" destId="{6062B30C-7D09-40D0-A259-0772ED7DF137}" srcOrd="0" destOrd="0" presId="urn:microsoft.com/office/officeart/2018/2/layout/IconVerticalSolidList"/>
    <dgm:cxn modelId="{4FD493B9-62C2-4F51-8D0E-5E68E1B98045}" type="presParOf" srcId="{F55F3551-CC22-4F05-825A-78680F38982D}" destId="{0F7F3F16-1D13-4B4F-A80C-F6E194DA2AF0}" srcOrd="1" destOrd="0" presId="urn:microsoft.com/office/officeart/2018/2/layout/IconVerticalSolidList"/>
    <dgm:cxn modelId="{AE9866AB-9AB0-4FEA-AED0-D7B9F6ED9372}" type="presParOf" srcId="{F55F3551-CC22-4F05-825A-78680F38982D}" destId="{BE1A606B-B00A-4E3F-B087-D4D77CAD05A5}" srcOrd="2" destOrd="0" presId="urn:microsoft.com/office/officeart/2018/2/layout/IconVerticalSolidList"/>
    <dgm:cxn modelId="{C37617D9-3F8A-48C3-AA1A-2ECFB2993B6C}" type="presParOf" srcId="{F55F3551-CC22-4F05-825A-78680F38982D}" destId="{F55CBD34-16A6-407E-8737-FB463B31EB7E}" srcOrd="3" destOrd="0" presId="urn:microsoft.com/office/officeart/2018/2/layout/IconVerticalSolidList"/>
    <dgm:cxn modelId="{23BC1B50-360C-4458-9FED-A18D000DAFAA}" type="presParOf" srcId="{C709B3B9-A53E-42AF-A1F8-5B816DD59CEC}" destId="{1609C658-333B-47BC-B41F-7F4129F2478C}" srcOrd="5" destOrd="0" presId="urn:microsoft.com/office/officeart/2018/2/layout/IconVerticalSolidList"/>
    <dgm:cxn modelId="{878388B3-C6FC-463D-A9BE-53B19553448C}" type="presParOf" srcId="{C709B3B9-A53E-42AF-A1F8-5B816DD59CEC}" destId="{D87C9162-4A2A-4167-8353-121CD166EA1B}" srcOrd="6" destOrd="0" presId="urn:microsoft.com/office/officeart/2018/2/layout/IconVerticalSolidList"/>
    <dgm:cxn modelId="{AFB647C9-64AD-4EEF-9D9A-9F645546A5E4}" type="presParOf" srcId="{D87C9162-4A2A-4167-8353-121CD166EA1B}" destId="{09B11319-8508-4D4C-A8DC-B3ACD974647D}" srcOrd="0" destOrd="0" presId="urn:microsoft.com/office/officeart/2018/2/layout/IconVerticalSolidList"/>
    <dgm:cxn modelId="{D21D0735-D888-4D5F-94B3-CE6A81DF9DD8}" type="presParOf" srcId="{D87C9162-4A2A-4167-8353-121CD166EA1B}" destId="{393A359F-317C-46AC-81E0-3DED4A0697FF}" srcOrd="1" destOrd="0" presId="urn:microsoft.com/office/officeart/2018/2/layout/IconVerticalSolidList"/>
    <dgm:cxn modelId="{C25E7582-90F9-4BE5-BD9E-8FC6DD2945BC}" type="presParOf" srcId="{D87C9162-4A2A-4167-8353-121CD166EA1B}" destId="{4A8F8815-EB62-4A9F-B1B1-3B40B735E40E}" srcOrd="2" destOrd="0" presId="urn:microsoft.com/office/officeart/2018/2/layout/IconVerticalSolidList"/>
    <dgm:cxn modelId="{799090E7-AE92-472E-83CB-8D4781EAB33F}" type="presParOf" srcId="{D87C9162-4A2A-4167-8353-121CD166EA1B}" destId="{1BF7E9E2-EE7B-4097-9A8F-2BDA4105A6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920706-BCAB-4408-AF68-37695A0A0EDF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8194AA2-4BBE-4B4F-A87A-7D722F484DE2}">
      <dgm:prSet/>
      <dgm:spPr/>
      <dgm:t>
        <a:bodyPr/>
        <a:lstStyle/>
        <a:p>
          <a:r>
            <a:rPr lang="en-US" dirty="0">
              <a:latin typeface="JetBrains Sans"/>
            </a:rPr>
            <a:t>More concise</a:t>
          </a:r>
        </a:p>
      </dgm:t>
    </dgm:pt>
    <dgm:pt modelId="{CBC03ECA-44CB-439F-BAE6-A3DB01CE7753}" type="parTrans" cxnId="{ADAA84FE-D716-4F22-BCC9-82F496D3A2DF}">
      <dgm:prSet/>
      <dgm:spPr/>
      <dgm:t>
        <a:bodyPr/>
        <a:lstStyle/>
        <a:p>
          <a:endParaRPr lang="en-US"/>
        </a:p>
      </dgm:t>
    </dgm:pt>
    <dgm:pt modelId="{4DBA2A3D-80C6-4391-8F3E-3A162E7D969E}" type="sibTrans" cxnId="{ADAA84FE-D716-4F22-BCC9-82F496D3A2DF}">
      <dgm:prSet/>
      <dgm:spPr/>
      <dgm:t>
        <a:bodyPr/>
        <a:lstStyle/>
        <a:p>
          <a:endParaRPr lang="en-US"/>
        </a:p>
      </dgm:t>
    </dgm:pt>
    <dgm:pt modelId="{E739769B-EFAE-465F-B176-14312C26004C}">
      <dgm:prSet/>
      <dgm:spPr/>
      <dgm:t>
        <a:bodyPr/>
        <a:lstStyle/>
        <a:p>
          <a:r>
            <a:rPr lang="en-US" dirty="0">
              <a:latin typeface="JetBrains Sans"/>
            </a:rPr>
            <a:t>More type-safe</a:t>
          </a:r>
        </a:p>
      </dgm:t>
    </dgm:pt>
    <dgm:pt modelId="{CEDD8DBB-616E-4AC8-ABBD-B0DD5E4DEC2F}" type="parTrans" cxnId="{4523B9D7-6A2C-4AE9-95DA-E3BA7BD1C15A}">
      <dgm:prSet/>
      <dgm:spPr/>
      <dgm:t>
        <a:bodyPr/>
        <a:lstStyle/>
        <a:p>
          <a:endParaRPr lang="en-US"/>
        </a:p>
      </dgm:t>
    </dgm:pt>
    <dgm:pt modelId="{ECF1FE64-8E7B-4355-BB32-555F14D9DCB2}" type="sibTrans" cxnId="{4523B9D7-6A2C-4AE9-95DA-E3BA7BD1C15A}">
      <dgm:prSet/>
      <dgm:spPr/>
      <dgm:t>
        <a:bodyPr/>
        <a:lstStyle/>
        <a:p>
          <a:endParaRPr lang="en-US"/>
        </a:p>
      </dgm:t>
    </dgm:pt>
    <dgm:pt modelId="{AC647650-1380-41FE-9830-E1DA449168AB}">
      <dgm:prSet/>
      <dgm:spPr/>
      <dgm:t>
        <a:bodyPr/>
        <a:lstStyle/>
        <a:p>
          <a:r>
            <a:rPr lang="en-US" dirty="0">
              <a:latin typeface="JetBrains Sans"/>
            </a:rPr>
            <a:t>Smart-casting</a:t>
          </a:r>
        </a:p>
      </dgm:t>
    </dgm:pt>
    <dgm:pt modelId="{626E4AD4-5083-4EC2-BBAE-67EFBFB51BCF}" type="parTrans" cxnId="{66E1B429-76F9-4AD9-8519-68A6C4C81A47}">
      <dgm:prSet/>
      <dgm:spPr/>
      <dgm:t>
        <a:bodyPr/>
        <a:lstStyle/>
        <a:p>
          <a:endParaRPr lang="en-US"/>
        </a:p>
      </dgm:t>
    </dgm:pt>
    <dgm:pt modelId="{87E25017-D83E-4D89-A1ED-0A3A0D8DDD36}" type="sibTrans" cxnId="{66E1B429-76F9-4AD9-8519-68A6C4C81A47}">
      <dgm:prSet/>
      <dgm:spPr/>
      <dgm:t>
        <a:bodyPr/>
        <a:lstStyle/>
        <a:p>
          <a:endParaRPr lang="en-US"/>
        </a:p>
      </dgm:t>
    </dgm:pt>
    <dgm:pt modelId="{310847CE-532A-45B2-8D04-493AF42961CC}">
      <dgm:prSet/>
      <dgm:spPr/>
      <dgm:t>
        <a:bodyPr/>
        <a:lstStyle/>
        <a:p>
          <a:r>
            <a:rPr lang="en-US" dirty="0">
              <a:latin typeface="JetBrains Sans"/>
            </a:rPr>
            <a:t>Usage of h</a:t>
          </a:r>
          <a:r>
            <a:rPr lang="en-US" b="0" i="0" dirty="0">
              <a:latin typeface="JetBrains Sans"/>
            </a:rPr>
            <a:t>igher-order functions</a:t>
          </a:r>
          <a:endParaRPr lang="en-US" dirty="0">
            <a:latin typeface="JetBrains Sans"/>
          </a:endParaRPr>
        </a:p>
      </dgm:t>
    </dgm:pt>
    <dgm:pt modelId="{33E31D84-3EF4-48BB-97A5-1A1F09EB1A01}" type="parTrans" cxnId="{9AD435AF-588C-4FB5-8A82-013DF5EC9E39}">
      <dgm:prSet/>
      <dgm:spPr/>
      <dgm:t>
        <a:bodyPr/>
        <a:lstStyle/>
        <a:p>
          <a:endParaRPr lang="en-US"/>
        </a:p>
      </dgm:t>
    </dgm:pt>
    <dgm:pt modelId="{0B8FEB83-1727-491A-829B-F4FA86436EDA}" type="sibTrans" cxnId="{9AD435AF-588C-4FB5-8A82-013DF5EC9E39}">
      <dgm:prSet/>
      <dgm:spPr/>
      <dgm:t>
        <a:bodyPr/>
        <a:lstStyle/>
        <a:p>
          <a:endParaRPr lang="en-US"/>
        </a:p>
      </dgm:t>
    </dgm:pt>
    <dgm:pt modelId="{FE16A25D-9ED6-4C73-9F72-178462996228}">
      <dgm:prSet/>
      <dgm:spPr/>
      <dgm:t>
        <a:bodyPr/>
        <a:lstStyle/>
        <a:p>
          <a:r>
            <a:rPr lang="en-US" b="0" i="0" dirty="0">
              <a:latin typeface="JetBrains Sans"/>
            </a:rPr>
            <a:t>Extension functions and lambdas with receivers provide the ability to write expressive code as well as facilitating creation of DSL.</a:t>
          </a:r>
          <a:endParaRPr lang="en-US" dirty="0">
            <a:latin typeface="JetBrains Sans"/>
          </a:endParaRPr>
        </a:p>
      </dgm:t>
    </dgm:pt>
    <dgm:pt modelId="{145501BB-96B8-4AB1-B18D-B524D01C48EA}" type="parTrans" cxnId="{FF726AA0-5811-44C2-A116-D54EE7231723}">
      <dgm:prSet/>
      <dgm:spPr/>
      <dgm:t>
        <a:bodyPr/>
        <a:lstStyle/>
        <a:p>
          <a:endParaRPr lang="en-US"/>
        </a:p>
      </dgm:t>
    </dgm:pt>
    <dgm:pt modelId="{2FED78FA-962E-4D2C-A401-B32080D82A22}" type="sibTrans" cxnId="{FF726AA0-5811-44C2-A116-D54EE7231723}">
      <dgm:prSet/>
      <dgm:spPr/>
      <dgm:t>
        <a:bodyPr/>
        <a:lstStyle/>
        <a:p>
          <a:endParaRPr lang="en-US"/>
        </a:p>
      </dgm:t>
    </dgm:pt>
    <dgm:pt modelId="{1513D560-730C-4B7A-880D-78705D816E6E}" type="pres">
      <dgm:prSet presAssocID="{12920706-BCAB-4408-AF68-37695A0A0EDF}" presName="vert0" presStyleCnt="0">
        <dgm:presLayoutVars>
          <dgm:dir/>
          <dgm:animOne val="branch"/>
          <dgm:animLvl val="lvl"/>
        </dgm:presLayoutVars>
      </dgm:prSet>
      <dgm:spPr/>
    </dgm:pt>
    <dgm:pt modelId="{D300A258-B199-400F-9C75-868036943C9C}" type="pres">
      <dgm:prSet presAssocID="{68194AA2-4BBE-4B4F-A87A-7D722F484DE2}" presName="thickLine" presStyleLbl="alignNode1" presStyleIdx="0" presStyleCnt="5"/>
      <dgm:spPr/>
    </dgm:pt>
    <dgm:pt modelId="{C5DAD73B-2057-4A06-BDC8-CF34BA6CA93D}" type="pres">
      <dgm:prSet presAssocID="{68194AA2-4BBE-4B4F-A87A-7D722F484DE2}" presName="horz1" presStyleCnt="0"/>
      <dgm:spPr/>
    </dgm:pt>
    <dgm:pt modelId="{33AE9D9D-A442-4C7E-83F0-40FB363BC127}" type="pres">
      <dgm:prSet presAssocID="{68194AA2-4BBE-4B4F-A87A-7D722F484DE2}" presName="tx1" presStyleLbl="revTx" presStyleIdx="0" presStyleCnt="5"/>
      <dgm:spPr/>
    </dgm:pt>
    <dgm:pt modelId="{B28AD636-1EF2-4B89-8C42-BE74AF9472C1}" type="pres">
      <dgm:prSet presAssocID="{68194AA2-4BBE-4B4F-A87A-7D722F484DE2}" presName="vert1" presStyleCnt="0"/>
      <dgm:spPr/>
    </dgm:pt>
    <dgm:pt modelId="{14EFDF86-0751-4851-B02D-03D16B6A5BF1}" type="pres">
      <dgm:prSet presAssocID="{E739769B-EFAE-465F-B176-14312C26004C}" presName="thickLine" presStyleLbl="alignNode1" presStyleIdx="1" presStyleCnt="5"/>
      <dgm:spPr/>
    </dgm:pt>
    <dgm:pt modelId="{948B892B-C595-4509-8F11-E1C07349BB2D}" type="pres">
      <dgm:prSet presAssocID="{E739769B-EFAE-465F-B176-14312C26004C}" presName="horz1" presStyleCnt="0"/>
      <dgm:spPr/>
    </dgm:pt>
    <dgm:pt modelId="{FB0F9E0E-FD49-4EE4-8048-3ED21FB0CCA6}" type="pres">
      <dgm:prSet presAssocID="{E739769B-EFAE-465F-B176-14312C26004C}" presName="tx1" presStyleLbl="revTx" presStyleIdx="1" presStyleCnt="5"/>
      <dgm:spPr/>
    </dgm:pt>
    <dgm:pt modelId="{92447DE7-F835-49EB-BFB3-D32949A95411}" type="pres">
      <dgm:prSet presAssocID="{E739769B-EFAE-465F-B176-14312C26004C}" presName="vert1" presStyleCnt="0"/>
      <dgm:spPr/>
    </dgm:pt>
    <dgm:pt modelId="{B076EFE1-51C1-4006-93B4-29D18F20A067}" type="pres">
      <dgm:prSet presAssocID="{AC647650-1380-41FE-9830-E1DA449168AB}" presName="thickLine" presStyleLbl="alignNode1" presStyleIdx="2" presStyleCnt="5"/>
      <dgm:spPr/>
    </dgm:pt>
    <dgm:pt modelId="{91D3A17F-0D16-4F45-B7F8-6B6CC0C988B4}" type="pres">
      <dgm:prSet presAssocID="{AC647650-1380-41FE-9830-E1DA449168AB}" presName="horz1" presStyleCnt="0"/>
      <dgm:spPr/>
    </dgm:pt>
    <dgm:pt modelId="{A5A66569-520F-4F80-82D0-942D1BBE13BB}" type="pres">
      <dgm:prSet presAssocID="{AC647650-1380-41FE-9830-E1DA449168AB}" presName="tx1" presStyleLbl="revTx" presStyleIdx="2" presStyleCnt="5"/>
      <dgm:spPr/>
    </dgm:pt>
    <dgm:pt modelId="{B4E592B0-CEA4-4F5E-A155-BB962D2ED16E}" type="pres">
      <dgm:prSet presAssocID="{AC647650-1380-41FE-9830-E1DA449168AB}" presName="vert1" presStyleCnt="0"/>
      <dgm:spPr/>
    </dgm:pt>
    <dgm:pt modelId="{09BB81EB-2539-4084-B808-DA57C0719A5C}" type="pres">
      <dgm:prSet presAssocID="{310847CE-532A-45B2-8D04-493AF42961CC}" presName="thickLine" presStyleLbl="alignNode1" presStyleIdx="3" presStyleCnt="5"/>
      <dgm:spPr/>
    </dgm:pt>
    <dgm:pt modelId="{5E67788F-36FA-4DC3-865A-A977B64F0AAB}" type="pres">
      <dgm:prSet presAssocID="{310847CE-532A-45B2-8D04-493AF42961CC}" presName="horz1" presStyleCnt="0"/>
      <dgm:spPr/>
    </dgm:pt>
    <dgm:pt modelId="{1C64EA9B-D22F-4E46-8373-9D8E0E971DB2}" type="pres">
      <dgm:prSet presAssocID="{310847CE-532A-45B2-8D04-493AF42961CC}" presName="tx1" presStyleLbl="revTx" presStyleIdx="3" presStyleCnt="5"/>
      <dgm:spPr/>
    </dgm:pt>
    <dgm:pt modelId="{A07E8D0D-03F7-4720-87E3-49AE5F257A95}" type="pres">
      <dgm:prSet presAssocID="{310847CE-532A-45B2-8D04-493AF42961CC}" presName="vert1" presStyleCnt="0"/>
      <dgm:spPr/>
    </dgm:pt>
    <dgm:pt modelId="{061EF67E-E67A-4EAC-9160-BCE8F8A9B75F}" type="pres">
      <dgm:prSet presAssocID="{FE16A25D-9ED6-4C73-9F72-178462996228}" presName="thickLine" presStyleLbl="alignNode1" presStyleIdx="4" presStyleCnt="5"/>
      <dgm:spPr/>
    </dgm:pt>
    <dgm:pt modelId="{223B34C3-9B52-4A61-BA31-99510899DBB3}" type="pres">
      <dgm:prSet presAssocID="{FE16A25D-9ED6-4C73-9F72-178462996228}" presName="horz1" presStyleCnt="0"/>
      <dgm:spPr/>
    </dgm:pt>
    <dgm:pt modelId="{9BE4F350-078F-425C-ACE9-5E52B959F086}" type="pres">
      <dgm:prSet presAssocID="{FE16A25D-9ED6-4C73-9F72-178462996228}" presName="tx1" presStyleLbl="revTx" presStyleIdx="4" presStyleCnt="5"/>
      <dgm:spPr/>
    </dgm:pt>
    <dgm:pt modelId="{DADB3F0A-C100-4082-ABCE-0ED1B4E71DD4}" type="pres">
      <dgm:prSet presAssocID="{FE16A25D-9ED6-4C73-9F72-178462996228}" presName="vert1" presStyleCnt="0"/>
      <dgm:spPr/>
    </dgm:pt>
  </dgm:ptLst>
  <dgm:cxnLst>
    <dgm:cxn modelId="{66E1B429-76F9-4AD9-8519-68A6C4C81A47}" srcId="{12920706-BCAB-4408-AF68-37695A0A0EDF}" destId="{AC647650-1380-41FE-9830-E1DA449168AB}" srcOrd="2" destOrd="0" parTransId="{626E4AD4-5083-4EC2-BBAE-67EFBFB51BCF}" sibTransId="{87E25017-D83E-4D89-A1ED-0A3A0D8DDD36}"/>
    <dgm:cxn modelId="{46710535-6975-4F77-BB99-C1D7E5EE4FD6}" type="presOf" srcId="{E739769B-EFAE-465F-B176-14312C26004C}" destId="{FB0F9E0E-FD49-4EE4-8048-3ED21FB0CCA6}" srcOrd="0" destOrd="0" presId="urn:microsoft.com/office/officeart/2008/layout/LinedList"/>
    <dgm:cxn modelId="{CA7C0E38-041D-4044-AF8F-CF149D24A603}" type="presOf" srcId="{310847CE-532A-45B2-8D04-493AF42961CC}" destId="{1C64EA9B-D22F-4E46-8373-9D8E0E971DB2}" srcOrd="0" destOrd="0" presId="urn:microsoft.com/office/officeart/2008/layout/LinedList"/>
    <dgm:cxn modelId="{1038C695-C6CD-4697-A4E9-47E75B9BBBDF}" type="presOf" srcId="{FE16A25D-9ED6-4C73-9F72-178462996228}" destId="{9BE4F350-078F-425C-ACE9-5E52B959F086}" srcOrd="0" destOrd="0" presId="urn:microsoft.com/office/officeart/2008/layout/LinedList"/>
    <dgm:cxn modelId="{FF726AA0-5811-44C2-A116-D54EE7231723}" srcId="{12920706-BCAB-4408-AF68-37695A0A0EDF}" destId="{FE16A25D-9ED6-4C73-9F72-178462996228}" srcOrd="4" destOrd="0" parTransId="{145501BB-96B8-4AB1-B18D-B524D01C48EA}" sibTransId="{2FED78FA-962E-4D2C-A401-B32080D82A22}"/>
    <dgm:cxn modelId="{9AD435AF-588C-4FB5-8A82-013DF5EC9E39}" srcId="{12920706-BCAB-4408-AF68-37695A0A0EDF}" destId="{310847CE-532A-45B2-8D04-493AF42961CC}" srcOrd="3" destOrd="0" parTransId="{33E31D84-3EF4-48BB-97A5-1A1F09EB1A01}" sibTransId="{0B8FEB83-1727-491A-829B-F4FA86436EDA}"/>
    <dgm:cxn modelId="{8DC0BAB1-F7EB-4B5C-AB6B-EFC564DAFBCA}" type="presOf" srcId="{AC647650-1380-41FE-9830-E1DA449168AB}" destId="{A5A66569-520F-4F80-82D0-942D1BBE13BB}" srcOrd="0" destOrd="0" presId="urn:microsoft.com/office/officeart/2008/layout/LinedList"/>
    <dgm:cxn modelId="{BDB96DBC-11CE-4DE3-BD8C-1D4928B139EC}" type="presOf" srcId="{12920706-BCAB-4408-AF68-37695A0A0EDF}" destId="{1513D560-730C-4B7A-880D-78705D816E6E}" srcOrd="0" destOrd="0" presId="urn:microsoft.com/office/officeart/2008/layout/LinedList"/>
    <dgm:cxn modelId="{66DC3BD7-482C-4D60-8580-E9E05DDE197E}" type="presOf" srcId="{68194AA2-4BBE-4B4F-A87A-7D722F484DE2}" destId="{33AE9D9D-A442-4C7E-83F0-40FB363BC127}" srcOrd="0" destOrd="0" presId="urn:microsoft.com/office/officeart/2008/layout/LinedList"/>
    <dgm:cxn modelId="{4523B9D7-6A2C-4AE9-95DA-E3BA7BD1C15A}" srcId="{12920706-BCAB-4408-AF68-37695A0A0EDF}" destId="{E739769B-EFAE-465F-B176-14312C26004C}" srcOrd="1" destOrd="0" parTransId="{CEDD8DBB-616E-4AC8-ABBD-B0DD5E4DEC2F}" sibTransId="{ECF1FE64-8E7B-4355-BB32-555F14D9DCB2}"/>
    <dgm:cxn modelId="{ADAA84FE-D716-4F22-BCC9-82F496D3A2DF}" srcId="{12920706-BCAB-4408-AF68-37695A0A0EDF}" destId="{68194AA2-4BBE-4B4F-A87A-7D722F484DE2}" srcOrd="0" destOrd="0" parTransId="{CBC03ECA-44CB-439F-BAE6-A3DB01CE7753}" sibTransId="{4DBA2A3D-80C6-4391-8F3E-3A162E7D969E}"/>
    <dgm:cxn modelId="{9D1B9E04-8135-43B7-BD65-D99B2A2B5AC5}" type="presParOf" srcId="{1513D560-730C-4B7A-880D-78705D816E6E}" destId="{D300A258-B199-400F-9C75-868036943C9C}" srcOrd="0" destOrd="0" presId="urn:microsoft.com/office/officeart/2008/layout/LinedList"/>
    <dgm:cxn modelId="{369AA60A-80B8-4B27-8CB9-89D1CB681CCE}" type="presParOf" srcId="{1513D560-730C-4B7A-880D-78705D816E6E}" destId="{C5DAD73B-2057-4A06-BDC8-CF34BA6CA93D}" srcOrd="1" destOrd="0" presId="urn:microsoft.com/office/officeart/2008/layout/LinedList"/>
    <dgm:cxn modelId="{05CA0308-31C8-404C-A534-A05D8A5DD066}" type="presParOf" srcId="{C5DAD73B-2057-4A06-BDC8-CF34BA6CA93D}" destId="{33AE9D9D-A442-4C7E-83F0-40FB363BC127}" srcOrd="0" destOrd="0" presId="urn:microsoft.com/office/officeart/2008/layout/LinedList"/>
    <dgm:cxn modelId="{70ECCB45-D6CB-4E53-B103-E932BB66AB0C}" type="presParOf" srcId="{C5DAD73B-2057-4A06-BDC8-CF34BA6CA93D}" destId="{B28AD636-1EF2-4B89-8C42-BE74AF9472C1}" srcOrd="1" destOrd="0" presId="urn:microsoft.com/office/officeart/2008/layout/LinedList"/>
    <dgm:cxn modelId="{974129CA-B6D1-4617-BA47-4C4E231C6F4D}" type="presParOf" srcId="{1513D560-730C-4B7A-880D-78705D816E6E}" destId="{14EFDF86-0751-4851-B02D-03D16B6A5BF1}" srcOrd="2" destOrd="0" presId="urn:microsoft.com/office/officeart/2008/layout/LinedList"/>
    <dgm:cxn modelId="{5D1F30BB-8A96-4D44-B2CE-2A61A912C2FC}" type="presParOf" srcId="{1513D560-730C-4B7A-880D-78705D816E6E}" destId="{948B892B-C595-4509-8F11-E1C07349BB2D}" srcOrd="3" destOrd="0" presId="urn:microsoft.com/office/officeart/2008/layout/LinedList"/>
    <dgm:cxn modelId="{33397615-5E89-4AAC-9168-680F5539C66E}" type="presParOf" srcId="{948B892B-C595-4509-8F11-E1C07349BB2D}" destId="{FB0F9E0E-FD49-4EE4-8048-3ED21FB0CCA6}" srcOrd="0" destOrd="0" presId="urn:microsoft.com/office/officeart/2008/layout/LinedList"/>
    <dgm:cxn modelId="{2FF9FA01-6227-4381-963D-D4131DAD6924}" type="presParOf" srcId="{948B892B-C595-4509-8F11-E1C07349BB2D}" destId="{92447DE7-F835-49EB-BFB3-D32949A95411}" srcOrd="1" destOrd="0" presId="urn:microsoft.com/office/officeart/2008/layout/LinedList"/>
    <dgm:cxn modelId="{9568F04C-4EAA-4401-BBE2-92958B82A833}" type="presParOf" srcId="{1513D560-730C-4B7A-880D-78705D816E6E}" destId="{B076EFE1-51C1-4006-93B4-29D18F20A067}" srcOrd="4" destOrd="0" presId="urn:microsoft.com/office/officeart/2008/layout/LinedList"/>
    <dgm:cxn modelId="{AD1F5ADE-FC08-4780-B547-1A7D072F1CFE}" type="presParOf" srcId="{1513D560-730C-4B7A-880D-78705D816E6E}" destId="{91D3A17F-0D16-4F45-B7F8-6B6CC0C988B4}" srcOrd="5" destOrd="0" presId="urn:microsoft.com/office/officeart/2008/layout/LinedList"/>
    <dgm:cxn modelId="{E47E1605-8ACC-4C6E-A508-8E82C73641A5}" type="presParOf" srcId="{91D3A17F-0D16-4F45-B7F8-6B6CC0C988B4}" destId="{A5A66569-520F-4F80-82D0-942D1BBE13BB}" srcOrd="0" destOrd="0" presId="urn:microsoft.com/office/officeart/2008/layout/LinedList"/>
    <dgm:cxn modelId="{A9A8C23F-ECAD-4E12-9693-40A8F3320D09}" type="presParOf" srcId="{91D3A17F-0D16-4F45-B7F8-6B6CC0C988B4}" destId="{B4E592B0-CEA4-4F5E-A155-BB962D2ED16E}" srcOrd="1" destOrd="0" presId="urn:microsoft.com/office/officeart/2008/layout/LinedList"/>
    <dgm:cxn modelId="{1E45E794-B94C-408A-9635-328CC077D162}" type="presParOf" srcId="{1513D560-730C-4B7A-880D-78705D816E6E}" destId="{09BB81EB-2539-4084-B808-DA57C0719A5C}" srcOrd="6" destOrd="0" presId="urn:microsoft.com/office/officeart/2008/layout/LinedList"/>
    <dgm:cxn modelId="{211203E3-28D7-4D32-BB42-0EA688D240A2}" type="presParOf" srcId="{1513D560-730C-4B7A-880D-78705D816E6E}" destId="{5E67788F-36FA-4DC3-865A-A977B64F0AAB}" srcOrd="7" destOrd="0" presId="urn:microsoft.com/office/officeart/2008/layout/LinedList"/>
    <dgm:cxn modelId="{BA4DF3FD-D8CE-4CE8-AC91-6EC2FD84CCFE}" type="presParOf" srcId="{5E67788F-36FA-4DC3-865A-A977B64F0AAB}" destId="{1C64EA9B-D22F-4E46-8373-9D8E0E971DB2}" srcOrd="0" destOrd="0" presId="urn:microsoft.com/office/officeart/2008/layout/LinedList"/>
    <dgm:cxn modelId="{0A37B10B-952F-4DDB-AF1D-0CB131563443}" type="presParOf" srcId="{5E67788F-36FA-4DC3-865A-A977B64F0AAB}" destId="{A07E8D0D-03F7-4720-87E3-49AE5F257A95}" srcOrd="1" destOrd="0" presId="urn:microsoft.com/office/officeart/2008/layout/LinedList"/>
    <dgm:cxn modelId="{005AEE2F-BE68-4FB1-AEE9-7FA07FED2AE4}" type="presParOf" srcId="{1513D560-730C-4B7A-880D-78705D816E6E}" destId="{061EF67E-E67A-4EAC-9160-BCE8F8A9B75F}" srcOrd="8" destOrd="0" presId="urn:microsoft.com/office/officeart/2008/layout/LinedList"/>
    <dgm:cxn modelId="{B3C6BD47-3F1F-4DBB-8AFC-55CF58E58BA5}" type="presParOf" srcId="{1513D560-730C-4B7A-880D-78705D816E6E}" destId="{223B34C3-9B52-4A61-BA31-99510899DBB3}" srcOrd="9" destOrd="0" presId="urn:microsoft.com/office/officeart/2008/layout/LinedList"/>
    <dgm:cxn modelId="{0809189C-EBF7-41FF-9379-8A71C87213D9}" type="presParOf" srcId="{223B34C3-9B52-4A61-BA31-99510899DBB3}" destId="{9BE4F350-078F-425C-ACE9-5E52B959F086}" srcOrd="0" destOrd="0" presId="urn:microsoft.com/office/officeart/2008/layout/LinedList"/>
    <dgm:cxn modelId="{C633E372-B6E5-45B6-939B-229E6E5DE072}" type="presParOf" srcId="{223B34C3-9B52-4A61-BA31-99510899DBB3}" destId="{DADB3F0A-C100-4082-ABCE-0ED1B4E71D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978FCC-B2D1-40D6-8515-F2B8EC73181A}" type="doc">
      <dgm:prSet loTypeId="urn:microsoft.com/office/officeart/2018/2/layout/IconCircle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492DC33-E28B-4F8C-8300-1D2A48BD73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Sans"/>
            </a:rPr>
            <a:t>Android Application Development</a:t>
          </a:r>
        </a:p>
      </dgm:t>
    </dgm:pt>
    <dgm:pt modelId="{06BD0221-F8BC-4FF4-B0F6-190A67315878}" type="parTrans" cxnId="{EC9FACF2-CBDC-4F06-BC88-38371EC8518C}">
      <dgm:prSet/>
      <dgm:spPr/>
      <dgm:t>
        <a:bodyPr/>
        <a:lstStyle/>
        <a:p>
          <a:endParaRPr lang="en-US"/>
        </a:p>
      </dgm:t>
    </dgm:pt>
    <dgm:pt modelId="{F5F8AA48-DD08-4BF8-B124-8514708D32E9}" type="sibTrans" cxnId="{EC9FACF2-CBDC-4F06-BC88-38371EC851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191D38-E94A-48FA-9A5C-F1B5A624B4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Sans"/>
            </a:rPr>
            <a:t>Multiplatform Development</a:t>
          </a:r>
        </a:p>
      </dgm:t>
    </dgm:pt>
    <dgm:pt modelId="{685218C2-4432-48CA-873D-7AC3D3603C0C}" type="parTrans" cxnId="{3A326D03-4894-402B-AA19-E021F94D1A24}">
      <dgm:prSet/>
      <dgm:spPr/>
      <dgm:t>
        <a:bodyPr/>
        <a:lstStyle/>
        <a:p>
          <a:endParaRPr lang="en-US"/>
        </a:p>
      </dgm:t>
    </dgm:pt>
    <dgm:pt modelId="{B29DEF19-10B1-4E7C-982C-A63927735EB2}" type="sibTrans" cxnId="{3A326D03-4894-402B-AA19-E021F94D1A2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6BB583-29FD-4A23-AAAC-76F1FB2FA6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JetBrains Sans"/>
            </a:rPr>
            <a:t>Native Development</a:t>
          </a:r>
        </a:p>
      </dgm:t>
    </dgm:pt>
    <dgm:pt modelId="{1DD49960-DBF1-46CA-9319-E4D7397EECDB}" type="parTrans" cxnId="{29C88B8C-C033-4DC6-BA3F-67BC3A2FCC7D}">
      <dgm:prSet/>
      <dgm:spPr/>
      <dgm:t>
        <a:bodyPr/>
        <a:lstStyle/>
        <a:p>
          <a:endParaRPr lang="en-US"/>
        </a:p>
      </dgm:t>
    </dgm:pt>
    <dgm:pt modelId="{B9165EC4-524E-4EE8-8207-43D748C9C9A9}" type="sibTrans" cxnId="{29C88B8C-C033-4DC6-BA3F-67BC3A2FCC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9D44AB-2315-4F2E-BE4B-75E336A95C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JetBrains Sans"/>
            </a:rPr>
            <a:t>Web Development</a:t>
          </a:r>
        </a:p>
      </dgm:t>
    </dgm:pt>
    <dgm:pt modelId="{C1C8541F-C2A6-41E2-81CF-1B4963080EFE}" type="parTrans" cxnId="{75CE62AB-83BD-4822-A774-73A9F7C27C48}">
      <dgm:prSet/>
      <dgm:spPr/>
      <dgm:t>
        <a:bodyPr/>
        <a:lstStyle/>
        <a:p>
          <a:endParaRPr lang="en-US"/>
        </a:p>
      </dgm:t>
    </dgm:pt>
    <dgm:pt modelId="{3C36A4F2-D657-477D-8A61-99F089F9E02C}" type="sibTrans" cxnId="{75CE62AB-83BD-4822-A774-73A9F7C27C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A2DD768-725F-44BE-97E7-4FD78258A0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JetBrains Sans"/>
            </a:rPr>
            <a:t>Desktop Development</a:t>
          </a:r>
        </a:p>
      </dgm:t>
    </dgm:pt>
    <dgm:pt modelId="{F8A13060-EC7F-40D6-96FB-FE00FF066C30}" type="parTrans" cxnId="{E5E1CC00-D12B-4AFD-A681-DA925096AEC0}">
      <dgm:prSet/>
      <dgm:spPr/>
      <dgm:t>
        <a:bodyPr/>
        <a:lstStyle/>
        <a:p>
          <a:endParaRPr lang="en-US"/>
        </a:p>
      </dgm:t>
    </dgm:pt>
    <dgm:pt modelId="{9523E781-1C18-49AE-B50F-FEEA9C2200F6}" type="sibTrans" cxnId="{E5E1CC00-D12B-4AFD-A681-DA925096AEC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423CD6-5688-4CCF-B105-9804741201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JetBrains Sans"/>
            </a:rPr>
            <a:t>Server-Side Development</a:t>
          </a:r>
        </a:p>
      </dgm:t>
    </dgm:pt>
    <dgm:pt modelId="{512BE71D-47CA-4B58-917E-B3628BB90A8E}" type="parTrans" cxnId="{6AF4B6EA-571D-4455-9E66-1AE92E5BC08C}">
      <dgm:prSet/>
      <dgm:spPr/>
      <dgm:t>
        <a:bodyPr/>
        <a:lstStyle/>
        <a:p>
          <a:endParaRPr lang="en-US"/>
        </a:p>
      </dgm:t>
    </dgm:pt>
    <dgm:pt modelId="{62D5F6FC-B8C0-4D8A-A6A3-1CBEE3083741}" type="sibTrans" cxnId="{6AF4B6EA-571D-4455-9E66-1AE92E5BC08C}">
      <dgm:prSet/>
      <dgm:spPr/>
      <dgm:t>
        <a:bodyPr/>
        <a:lstStyle/>
        <a:p>
          <a:endParaRPr lang="en-US"/>
        </a:p>
      </dgm:t>
    </dgm:pt>
    <dgm:pt modelId="{0F95403F-126C-467E-8111-482AE96E668A}" type="pres">
      <dgm:prSet presAssocID="{DE978FCC-B2D1-40D6-8515-F2B8EC73181A}" presName="root" presStyleCnt="0">
        <dgm:presLayoutVars>
          <dgm:dir/>
          <dgm:resizeHandles val="exact"/>
        </dgm:presLayoutVars>
      </dgm:prSet>
      <dgm:spPr/>
    </dgm:pt>
    <dgm:pt modelId="{1CA5BF28-F735-4979-8010-1DB60B0875B9}" type="pres">
      <dgm:prSet presAssocID="{DE978FCC-B2D1-40D6-8515-F2B8EC73181A}" presName="container" presStyleCnt="0">
        <dgm:presLayoutVars>
          <dgm:dir/>
          <dgm:resizeHandles val="exact"/>
        </dgm:presLayoutVars>
      </dgm:prSet>
      <dgm:spPr/>
    </dgm:pt>
    <dgm:pt modelId="{3D94B322-00A8-47B5-A8C7-5925C75798D8}" type="pres">
      <dgm:prSet presAssocID="{D492DC33-E28B-4F8C-8300-1D2A48BD730C}" presName="compNode" presStyleCnt="0"/>
      <dgm:spPr/>
    </dgm:pt>
    <dgm:pt modelId="{9DAC3AFD-69E6-4915-8763-EB473BDF9CF6}" type="pres">
      <dgm:prSet presAssocID="{D492DC33-E28B-4F8C-8300-1D2A48BD730C}" presName="iconBgRect" presStyleLbl="bgShp" presStyleIdx="0" presStyleCnt="6"/>
      <dgm:spPr/>
    </dgm:pt>
    <dgm:pt modelId="{5F3E5EC3-64BD-4ABF-BC00-AA252413EEB8}" type="pres">
      <dgm:prSet presAssocID="{D492DC33-E28B-4F8C-8300-1D2A48BD730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BEEBE9C-80B0-4758-A908-54F805A67C56}" type="pres">
      <dgm:prSet presAssocID="{D492DC33-E28B-4F8C-8300-1D2A48BD730C}" presName="spaceRect" presStyleCnt="0"/>
      <dgm:spPr/>
    </dgm:pt>
    <dgm:pt modelId="{BB261CF5-3FBC-4B87-83CE-978CF33D51CF}" type="pres">
      <dgm:prSet presAssocID="{D492DC33-E28B-4F8C-8300-1D2A48BD730C}" presName="textRect" presStyleLbl="revTx" presStyleIdx="0" presStyleCnt="6">
        <dgm:presLayoutVars>
          <dgm:chMax val="1"/>
          <dgm:chPref val="1"/>
        </dgm:presLayoutVars>
      </dgm:prSet>
      <dgm:spPr/>
    </dgm:pt>
    <dgm:pt modelId="{A7BFD451-7040-4985-9C4D-9AEB2349B6D9}" type="pres">
      <dgm:prSet presAssocID="{F5F8AA48-DD08-4BF8-B124-8514708D32E9}" presName="sibTrans" presStyleLbl="sibTrans2D1" presStyleIdx="0" presStyleCnt="0"/>
      <dgm:spPr/>
    </dgm:pt>
    <dgm:pt modelId="{FA5BDD54-0DB2-4508-BCE1-B820B15ECCBA}" type="pres">
      <dgm:prSet presAssocID="{CE191D38-E94A-48FA-9A5C-F1B5A624B426}" presName="compNode" presStyleCnt="0"/>
      <dgm:spPr/>
    </dgm:pt>
    <dgm:pt modelId="{7059317A-D4EC-483A-A179-7BCEE816B8BB}" type="pres">
      <dgm:prSet presAssocID="{CE191D38-E94A-48FA-9A5C-F1B5A624B426}" presName="iconBgRect" presStyleLbl="bgShp" presStyleIdx="1" presStyleCnt="6"/>
      <dgm:spPr/>
    </dgm:pt>
    <dgm:pt modelId="{F5D79CBB-64AC-4FCC-A05C-79FF41551695}" type="pres">
      <dgm:prSet presAssocID="{CE191D38-E94A-48FA-9A5C-F1B5A624B42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AFF5C0C-55AB-487C-B0E5-BE38DA0E1E29}" type="pres">
      <dgm:prSet presAssocID="{CE191D38-E94A-48FA-9A5C-F1B5A624B426}" presName="spaceRect" presStyleCnt="0"/>
      <dgm:spPr/>
    </dgm:pt>
    <dgm:pt modelId="{84A79B69-0A19-41F6-B193-A0B956A819C3}" type="pres">
      <dgm:prSet presAssocID="{CE191D38-E94A-48FA-9A5C-F1B5A624B426}" presName="textRect" presStyleLbl="revTx" presStyleIdx="1" presStyleCnt="6">
        <dgm:presLayoutVars>
          <dgm:chMax val="1"/>
          <dgm:chPref val="1"/>
        </dgm:presLayoutVars>
      </dgm:prSet>
      <dgm:spPr/>
    </dgm:pt>
    <dgm:pt modelId="{AAE6B556-8440-4010-AA6B-BEEE7D0768C6}" type="pres">
      <dgm:prSet presAssocID="{B29DEF19-10B1-4E7C-982C-A63927735EB2}" presName="sibTrans" presStyleLbl="sibTrans2D1" presStyleIdx="0" presStyleCnt="0"/>
      <dgm:spPr/>
    </dgm:pt>
    <dgm:pt modelId="{1C77ED69-DFC6-48D9-9071-27369AB0A164}" type="pres">
      <dgm:prSet presAssocID="{A16BB583-29FD-4A23-AAAC-76F1FB2FA62B}" presName="compNode" presStyleCnt="0"/>
      <dgm:spPr/>
    </dgm:pt>
    <dgm:pt modelId="{43ACBCE2-A144-4F03-B9FE-978AA8FAE830}" type="pres">
      <dgm:prSet presAssocID="{A16BB583-29FD-4A23-AAAC-76F1FB2FA62B}" presName="iconBgRect" presStyleLbl="bgShp" presStyleIdx="2" presStyleCnt="6"/>
      <dgm:spPr/>
    </dgm:pt>
    <dgm:pt modelId="{E2BDA1E8-EF31-424E-B976-FA79D485BA70}" type="pres">
      <dgm:prSet presAssocID="{A16BB583-29FD-4A23-AAAC-76F1FB2FA62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2D809171-4E88-4216-8CEE-47F0F3C40D3A}" type="pres">
      <dgm:prSet presAssocID="{A16BB583-29FD-4A23-AAAC-76F1FB2FA62B}" presName="spaceRect" presStyleCnt="0"/>
      <dgm:spPr/>
    </dgm:pt>
    <dgm:pt modelId="{2BC03D51-C2B3-4722-9037-FDBC4423300E}" type="pres">
      <dgm:prSet presAssocID="{A16BB583-29FD-4A23-AAAC-76F1FB2FA62B}" presName="textRect" presStyleLbl="revTx" presStyleIdx="2" presStyleCnt="6">
        <dgm:presLayoutVars>
          <dgm:chMax val="1"/>
          <dgm:chPref val="1"/>
        </dgm:presLayoutVars>
      </dgm:prSet>
      <dgm:spPr/>
    </dgm:pt>
    <dgm:pt modelId="{A7554DE3-C56A-4D3D-BB58-3550E4158DF2}" type="pres">
      <dgm:prSet presAssocID="{B9165EC4-524E-4EE8-8207-43D748C9C9A9}" presName="sibTrans" presStyleLbl="sibTrans2D1" presStyleIdx="0" presStyleCnt="0"/>
      <dgm:spPr/>
    </dgm:pt>
    <dgm:pt modelId="{8420DEF8-3BAA-4764-8463-6F43018F2522}" type="pres">
      <dgm:prSet presAssocID="{AE9D44AB-2315-4F2E-BE4B-75E336A95C5C}" presName="compNode" presStyleCnt="0"/>
      <dgm:spPr/>
    </dgm:pt>
    <dgm:pt modelId="{3600B0C3-AC0E-42BB-BB38-A23F10C37A3C}" type="pres">
      <dgm:prSet presAssocID="{AE9D44AB-2315-4F2E-BE4B-75E336A95C5C}" presName="iconBgRect" presStyleLbl="bgShp" presStyleIdx="3" presStyleCnt="6"/>
      <dgm:spPr/>
    </dgm:pt>
    <dgm:pt modelId="{2A0A0B8C-E3A3-4569-9F87-038BB7BE0873}" type="pres">
      <dgm:prSet presAssocID="{AE9D44AB-2315-4F2E-BE4B-75E336A95C5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068795B-C264-4FB4-9854-5E18195F4F57}" type="pres">
      <dgm:prSet presAssocID="{AE9D44AB-2315-4F2E-BE4B-75E336A95C5C}" presName="spaceRect" presStyleCnt="0"/>
      <dgm:spPr/>
    </dgm:pt>
    <dgm:pt modelId="{8CF37A53-477D-4A10-A3B5-378892D0567E}" type="pres">
      <dgm:prSet presAssocID="{AE9D44AB-2315-4F2E-BE4B-75E336A95C5C}" presName="textRect" presStyleLbl="revTx" presStyleIdx="3" presStyleCnt="6">
        <dgm:presLayoutVars>
          <dgm:chMax val="1"/>
          <dgm:chPref val="1"/>
        </dgm:presLayoutVars>
      </dgm:prSet>
      <dgm:spPr/>
    </dgm:pt>
    <dgm:pt modelId="{82B57791-31EE-4792-984E-9A141759F9B9}" type="pres">
      <dgm:prSet presAssocID="{3C36A4F2-D657-477D-8A61-99F089F9E02C}" presName="sibTrans" presStyleLbl="sibTrans2D1" presStyleIdx="0" presStyleCnt="0"/>
      <dgm:spPr/>
    </dgm:pt>
    <dgm:pt modelId="{F48C2B95-0496-406E-BE61-B0771924936B}" type="pres">
      <dgm:prSet presAssocID="{6A2DD768-725F-44BE-97E7-4FD78258A0A4}" presName="compNode" presStyleCnt="0"/>
      <dgm:spPr/>
    </dgm:pt>
    <dgm:pt modelId="{82E1A3DF-A976-49F4-8DCF-F3008685AFD1}" type="pres">
      <dgm:prSet presAssocID="{6A2DD768-725F-44BE-97E7-4FD78258A0A4}" presName="iconBgRect" presStyleLbl="bgShp" presStyleIdx="4" presStyleCnt="6"/>
      <dgm:spPr/>
    </dgm:pt>
    <dgm:pt modelId="{777D0EC4-3E5B-4129-836F-C003FDA57449}" type="pres">
      <dgm:prSet presAssocID="{6A2DD768-725F-44BE-97E7-4FD78258A0A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5D4700D-8555-4DB9-83E6-69937E059006}" type="pres">
      <dgm:prSet presAssocID="{6A2DD768-725F-44BE-97E7-4FD78258A0A4}" presName="spaceRect" presStyleCnt="0"/>
      <dgm:spPr/>
    </dgm:pt>
    <dgm:pt modelId="{14941585-53AB-4D78-8CE9-92AF9AF958E2}" type="pres">
      <dgm:prSet presAssocID="{6A2DD768-725F-44BE-97E7-4FD78258A0A4}" presName="textRect" presStyleLbl="revTx" presStyleIdx="4" presStyleCnt="6">
        <dgm:presLayoutVars>
          <dgm:chMax val="1"/>
          <dgm:chPref val="1"/>
        </dgm:presLayoutVars>
      </dgm:prSet>
      <dgm:spPr/>
    </dgm:pt>
    <dgm:pt modelId="{930ABF04-D6D5-486F-A811-A24B981570D2}" type="pres">
      <dgm:prSet presAssocID="{9523E781-1C18-49AE-B50F-FEEA9C2200F6}" presName="sibTrans" presStyleLbl="sibTrans2D1" presStyleIdx="0" presStyleCnt="0"/>
      <dgm:spPr/>
    </dgm:pt>
    <dgm:pt modelId="{EB09A552-9A3D-4DF5-AAB2-737E2C896234}" type="pres">
      <dgm:prSet presAssocID="{1D423CD6-5688-4CCF-B105-980474120183}" presName="compNode" presStyleCnt="0"/>
      <dgm:spPr/>
    </dgm:pt>
    <dgm:pt modelId="{673BCE86-D04F-4871-9A70-CC504DF037D5}" type="pres">
      <dgm:prSet presAssocID="{1D423CD6-5688-4CCF-B105-980474120183}" presName="iconBgRect" presStyleLbl="bgShp" presStyleIdx="5" presStyleCnt="6"/>
      <dgm:spPr/>
    </dgm:pt>
    <dgm:pt modelId="{1051D01C-AF7E-4EF7-A27C-A2F20EC3287A}" type="pres">
      <dgm:prSet presAssocID="{1D423CD6-5688-4CCF-B105-98047412018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92F890D-A448-4E1B-83F2-8F3EB92F2154}" type="pres">
      <dgm:prSet presAssocID="{1D423CD6-5688-4CCF-B105-980474120183}" presName="spaceRect" presStyleCnt="0"/>
      <dgm:spPr/>
    </dgm:pt>
    <dgm:pt modelId="{95EFA057-BF26-49C8-8D78-7DD495897500}" type="pres">
      <dgm:prSet presAssocID="{1D423CD6-5688-4CCF-B105-98047412018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5E1CC00-D12B-4AFD-A681-DA925096AEC0}" srcId="{DE978FCC-B2D1-40D6-8515-F2B8EC73181A}" destId="{6A2DD768-725F-44BE-97E7-4FD78258A0A4}" srcOrd="4" destOrd="0" parTransId="{F8A13060-EC7F-40D6-96FB-FE00FF066C30}" sibTransId="{9523E781-1C18-49AE-B50F-FEEA9C2200F6}"/>
    <dgm:cxn modelId="{3A326D03-4894-402B-AA19-E021F94D1A24}" srcId="{DE978FCC-B2D1-40D6-8515-F2B8EC73181A}" destId="{CE191D38-E94A-48FA-9A5C-F1B5A624B426}" srcOrd="1" destOrd="0" parTransId="{685218C2-4432-48CA-873D-7AC3D3603C0C}" sibTransId="{B29DEF19-10B1-4E7C-982C-A63927735EB2}"/>
    <dgm:cxn modelId="{15133C07-6F90-4859-A070-9FE881AC2A30}" type="presOf" srcId="{B9165EC4-524E-4EE8-8207-43D748C9C9A9}" destId="{A7554DE3-C56A-4D3D-BB58-3550E4158DF2}" srcOrd="0" destOrd="0" presId="urn:microsoft.com/office/officeart/2018/2/layout/IconCircleList"/>
    <dgm:cxn modelId="{85C98134-D8BE-440D-9293-88AA65BD1150}" type="presOf" srcId="{A16BB583-29FD-4A23-AAAC-76F1FB2FA62B}" destId="{2BC03D51-C2B3-4722-9037-FDBC4423300E}" srcOrd="0" destOrd="0" presId="urn:microsoft.com/office/officeart/2018/2/layout/IconCircleList"/>
    <dgm:cxn modelId="{6E049F50-DCEA-4E20-9DB3-C6C6AFE71273}" type="presOf" srcId="{AE9D44AB-2315-4F2E-BE4B-75E336A95C5C}" destId="{8CF37A53-477D-4A10-A3B5-378892D0567E}" srcOrd="0" destOrd="0" presId="urn:microsoft.com/office/officeart/2018/2/layout/IconCircleList"/>
    <dgm:cxn modelId="{D7965584-9D0E-4A74-A93D-840FB4B0742F}" type="presOf" srcId="{B29DEF19-10B1-4E7C-982C-A63927735EB2}" destId="{AAE6B556-8440-4010-AA6B-BEEE7D0768C6}" srcOrd="0" destOrd="0" presId="urn:microsoft.com/office/officeart/2018/2/layout/IconCircleList"/>
    <dgm:cxn modelId="{4B34A487-3182-4A8A-970F-F475250BD1FB}" type="presOf" srcId="{1D423CD6-5688-4CCF-B105-980474120183}" destId="{95EFA057-BF26-49C8-8D78-7DD495897500}" srcOrd="0" destOrd="0" presId="urn:microsoft.com/office/officeart/2018/2/layout/IconCircleList"/>
    <dgm:cxn modelId="{03F0D98A-FDAF-4F3B-A7E9-EF3D99A4C211}" type="presOf" srcId="{CE191D38-E94A-48FA-9A5C-F1B5A624B426}" destId="{84A79B69-0A19-41F6-B193-A0B956A819C3}" srcOrd="0" destOrd="0" presId="urn:microsoft.com/office/officeart/2018/2/layout/IconCircleList"/>
    <dgm:cxn modelId="{29C88B8C-C033-4DC6-BA3F-67BC3A2FCC7D}" srcId="{DE978FCC-B2D1-40D6-8515-F2B8EC73181A}" destId="{A16BB583-29FD-4A23-AAAC-76F1FB2FA62B}" srcOrd="2" destOrd="0" parTransId="{1DD49960-DBF1-46CA-9319-E4D7397EECDB}" sibTransId="{B9165EC4-524E-4EE8-8207-43D748C9C9A9}"/>
    <dgm:cxn modelId="{9B93AB97-F972-437D-8981-BC3562A46955}" type="presOf" srcId="{F5F8AA48-DD08-4BF8-B124-8514708D32E9}" destId="{A7BFD451-7040-4985-9C4D-9AEB2349B6D9}" srcOrd="0" destOrd="0" presId="urn:microsoft.com/office/officeart/2018/2/layout/IconCircleList"/>
    <dgm:cxn modelId="{DDD8DF9A-8A68-40C6-A3D1-5CE923E90108}" type="presOf" srcId="{3C36A4F2-D657-477D-8A61-99F089F9E02C}" destId="{82B57791-31EE-4792-984E-9A141759F9B9}" srcOrd="0" destOrd="0" presId="urn:microsoft.com/office/officeart/2018/2/layout/IconCircleList"/>
    <dgm:cxn modelId="{7E291CAA-8067-4C88-A874-87AC12BA158D}" type="presOf" srcId="{9523E781-1C18-49AE-B50F-FEEA9C2200F6}" destId="{930ABF04-D6D5-486F-A811-A24B981570D2}" srcOrd="0" destOrd="0" presId="urn:microsoft.com/office/officeart/2018/2/layout/IconCircleList"/>
    <dgm:cxn modelId="{75CE62AB-83BD-4822-A774-73A9F7C27C48}" srcId="{DE978FCC-B2D1-40D6-8515-F2B8EC73181A}" destId="{AE9D44AB-2315-4F2E-BE4B-75E336A95C5C}" srcOrd="3" destOrd="0" parTransId="{C1C8541F-C2A6-41E2-81CF-1B4963080EFE}" sibTransId="{3C36A4F2-D657-477D-8A61-99F089F9E02C}"/>
    <dgm:cxn modelId="{001BA5C5-764E-48F9-A9BF-229E3E0632E4}" type="presOf" srcId="{6A2DD768-725F-44BE-97E7-4FD78258A0A4}" destId="{14941585-53AB-4D78-8CE9-92AF9AF958E2}" srcOrd="0" destOrd="0" presId="urn:microsoft.com/office/officeart/2018/2/layout/IconCircleList"/>
    <dgm:cxn modelId="{595BC1CC-B301-471E-8D51-ECF9D740249D}" type="presOf" srcId="{DE978FCC-B2D1-40D6-8515-F2B8EC73181A}" destId="{0F95403F-126C-467E-8111-482AE96E668A}" srcOrd="0" destOrd="0" presId="urn:microsoft.com/office/officeart/2018/2/layout/IconCircleList"/>
    <dgm:cxn modelId="{88D591E2-F4CC-4B2B-A794-5EF76396B97F}" type="presOf" srcId="{D492DC33-E28B-4F8C-8300-1D2A48BD730C}" destId="{BB261CF5-3FBC-4B87-83CE-978CF33D51CF}" srcOrd="0" destOrd="0" presId="urn:microsoft.com/office/officeart/2018/2/layout/IconCircleList"/>
    <dgm:cxn modelId="{6AF4B6EA-571D-4455-9E66-1AE92E5BC08C}" srcId="{DE978FCC-B2D1-40D6-8515-F2B8EC73181A}" destId="{1D423CD6-5688-4CCF-B105-980474120183}" srcOrd="5" destOrd="0" parTransId="{512BE71D-47CA-4B58-917E-B3628BB90A8E}" sibTransId="{62D5F6FC-B8C0-4D8A-A6A3-1CBEE3083741}"/>
    <dgm:cxn modelId="{EC9FACF2-CBDC-4F06-BC88-38371EC8518C}" srcId="{DE978FCC-B2D1-40D6-8515-F2B8EC73181A}" destId="{D492DC33-E28B-4F8C-8300-1D2A48BD730C}" srcOrd="0" destOrd="0" parTransId="{06BD0221-F8BC-4FF4-B0F6-190A67315878}" sibTransId="{F5F8AA48-DD08-4BF8-B124-8514708D32E9}"/>
    <dgm:cxn modelId="{0EE4FD8F-5013-4159-B620-770F9EECE4F4}" type="presParOf" srcId="{0F95403F-126C-467E-8111-482AE96E668A}" destId="{1CA5BF28-F735-4979-8010-1DB60B0875B9}" srcOrd="0" destOrd="0" presId="urn:microsoft.com/office/officeart/2018/2/layout/IconCircleList"/>
    <dgm:cxn modelId="{BA56A972-648E-4C42-BC26-E9D597A09C1B}" type="presParOf" srcId="{1CA5BF28-F735-4979-8010-1DB60B0875B9}" destId="{3D94B322-00A8-47B5-A8C7-5925C75798D8}" srcOrd="0" destOrd="0" presId="urn:microsoft.com/office/officeart/2018/2/layout/IconCircleList"/>
    <dgm:cxn modelId="{CCC550E4-44C6-4B7D-9C9B-E34C874CF105}" type="presParOf" srcId="{3D94B322-00A8-47B5-A8C7-5925C75798D8}" destId="{9DAC3AFD-69E6-4915-8763-EB473BDF9CF6}" srcOrd="0" destOrd="0" presId="urn:microsoft.com/office/officeart/2018/2/layout/IconCircleList"/>
    <dgm:cxn modelId="{536C73C5-3225-4223-800C-9437A60B6779}" type="presParOf" srcId="{3D94B322-00A8-47B5-A8C7-5925C75798D8}" destId="{5F3E5EC3-64BD-4ABF-BC00-AA252413EEB8}" srcOrd="1" destOrd="0" presId="urn:microsoft.com/office/officeart/2018/2/layout/IconCircleList"/>
    <dgm:cxn modelId="{7D29C591-3331-42E2-85A4-691CE752C0BE}" type="presParOf" srcId="{3D94B322-00A8-47B5-A8C7-5925C75798D8}" destId="{ABEEBE9C-80B0-4758-A908-54F805A67C56}" srcOrd="2" destOrd="0" presId="urn:microsoft.com/office/officeart/2018/2/layout/IconCircleList"/>
    <dgm:cxn modelId="{156192C9-EB39-41AA-991F-8F4AA13BF66F}" type="presParOf" srcId="{3D94B322-00A8-47B5-A8C7-5925C75798D8}" destId="{BB261CF5-3FBC-4B87-83CE-978CF33D51CF}" srcOrd="3" destOrd="0" presId="urn:microsoft.com/office/officeart/2018/2/layout/IconCircleList"/>
    <dgm:cxn modelId="{4E4D4335-D292-4B7F-8B99-05D9890BAFBE}" type="presParOf" srcId="{1CA5BF28-F735-4979-8010-1DB60B0875B9}" destId="{A7BFD451-7040-4985-9C4D-9AEB2349B6D9}" srcOrd="1" destOrd="0" presId="urn:microsoft.com/office/officeart/2018/2/layout/IconCircleList"/>
    <dgm:cxn modelId="{42AD1A08-5C83-4D1E-8962-EA7AA14B0C72}" type="presParOf" srcId="{1CA5BF28-F735-4979-8010-1DB60B0875B9}" destId="{FA5BDD54-0DB2-4508-BCE1-B820B15ECCBA}" srcOrd="2" destOrd="0" presId="urn:microsoft.com/office/officeart/2018/2/layout/IconCircleList"/>
    <dgm:cxn modelId="{D7BE8AC9-2BB4-424C-871F-268EBA8F0BC1}" type="presParOf" srcId="{FA5BDD54-0DB2-4508-BCE1-B820B15ECCBA}" destId="{7059317A-D4EC-483A-A179-7BCEE816B8BB}" srcOrd="0" destOrd="0" presId="urn:microsoft.com/office/officeart/2018/2/layout/IconCircleList"/>
    <dgm:cxn modelId="{C23EF312-3955-4124-B146-9508259D5CF9}" type="presParOf" srcId="{FA5BDD54-0DB2-4508-BCE1-B820B15ECCBA}" destId="{F5D79CBB-64AC-4FCC-A05C-79FF41551695}" srcOrd="1" destOrd="0" presId="urn:microsoft.com/office/officeart/2018/2/layout/IconCircleList"/>
    <dgm:cxn modelId="{759D317E-C8FC-4B7A-86F0-61EF610CD9D9}" type="presParOf" srcId="{FA5BDD54-0DB2-4508-BCE1-B820B15ECCBA}" destId="{FAFF5C0C-55AB-487C-B0E5-BE38DA0E1E29}" srcOrd="2" destOrd="0" presId="urn:microsoft.com/office/officeart/2018/2/layout/IconCircleList"/>
    <dgm:cxn modelId="{759E01EC-C8EC-4ACC-B4D4-0A0783F1B918}" type="presParOf" srcId="{FA5BDD54-0DB2-4508-BCE1-B820B15ECCBA}" destId="{84A79B69-0A19-41F6-B193-A0B956A819C3}" srcOrd="3" destOrd="0" presId="urn:microsoft.com/office/officeart/2018/2/layout/IconCircleList"/>
    <dgm:cxn modelId="{317DF0A7-6434-46BE-A0D9-E4CAAD1C4AB6}" type="presParOf" srcId="{1CA5BF28-F735-4979-8010-1DB60B0875B9}" destId="{AAE6B556-8440-4010-AA6B-BEEE7D0768C6}" srcOrd="3" destOrd="0" presId="urn:microsoft.com/office/officeart/2018/2/layout/IconCircleList"/>
    <dgm:cxn modelId="{87445F82-14A4-4AC8-AF78-83EF78EF48B3}" type="presParOf" srcId="{1CA5BF28-F735-4979-8010-1DB60B0875B9}" destId="{1C77ED69-DFC6-48D9-9071-27369AB0A164}" srcOrd="4" destOrd="0" presId="urn:microsoft.com/office/officeart/2018/2/layout/IconCircleList"/>
    <dgm:cxn modelId="{4DAB6751-D706-48D4-917C-CECDF51FC5B4}" type="presParOf" srcId="{1C77ED69-DFC6-48D9-9071-27369AB0A164}" destId="{43ACBCE2-A144-4F03-B9FE-978AA8FAE830}" srcOrd="0" destOrd="0" presId="urn:microsoft.com/office/officeart/2018/2/layout/IconCircleList"/>
    <dgm:cxn modelId="{F74C5EB0-B904-4484-B421-B03264F1F84C}" type="presParOf" srcId="{1C77ED69-DFC6-48D9-9071-27369AB0A164}" destId="{E2BDA1E8-EF31-424E-B976-FA79D485BA70}" srcOrd="1" destOrd="0" presId="urn:microsoft.com/office/officeart/2018/2/layout/IconCircleList"/>
    <dgm:cxn modelId="{41EDF2E4-3B1E-4B98-B124-CDFBE7AFF366}" type="presParOf" srcId="{1C77ED69-DFC6-48D9-9071-27369AB0A164}" destId="{2D809171-4E88-4216-8CEE-47F0F3C40D3A}" srcOrd="2" destOrd="0" presId="urn:microsoft.com/office/officeart/2018/2/layout/IconCircleList"/>
    <dgm:cxn modelId="{85F0BCA7-56DB-4A31-9613-711BA77FFEAD}" type="presParOf" srcId="{1C77ED69-DFC6-48D9-9071-27369AB0A164}" destId="{2BC03D51-C2B3-4722-9037-FDBC4423300E}" srcOrd="3" destOrd="0" presId="urn:microsoft.com/office/officeart/2018/2/layout/IconCircleList"/>
    <dgm:cxn modelId="{F790C36F-CBDC-4985-83B0-A13CBB5519A2}" type="presParOf" srcId="{1CA5BF28-F735-4979-8010-1DB60B0875B9}" destId="{A7554DE3-C56A-4D3D-BB58-3550E4158DF2}" srcOrd="5" destOrd="0" presId="urn:microsoft.com/office/officeart/2018/2/layout/IconCircleList"/>
    <dgm:cxn modelId="{0BC1B732-A271-4629-A0DA-A15C0DBF2005}" type="presParOf" srcId="{1CA5BF28-F735-4979-8010-1DB60B0875B9}" destId="{8420DEF8-3BAA-4764-8463-6F43018F2522}" srcOrd="6" destOrd="0" presId="urn:microsoft.com/office/officeart/2018/2/layout/IconCircleList"/>
    <dgm:cxn modelId="{8CC517A9-5AD8-4C1B-BC18-1994D51C6C32}" type="presParOf" srcId="{8420DEF8-3BAA-4764-8463-6F43018F2522}" destId="{3600B0C3-AC0E-42BB-BB38-A23F10C37A3C}" srcOrd="0" destOrd="0" presId="urn:microsoft.com/office/officeart/2018/2/layout/IconCircleList"/>
    <dgm:cxn modelId="{5E139450-7C41-4A6F-BC83-A9D62C1023D0}" type="presParOf" srcId="{8420DEF8-3BAA-4764-8463-6F43018F2522}" destId="{2A0A0B8C-E3A3-4569-9F87-038BB7BE0873}" srcOrd="1" destOrd="0" presId="urn:microsoft.com/office/officeart/2018/2/layout/IconCircleList"/>
    <dgm:cxn modelId="{42CAED28-AA09-431F-860A-A2F6BFA507D1}" type="presParOf" srcId="{8420DEF8-3BAA-4764-8463-6F43018F2522}" destId="{E068795B-C264-4FB4-9854-5E18195F4F57}" srcOrd="2" destOrd="0" presId="urn:microsoft.com/office/officeart/2018/2/layout/IconCircleList"/>
    <dgm:cxn modelId="{3DFDC2E5-CC8A-4298-824F-F7053DBEA382}" type="presParOf" srcId="{8420DEF8-3BAA-4764-8463-6F43018F2522}" destId="{8CF37A53-477D-4A10-A3B5-378892D0567E}" srcOrd="3" destOrd="0" presId="urn:microsoft.com/office/officeart/2018/2/layout/IconCircleList"/>
    <dgm:cxn modelId="{21BD05EB-AB0E-4E10-8A6D-236C44786D44}" type="presParOf" srcId="{1CA5BF28-F735-4979-8010-1DB60B0875B9}" destId="{82B57791-31EE-4792-984E-9A141759F9B9}" srcOrd="7" destOrd="0" presId="urn:microsoft.com/office/officeart/2018/2/layout/IconCircleList"/>
    <dgm:cxn modelId="{CD835F69-BE07-4DB4-93FE-5EDE7590055C}" type="presParOf" srcId="{1CA5BF28-F735-4979-8010-1DB60B0875B9}" destId="{F48C2B95-0496-406E-BE61-B0771924936B}" srcOrd="8" destOrd="0" presId="urn:microsoft.com/office/officeart/2018/2/layout/IconCircleList"/>
    <dgm:cxn modelId="{815496E9-E3C7-48B6-8561-E62AE2C1CCED}" type="presParOf" srcId="{F48C2B95-0496-406E-BE61-B0771924936B}" destId="{82E1A3DF-A976-49F4-8DCF-F3008685AFD1}" srcOrd="0" destOrd="0" presId="urn:microsoft.com/office/officeart/2018/2/layout/IconCircleList"/>
    <dgm:cxn modelId="{7FA9736B-6C0B-4ABB-BD2B-44AB1D4BEC25}" type="presParOf" srcId="{F48C2B95-0496-406E-BE61-B0771924936B}" destId="{777D0EC4-3E5B-4129-836F-C003FDA57449}" srcOrd="1" destOrd="0" presId="urn:microsoft.com/office/officeart/2018/2/layout/IconCircleList"/>
    <dgm:cxn modelId="{DA7515B5-6334-4787-9746-F37676BB134E}" type="presParOf" srcId="{F48C2B95-0496-406E-BE61-B0771924936B}" destId="{F5D4700D-8555-4DB9-83E6-69937E059006}" srcOrd="2" destOrd="0" presId="urn:microsoft.com/office/officeart/2018/2/layout/IconCircleList"/>
    <dgm:cxn modelId="{E85FDDDE-9CEE-43A2-8D04-4AE3FA92D35E}" type="presParOf" srcId="{F48C2B95-0496-406E-BE61-B0771924936B}" destId="{14941585-53AB-4D78-8CE9-92AF9AF958E2}" srcOrd="3" destOrd="0" presId="urn:microsoft.com/office/officeart/2018/2/layout/IconCircleList"/>
    <dgm:cxn modelId="{781CA4BF-B75B-493B-A14C-3C2337738756}" type="presParOf" srcId="{1CA5BF28-F735-4979-8010-1DB60B0875B9}" destId="{930ABF04-D6D5-486F-A811-A24B981570D2}" srcOrd="9" destOrd="0" presId="urn:microsoft.com/office/officeart/2018/2/layout/IconCircleList"/>
    <dgm:cxn modelId="{24216791-6474-4A92-87B5-F87B645B39B1}" type="presParOf" srcId="{1CA5BF28-F735-4979-8010-1DB60B0875B9}" destId="{EB09A552-9A3D-4DF5-AAB2-737E2C896234}" srcOrd="10" destOrd="0" presId="urn:microsoft.com/office/officeart/2018/2/layout/IconCircleList"/>
    <dgm:cxn modelId="{865DCB29-5399-4C0C-BDAF-908E1C54980B}" type="presParOf" srcId="{EB09A552-9A3D-4DF5-AAB2-737E2C896234}" destId="{673BCE86-D04F-4871-9A70-CC504DF037D5}" srcOrd="0" destOrd="0" presId="urn:microsoft.com/office/officeart/2018/2/layout/IconCircleList"/>
    <dgm:cxn modelId="{94BE7194-5203-492E-ADB8-24D72C590D96}" type="presParOf" srcId="{EB09A552-9A3D-4DF5-AAB2-737E2C896234}" destId="{1051D01C-AF7E-4EF7-A27C-A2F20EC3287A}" srcOrd="1" destOrd="0" presId="urn:microsoft.com/office/officeart/2018/2/layout/IconCircleList"/>
    <dgm:cxn modelId="{84B301B4-DF3E-4ECA-B2AB-E6AD60753607}" type="presParOf" srcId="{EB09A552-9A3D-4DF5-AAB2-737E2C896234}" destId="{792F890D-A448-4E1B-83F2-8F3EB92F2154}" srcOrd="2" destOrd="0" presId="urn:microsoft.com/office/officeart/2018/2/layout/IconCircleList"/>
    <dgm:cxn modelId="{B76C7BA6-A319-43B6-B865-2A97AAD303FB}" type="presParOf" srcId="{EB09A552-9A3D-4DF5-AAB2-737E2C896234}" destId="{95EFA057-BF26-49C8-8D78-7DD49589750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5ABF60-5F29-4F93-B984-3895E4A8840B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341EB1A-422D-418C-8894-A6CF140974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Sans"/>
            </a:rPr>
            <a:t>Used to simplify code on Android that runs asynchronously</a:t>
          </a:r>
        </a:p>
      </dgm:t>
    </dgm:pt>
    <dgm:pt modelId="{BCE6DD54-9275-42EE-B50A-AAA3CC47C38F}" type="parTrans" cxnId="{8EB66485-03A3-4966-A71A-B8778F6B0363}">
      <dgm:prSet/>
      <dgm:spPr/>
      <dgm:t>
        <a:bodyPr/>
        <a:lstStyle/>
        <a:p>
          <a:endParaRPr lang="en-US"/>
        </a:p>
      </dgm:t>
    </dgm:pt>
    <dgm:pt modelId="{C2466F73-7308-449A-A814-3D8D3E64C883}" type="sibTrans" cxnId="{8EB66485-03A3-4966-A71A-B8778F6B0363}">
      <dgm:prSet/>
      <dgm:spPr/>
      <dgm:t>
        <a:bodyPr/>
        <a:lstStyle/>
        <a:p>
          <a:endParaRPr lang="en-US"/>
        </a:p>
      </dgm:t>
    </dgm:pt>
    <dgm:pt modelId="{B3ABCE7D-79BB-44E6-BB47-15BC53EBFD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JetBrains Sans"/>
            </a:rPr>
            <a:t>Manages long-running tasks that may block the main-thread otherwise and cause unresponsiveness</a:t>
          </a:r>
        </a:p>
      </dgm:t>
    </dgm:pt>
    <dgm:pt modelId="{DF906450-7C1A-4D9F-97D8-E23F69E029F9}" type="parTrans" cxnId="{BE7A1403-5EA0-44C6-AEE9-DA22DEB5BA73}">
      <dgm:prSet/>
      <dgm:spPr/>
      <dgm:t>
        <a:bodyPr/>
        <a:lstStyle/>
        <a:p>
          <a:endParaRPr lang="en-US"/>
        </a:p>
      </dgm:t>
    </dgm:pt>
    <dgm:pt modelId="{E6C45CE1-4733-4475-A3B5-E7A449F1CA32}" type="sibTrans" cxnId="{BE7A1403-5EA0-44C6-AEE9-DA22DEB5BA73}">
      <dgm:prSet/>
      <dgm:spPr/>
      <dgm:t>
        <a:bodyPr/>
        <a:lstStyle/>
        <a:p>
          <a:endParaRPr lang="en-US"/>
        </a:p>
      </dgm:t>
    </dgm:pt>
    <dgm:pt modelId="{6E463511-C9AF-4EF0-9958-8CF281F7C0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JetBrains Sans"/>
            </a:rPr>
            <a:t>Coroutines are lightweight, minimize memory leaks, and contains cancellation support</a:t>
          </a:r>
        </a:p>
      </dgm:t>
    </dgm:pt>
    <dgm:pt modelId="{DAA8EB73-5C53-4E39-8C17-4DD42260AA07}" type="parTrans" cxnId="{FABEA96B-9665-48C7-A73D-28D784DEEC04}">
      <dgm:prSet/>
      <dgm:spPr/>
      <dgm:t>
        <a:bodyPr/>
        <a:lstStyle/>
        <a:p>
          <a:endParaRPr lang="en-US"/>
        </a:p>
      </dgm:t>
    </dgm:pt>
    <dgm:pt modelId="{E7FBEFD6-72FB-4C47-BBDD-5DE591C71487}" type="sibTrans" cxnId="{FABEA96B-9665-48C7-A73D-28D784DEEC04}">
      <dgm:prSet/>
      <dgm:spPr/>
      <dgm:t>
        <a:bodyPr/>
        <a:lstStyle/>
        <a:p>
          <a:endParaRPr lang="en-US"/>
        </a:p>
      </dgm:t>
    </dgm:pt>
    <dgm:pt modelId="{4D27B095-0DCB-425E-866C-274E7B8ECF75}" type="pres">
      <dgm:prSet presAssocID="{C45ABF60-5F29-4F93-B984-3895E4A8840B}" presName="root" presStyleCnt="0">
        <dgm:presLayoutVars>
          <dgm:dir/>
          <dgm:resizeHandles val="exact"/>
        </dgm:presLayoutVars>
      </dgm:prSet>
      <dgm:spPr/>
    </dgm:pt>
    <dgm:pt modelId="{3F6D81CE-43BA-47ED-A949-EF4C472FBBD1}" type="pres">
      <dgm:prSet presAssocID="{0341EB1A-422D-418C-8894-A6CF1409740A}" presName="compNode" presStyleCnt="0"/>
      <dgm:spPr/>
    </dgm:pt>
    <dgm:pt modelId="{9C24D079-A62D-46A3-8CD1-3ABB34ADEC2C}" type="pres">
      <dgm:prSet presAssocID="{0341EB1A-422D-418C-8894-A6CF1409740A}" presName="bgRect" presStyleLbl="bgShp" presStyleIdx="0" presStyleCnt="3"/>
      <dgm:spPr/>
    </dgm:pt>
    <dgm:pt modelId="{48E93825-1F03-48C1-BEE8-0064C3B0B846}" type="pres">
      <dgm:prSet presAssocID="{0341EB1A-422D-418C-8894-A6CF140974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3E18052-5C18-44A2-BD6D-04CB91EB1CB6}" type="pres">
      <dgm:prSet presAssocID="{0341EB1A-422D-418C-8894-A6CF1409740A}" presName="spaceRect" presStyleCnt="0"/>
      <dgm:spPr/>
    </dgm:pt>
    <dgm:pt modelId="{1FE32B0D-3AB7-4AA8-A8A1-F73462B7F917}" type="pres">
      <dgm:prSet presAssocID="{0341EB1A-422D-418C-8894-A6CF1409740A}" presName="parTx" presStyleLbl="revTx" presStyleIdx="0" presStyleCnt="3">
        <dgm:presLayoutVars>
          <dgm:chMax val="0"/>
          <dgm:chPref val="0"/>
        </dgm:presLayoutVars>
      </dgm:prSet>
      <dgm:spPr/>
    </dgm:pt>
    <dgm:pt modelId="{21AC337D-BF7C-4725-92E2-F6A0C0F1CC06}" type="pres">
      <dgm:prSet presAssocID="{C2466F73-7308-449A-A814-3D8D3E64C883}" presName="sibTrans" presStyleCnt="0"/>
      <dgm:spPr/>
    </dgm:pt>
    <dgm:pt modelId="{111640B3-0E2E-4D71-B7C5-DC2421C45617}" type="pres">
      <dgm:prSet presAssocID="{B3ABCE7D-79BB-44E6-BB47-15BC53EBFD7C}" presName="compNode" presStyleCnt="0"/>
      <dgm:spPr/>
    </dgm:pt>
    <dgm:pt modelId="{F6ED8178-6B79-46AE-B672-550F1F673A41}" type="pres">
      <dgm:prSet presAssocID="{B3ABCE7D-79BB-44E6-BB47-15BC53EBFD7C}" presName="bgRect" presStyleLbl="bgShp" presStyleIdx="1" presStyleCnt="3"/>
      <dgm:spPr/>
    </dgm:pt>
    <dgm:pt modelId="{6935E27C-830C-4F97-920E-8B4F3F39B6BA}" type="pres">
      <dgm:prSet presAssocID="{B3ABCE7D-79BB-44E6-BB47-15BC53EBFD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DBD786C-6C3A-420D-B40A-18896BFD6A72}" type="pres">
      <dgm:prSet presAssocID="{B3ABCE7D-79BB-44E6-BB47-15BC53EBFD7C}" presName="spaceRect" presStyleCnt="0"/>
      <dgm:spPr/>
    </dgm:pt>
    <dgm:pt modelId="{7DAD3A9A-67EE-4458-83F5-1C84442EF5C4}" type="pres">
      <dgm:prSet presAssocID="{B3ABCE7D-79BB-44E6-BB47-15BC53EBFD7C}" presName="parTx" presStyleLbl="revTx" presStyleIdx="1" presStyleCnt="3">
        <dgm:presLayoutVars>
          <dgm:chMax val="0"/>
          <dgm:chPref val="0"/>
        </dgm:presLayoutVars>
      </dgm:prSet>
      <dgm:spPr/>
    </dgm:pt>
    <dgm:pt modelId="{B29ECFFD-5D63-4832-803F-B94636BE3FD0}" type="pres">
      <dgm:prSet presAssocID="{E6C45CE1-4733-4475-A3B5-E7A449F1CA32}" presName="sibTrans" presStyleCnt="0"/>
      <dgm:spPr/>
    </dgm:pt>
    <dgm:pt modelId="{D81AFD8B-FF5F-4560-A923-97535BA97AB5}" type="pres">
      <dgm:prSet presAssocID="{6E463511-C9AF-4EF0-9958-8CF281F7C035}" presName="compNode" presStyleCnt="0"/>
      <dgm:spPr/>
    </dgm:pt>
    <dgm:pt modelId="{005172E8-5370-41DF-B052-1691E2E6EE12}" type="pres">
      <dgm:prSet presAssocID="{6E463511-C9AF-4EF0-9958-8CF281F7C035}" presName="bgRect" presStyleLbl="bgShp" presStyleIdx="2" presStyleCnt="3"/>
      <dgm:spPr/>
    </dgm:pt>
    <dgm:pt modelId="{05955E55-B8DF-42E2-8540-309DCF4E4CF7}" type="pres">
      <dgm:prSet presAssocID="{6E463511-C9AF-4EF0-9958-8CF281F7C0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3CE63024-1E26-4BF1-84FE-A834CD217BF4}" type="pres">
      <dgm:prSet presAssocID="{6E463511-C9AF-4EF0-9958-8CF281F7C035}" presName="spaceRect" presStyleCnt="0"/>
      <dgm:spPr/>
    </dgm:pt>
    <dgm:pt modelId="{DF8C13AF-1D9E-4A53-8970-F555AA23622C}" type="pres">
      <dgm:prSet presAssocID="{6E463511-C9AF-4EF0-9958-8CF281F7C03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E7A1403-5EA0-44C6-AEE9-DA22DEB5BA73}" srcId="{C45ABF60-5F29-4F93-B984-3895E4A8840B}" destId="{B3ABCE7D-79BB-44E6-BB47-15BC53EBFD7C}" srcOrd="1" destOrd="0" parTransId="{DF906450-7C1A-4D9F-97D8-E23F69E029F9}" sibTransId="{E6C45CE1-4733-4475-A3B5-E7A449F1CA32}"/>
    <dgm:cxn modelId="{F2E05205-E010-476C-9CD8-626611F48833}" type="presOf" srcId="{0341EB1A-422D-418C-8894-A6CF1409740A}" destId="{1FE32B0D-3AB7-4AA8-A8A1-F73462B7F917}" srcOrd="0" destOrd="0" presId="urn:microsoft.com/office/officeart/2018/2/layout/IconVerticalSolidList"/>
    <dgm:cxn modelId="{8713AE0D-BFA9-4C47-8E11-579A5844D3F1}" type="presOf" srcId="{6E463511-C9AF-4EF0-9958-8CF281F7C035}" destId="{DF8C13AF-1D9E-4A53-8970-F555AA23622C}" srcOrd="0" destOrd="0" presId="urn:microsoft.com/office/officeart/2018/2/layout/IconVerticalSolidList"/>
    <dgm:cxn modelId="{FE9CB634-FB7B-43F1-B0DB-1FCBCE4C7FA7}" type="presOf" srcId="{B3ABCE7D-79BB-44E6-BB47-15BC53EBFD7C}" destId="{7DAD3A9A-67EE-4458-83F5-1C84442EF5C4}" srcOrd="0" destOrd="0" presId="urn:microsoft.com/office/officeart/2018/2/layout/IconVerticalSolidList"/>
    <dgm:cxn modelId="{FABEA96B-9665-48C7-A73D-28D784DEEC04}" srcId="{C45ABF60-5F29-4F93-B984-3895E4A8840B}" destId="{6E463511-C9AF-4EF0-9958-8CF281F7C035}" srcOrd="2" destOrd="0" parTransId="{DAA8EB73-5C53-4E39-8C17-4DD42260AA07}" sibTransId="{E7FBEFD6-72FB-4C47-BBDD-5DE591C71487}"/>
    <dgm:cxn modelId="{4CCB8C81-14C4-4CA8-BE58-8ECB47370040}" type="presOf" srcId="{C45ABF60-5F29-4F93-B984-3895E4A8840B}" destId="{4D27B095-0DCB-425E-866C-274E7B8ECF75}" srcOrd="0" destOrd="0" presId="urn:microsoft.com/office/officeart/2018/2/layout/IconVerticalSolidList"/>
    <dgm:cxn modelId="{8EB66485-03A3-4966-A71A-B8778F6B0363}" srcId="{C45ABF60-5F29-4F93-B984-3895E4A8840B}" destId="{0341EB1A-422D-418C-8894-A6CF1409740A}" srcOrd="0" destOrd="0" parTransId="{BCE6DD54-9275-42EE-B50A-AAA3CC47C38F}" sibTransId="{C2466F73-7308-449A-A814-3D8D3E64C883}"/>
    <dgm:cxn modelId="{8B415AA8-154F-4DA8-B767-FA67018F504F}" type="presParOf" srcId="{4D27B095-0DCB-425E-866C-274E7B8ECF75}" destId="{3F6D81CE-43BA-47ED-A949-EF4C472FBBD1}" srcOrd="0" destOrd="0" presId="urn:microsoft.com/office/officeart/2018/2/layout/IconVerticalSolidList"/>
    <dgm:cxn modelId="{1F001C15-998D-408F-8A54-8BABA907D5B9}" type="presParOf" srcId="{3F6D81CE-43BA-47ED-A949-EF4C472FBBD1}" destId="{9C24D079-A62D-46A3-8CD1-3ABB34ADEC2C}" srcOrd="0" destOrd="0" presId="urn:microsoft.com/office/officeart/2018/2/layout/IconVerticalSolidList"/>
    <dgm:cxn modelId="{3926C18D-FE2C-44B8-AFB2-75DE3D9CF817}" type="presParOf" srcId="{3F6D81CE-43BA-47ED-A949-EF4C472FBBD1}" destId="{48E93825-1F03-48C1-BEE8-0064C3B0B846}" srcOrd="1" destOrd="0" presId="urn:microsoft.com/office/officeart/2018/2/layout/IconVerticalSolidList"/>
    <dgm:cxn modelId="{91B79D8E-062E-4175-82ED-4EA439D48D98}" type="presParOf" srcId="{3F6D81CE-43BA-47ED-A949-EF4C472FBBD1}" destId="{43E18052-5C18-44A2-BD6D-04CB91EB1CB6}" srcOrd="2" destOrd="0" presId="urn:microsoft.com/office/officeart/2018/2/layout/IconVerticalSolidList"/>
    <dgm:cxn modelId="{B19070D4-81E3-45A3-A77F-6D990F9F8FB4}" type="presParOf" srcId="{3F6D81CE-43BA-47ED-A949-EF4C472FBBD1}" destId="{1FE32B0D-3AB7-4AA8-A8A1-F73462B7F917}" srcOrd="3" destOrd="0" presId="urn:microsoft.com/office/officeart/2018/2/layout/IconVerticalSolidList"/>
    <dgm:cxn modelId="{262DBF4B-D014-4C2F-8074-AD3C178BE5B4}" type="presParOf" srcId="{4D27B095-0DCB-425E-866C-274E7B8ECF75}" destId="{21AC337D-BF7C-4725-92E2-F6A0C0F1CC06}" srcOrd="1" destOrd="0" presId="urn:microsoft.com/office/officeart/2018/2/layout/IconVerticalSolidList"/>
    <dgm:cxn modelId="{6EE43153-109B-405B-BA6F-21C964E3A933}" type="presParOf" srcId="{4D27B095-0DCB-425E-866C-274E7B8ECF75}" destId="{111640B3-0E2E-4D71-B7C5-DC2421C45617}" srcOrd="2" destOrd="0" presId="urn:microsoft.com/office/officeart/2018/2/layout/IconVerticalSolidList"/>
    <dgm:cxn modelId="{DF0D708F-C57F-43B3-8ED6-7C7AA8F27B12}" type="presParOf" srcId="{111640B3-0E2E-4D71-B7C5-DC2421C45617}" destId="{F6ED8178-6B79-46AE-B672-550F1F673A41}" srcOrd="0" destOrd="0" presId="urn:microsoft.com/office/officeart/2018/2/layout/IconVerticalSolidList"/>
    <dgm:cxn modelId="{3DDE32F0-086C-428E-B150-1EC8048C68BB}" type="presParOf" srcId="{111640B3-0E2E-4D71-B7C5-DC2421C45617}" destId="{6935E27C-830C-4F97-920E-8B4F3F39B6BA}" srcOrd="1" destOrd="0" presId="urn:microsoft.com/office/officeart/2018/2/layout/IconVerticalSolidList"/>
    <dgm:cxn modelId="{2D16EA87-0F7D-4E99-B564-B82B1B1CF152}" type="presParOf" srcId="{111640B3-0E2E-4D71-B7C5-DC2421C45617}" destId="{ADBD786C-6C3A-420D-B40A-18896BFD6A72}" srcOrd="2" destOrd="0" presId="urn:microsoft.com/office/officeart/2018/2/layout/IconVerticalSolidList"/>
    <dgm:cxn modelId="{0B83B6BD-710D-43C7-ADFC-E85999B61887}" type="presParOf" srcId="{111640B3-0E2E-4D71-B7C5-DC2421C45617}" destId="{7DAD3A9A-67EE-4458-83F5-1C84442EF5C4}" srcOrd="3" destOrd="0" presId="urn:microsoft.com/office/officeart/2018/2/layout/IconVerticalSolidList"/>
    <dgm:cxn modelId="{20C4541E-C1C2-4AD4-8F4B-C6F3CA3E7677}" type="presParOf" srcId="{4D27B095-0DCB-425E-866C-274E7B8ECF75}" destId="{B29ECFFD-5D63-4832-803F-B94636BE3FD0}" srcOrd="3" destOrd="0" presId="urn:microsoft.com/office/officeart/2018/2/layout/IconVerticalSolidList"/>
    <dgm:cxn modelId="{DF7F8C3B-9407-4929-B4CB-B69B4E127352}" type="presParOf" srcId="{4D27B095-0DCB-425E-866C-274E7B8ECF75}" destId="{D81AFD8B-FF5F-4560-A923-97535BA97AB5}" srcOrd="4" destOrd="0" presId="urn:microsoft.com/office/officeart/2018/2/layout/IconVerticalSolidList"/>
    <dgm:cxn modelId="{00303CED-05A5-4673-95E1-5A947F2B5653}" type="presParOf" srcId="{D81AFD8B-FF5F-4560-A923-97535BA97AB5}" destId="{005172E8-5370-41DF-B052-1691E2E6EE12}" srcOrd="0" destOrd="0" presId="urn:microsoft.com/office/officeart/2018/2/layout/IconVerticalSolidList"/>
    <dgm:cxn modelId="{C2D26B2A-C956-4E5B-8F91-9CA89F475C41}" type="presParOf" srcId="{D81AFD8B-FF5F-4560-A923-97535BA97AB5}" destId="{05955E55-B8DF-42E2-8540-309DCF4E4CF7}" srcOrd="1" destOrd="0" presId="urn:microsoft.com/office/officeart/2018/2/layout/IconVerticalSolidList"/>
    <dgm:cxn modelId="{6E7BC30A-1D51-49E9-8D70-A5DE89A88EE2}" type="presParOf" srcId="{D81AFD8B-FF5F-4560-A923-97535BA97AB5}" destId="{3CE63024-1E26-4BF1-84FE-A834CD217BF4}" srcOrd="2" destOrd="0" presId="urn:microsoft.com/office/officeart/2018/2/layout/IconVerticalSolidList"/>
    <dgm:cxn modelId="{93E39BF5-8613-4C9F-894C-CA999BAFA139}" type="presParOf" srcId="{D81AFD8B-FF5F-4560-A923-97535BA97AB5}" destId="{DF8C13AF-1D9E-4A53-8970-F555AA2362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86787-38E8-4CD9-9357-98C76C46CA03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8B05C-5F3B-4F54-8EA8-F848590E35F7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75AF9-EEDB-4A11-8931-BCD774E9BB45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JetBrains Sans"/>
            </a:rPr>
            <a:t>An open-sourced, statically typed programming language</a:t>
          </a:r>
        </a:p>
      </dsp:txBody>
      <dsp:txXfrm>
        <a:off x="1339618" y="2288"/>
        <a:ext cx="5024605" cy="1159843"/>
      </dsp:txXfrm>
    </dsp:sp>
    <dsp:sp modelId="{57CF240C-CB73-49CC-ACC8-F46C57441836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A7D06-AD38-495E-9E37-FC801058E980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DE372-FB85-4929-83CC-E7FBEE083A36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JetBrains Sans"/>
            </a:rPr>
            <a:t>Targets JVM, Android, JavaScript, </a:t>
          </a:r>
          <a:r>
            <a:rPr lang="en-US" sz="2200" kern="1200" dirty="0" err="1">
              <a:latin typeface="JetBrains Sans"/>
            </a:rPr>
            <a:t>Wasm</a:t>
          </a:r>
          <a:r>
            <a:rPr lang="en-US" sz="2200" kern="1200" dirty="0">
              <a:latin typeface="JetBrains Sans"/>
            </a:rPr>
            <a:t>, and Native</a:t>
          </a:r>
        </a:p>
      </dsp:txBody>
      <dsp:txXfrm>
        <a:off x="1339618" y="1452092"/>
        <a:ext cx="5024605" cy="1159843"/>
      </dsp:txXfrm>
    </dsp:sp>
    <dsp:sp modelId="{6062B30C-7D09-40D0-A259-0772ED7DF137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F3F16-1D13-4B4F-A80C-F6E194DA2AF0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CBD34-16A6-407E-8737-FB463B31EB7E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JetBrains Sans"/>
            </a:rPr>
            <a:t>Contains Object Orientated and Functional constructs</a:t>
          </a:r>
        </a:p>
      </dsp:txBody>
      <dsp:txXfrm>
        <a:off x="1339618" y="2901896"/>
        <a:ext cx="5024605" cy="1159843"/>
      </dsp:txXfrm>
    </dsp:sp>
    <dsp:sp modelId="{09B11319-8508-4D4C-A8DC-B3ACD974647D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3A359F-317C-46AC-81E0-3DED4A0697FF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7E9E2-EE7B-4097-9A8F-2BDA4105A689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JetBrains Sans"/>
            </a:rPr>
            <a:t>Interoperable with Java</a:t>
          </a:r>
        </a:p>
      </dsp:txBody>
      <dsp:txXfrm>
        <a:off x="1339618" y="4351700"/>
        <a:ext cx="5024605" cy="1159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0A258-B199-400F-9C75-868036943C9C}">
      <dsp:nvSpPr>
        <dsp:cNvPr id="0" name=""/>
        <dsp:cNvSpPr/>
      </dsp:nvSpPr>
      <dsp:spPr>
        <a:xfrm>
          <a:off x="0" y="676"/>
          <a:ext cx="68122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E9D9D-A442-4C7E-83F0-40FB363BC127}">
      <dsp:nvSpPr>
        <dsp:cNvPr id="0" name=""/>
        <dsp:cNvSpPr/>
      </dsp:nvSpPr>
      <dsp:spPr>
        <a:xfrm>
          <a:off x="0" y="676"/>
          <a:ext cx="6812280" cy="110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JetBrains Sans"/>
            </a:rPr>
            <a:t>More concise</a:t>
          </a:r>
        </a:p>
      </dsp:txBody>
      <dsp:txXfrm>
        <a:off x="0" y="676"/>
        <a:ext cx="6812280" cy="1107982"/>
      </dsp:txXfrm>
    </dsp:sp>
    <dsp:sp modelId="{14EFDF86-0751-4851-B02D-03D16B6A5BF1}">
      <dsp:nvSpPr>
        <dsp:cNvPr id="0" name=""/>
        <dsp:cNvSpPr/>
      </dsp:nvSpPr>
      <dsp:spPr>
        <a:xfrm>
          <a:off x="0" y="1108658"/>
          <a:ext cx="6812280" cy="0"/>
        </a:xfrm>
        <a:prstGeom prst="line">
          <a:avLst/>
        </a:prstGeom>
        <a:solidFill>
          <a:schemeClr val="accent5">
            <a:hueOff val="-366084"/>
            <a:satOff val="105"/>
            <a:lumOff val="-1765"/>
            <a:alphaOff val="0"/>
          </a:schemeClr>
        </a:solidFill>
        <a:ln w="12700" cap="flat" cmpd="sng" algn="ctr">
          <a:solidFill>
            <a:schemeClr val="accent5">
              <a:hueOff val="-366084"/>
              <a:satOff val="105"/>
              <a:lumOff val="-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F9E0E-FD49-4EE4-8048-3ED21FB0CCA6}">
      <dsp:nvSpPr>
        <dsp:cNvPr id="0" name=""/>
        <dsp:cNvSpPr/>
      </dsp:nvSpPr>
      <dsp:spPr>
        <a:xfrm>
          <a:off x="0" y="1108658"/>
          <a:ext cx="6812280" cy="110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JetBrains Sans"/>
            </a:rPr>
            <a:t>More type-safe</a:t>
          </a:r>
        </a:p>
      </dsp:txBody>
      <dsp:txXfrm>
        <a:off x="0" y="1108658"/>
        <a:ext cx="6812280" cy="1107982"/>
      </dsp:txXfrm>
    </dsp:sp>
    <dsp:sp modelId="{B076EFE1-51C1-4006-93B4-29D18F20A067}">
      <dsp:nvSpPr>
        <dsp:cNvPr id="0" name=""/>
        <dsp:cNvSpPr/>
      </dsp:nvSpPr>
      <dsp:spPr>
        <a:xfrm>
          <a:off x="0" y="2216640"/>
          <a:ext cx="6812280" cy="0"/>
        </a:xfrm>
        <a:prstGeom prst="line">
          <a:avLst/>
        </a:prstGeom>
        <a:solidFill>
          <a:schemeClr val="accent5">
            <a:hueOff val="-732168"/>
            <a:satOff val="209"/>
            <a:lumOff val="-3529"/>
            <a:alphaOff val="0"/>
          </a:schemeClr>
        </a:solidFill>
        <a:ln w="12700" cap="flat" cmpd="sng" algn="ctr">
          <a:solidFill>
            <a:schemeClr val="accent5">
              <a:hueOff val="-732168"/>
              <a:satOff val="209"/>
              <a:lumOff val="-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66569-520F-4F80-82D0-942D1BBE13BB}">
      <dsp:nvSpPr>
        <dsp:cNvPr id="0" name=""/>
        <dsp:cNvSpPr/>
      </dsp:nvSpPr>
      <dsp:spPr>
        <a:xfrm>
          <a:off x="0" y="2216640"/>
          <a:ext cx="6812280" cy="110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JetBrains Sans"/>
            </a:rPr>
            <a:t>Smart-casting</a:t>
          </a:r>
        </a:p>
      </dsp:txBody>
      <dsp:txXfrm>
        <a:off x="0" y="2216640"/>
        <a:ext cx="6812280" cy="1107982"/>
      </dsp:txXfrm>
    </dsp:sp>
    <dsp:sp modelId="{09BB81EB-2539-4084-B808-DA57C0719A5C}">
      <dsp:nvSpPr>
        <dsp:cNvPr id="0" name=""/>
        <dsp:cNvSpPr/>
      </dsp:nvSpPr>
      <dsp:spPr>
        <a:xfrm>
          <a:off x="0" y="3324623"/>
          <a:ext cx="6812280" cy="0"/>
        </a:xfrm>
        <a:prstGeom prst="line">
          <a:avLst/>
        </a:prstGeom>
        <a:solidFill>
          <a:schemeClr val="accent5">
            <a:hueOff val="-1098252"/>
            <a:satOff val="314"/>
            <a:lumOff val="-5294"/>
            <a:alphaOff val="0"/>
          </a:schemeClr>
        </a:solidFill>
        <a:ln w="12700" cap="flat" cmpd="sng" algn="ctr">
          <a:solidFill>
            <a:schemeClr val="accent5">
              <a:hueOff val="-1098252"/>
              <a:satOff val="314"/>
              <a:lumOff val="-5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4EA9B-D22F-4E46-8373-9D8E0E971DB2}">
      <dsp:nvSpPr>
        <dsp:cNvPr id="0" name=""/>
        <dsp:cNvSpPr/>
      </dsp:nvSpPr>
      <dsp:spPr>
        <a:xfrm>
          <a:off x="0" y="3324623"/>
          <a:ext cx="6812280" cy="110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JetBrains Sans"/>
            </a:rPr>
            <a:t>Usage of h</a:t>
          </a:r>
          <a:r>
            <a:rPr lang="en-US" sz="2200" b="0" i="0" kern="1200" dirty="0">
              <a:latin typeface="JetBrains Sans"/>
            </a:rPr>
            <a:t>igher-order functions</a:t>
          </a:r>
          <a:endParaRPr lang="en-US" sz="2200" kern="1200" dirty="0">
            <a:latin typeface="JetBrains Sans"/>
          </a:endParaRPr>
        </a:p>
      </dsp:txBody>
      <dsp:txXfrm>
        <a:off x="0" y="3324623"/>
        <a:ext cx="6812280" cy="1107982"/>
      </dsp:txXfrm>
    </dsp:sp>
    <dsp:sp modelId="{061EF67E-E67A-4EAC-9160-BCE8F8A9B75F}">
      <dsp:nvSpPr>
        <dsp:cNvPr id="0" name=""/>
        <dsp:cNvSpPr/>
      </dsp:nvSpPr>
      <dsp:spPr>
        <a:xfrm>
          <a:off x="0" y="4432605"/>
          <a:ext cx="6812280" cy="0"/>
        </a:xfrm>
        <a:prstGeom prst="line">
          <a:avLst/>
        </a:prstGeom>
        <a:solidFill>
          <a:schemeClr val="accent5">
            <a:hueOff val="-1464337"/>
            <a:satOff val="418"/>
            <a:lumOff val="-7058"/>
            <a:alphaOff val="0"/>
          </a:schemeClr>
        </a:solidFill>
        <a:ln w="12700" cap="flat" cmpd="sng" algn="ctr">
          <a:solidFill>
            <a:schemeClr val="accent5">
              <a:hueOff val="-1464337"/>
              <a:satOff val="418"/>
              <a:lumOff val="-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4F350-078F-425C-ACE9-5E52B959F086}">
      <dsp:nvSpPr>
        <dsp:cNvPr id="0" name=""/>
        <dsp:cNvSpPr/>
      </dsp:nvSpPr>
      <dsp:spPr>
        <a:xfrm>
          <a:off x="0" y="4432605"/>
          <a:ext cx="6812280" cy="110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JetBrains Sans"/>
            </a:rPr>
            <a:t>Extension functions and lambdas with receivers provide the ability to write expressive code as well as facilitating creation of DSL.</a:t>
          </a:r>
          <a:endParaRPr lang="en-US" sz="2200" kern="1200" dirty="0">
            <a:latin typeface="JetBrains Sans"/>
          </a:endParaRPr>
        </a:p>
      </dsp:txBody>
      <dsp:txXfrm>
        <a:off x="0" y="4432605"/>
        <a:ext cx="6812280" cy="11079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C3AFD-69E6-4915-8763-EB473BDF9CF6}">
      <dsp:nvSpPr>
        <dsp:cNvPr id="0" name=""/>
        <dsp:cNvSpPr/>
      </dsp:nvSpPr>
      <dsp:spPr>
        <a:xfrm>
          <a:off x="53381" y="493838"/>
          <a:ext cx="769151" cy="769151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E5EC3-64BD-4ABF-BC00-AA252413EEB8}">
      <dsp:nvSpPr>
        <dsp:cNvPr id="0" name=""/>
        <dsp:cNvSpPr/>
      </dsp:nvSpPr>
      <dsp:spPr>
        <a:xfrm>
          <a:off x="214903" y="655360"/>
          <a:ext cx="446107" cy="4461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61CF5-3FBC-4B87-83CE-978CF33D51CF}">
      <dsp:nvSpPr>
        <dsp:cNvPr id="0" name=""/>
        <dsp:cNvSpPr/>
      </dsp:nvSpPr>
      <dsp:spPr>
        <a:xfrm>
          <a:off x="987351" y="493838"/>
          <a:ext cx="1812999" cy="769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Sans"/>
            </a:rPr>
            <a:t>Android Application Development</a:t>
          </a:r>
        </a:p>
      </dsp:txBody>
      <dsp:txXfrm>
        <a:off x="987351" y="493838"/>
        <a:ext cx="1812999" cy="769151"/>
      </dsp:txXfrm>
    </dsp:sp>
    <dsp:sp modelId="{7059317A-D4EC-483A-A179-7BCEE816B8BB}">
      <dsp:nvSpPr>
        <dsp:cNvPr id="0" name=""/>
        <dsp:cNvSpPr/>
      </dsp:nvSpPr>
      <dsp:spPr>
        <a:xfrm>
          <a:off x="3116252" y="493838"/>
          <a:ext cx="769151" cy="769151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79CBB-64AC-4FCC-A05C-79FF41551695}">
      <dsp:nvSpPr>
        <dsp:cNvPr id="0" name=""/>
        <dsp:cNvSpPr/>
      </dsp:nvSpPr>
      <dsp:spPr>
        <a:xfrm>
          <a:off x="3277774" y="655360"/>
          <a:ext cx="446107" cy="4461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79B69-0A19-41F6-B193-A0B956A819C3}">
      <dsp:nvSpPr>
        <dsp:cNvPr id="0" name=""/>
        <dsp:cNvSpPr/>
      </dsp:nvSpPr>
      <dsp:spPr>
        <a:xfrm>
          <a:off x="4050221" y="493838"/>
          <a:ext cx="1812999" cy="769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Sans"/>
            </a:rPr>
            <a:t>Multiplatform Development</a:t>
          </a:r>
        </a:p>
      </dsp:txBody>
      <dsp:txXfrm>
        <a:off x="4050221" y="493838"/>
        <a:ext cx="1812999" cy="769151"/>
      </dsp:txXfrm>
    </dsp:sp>
    <dsp:sp modelId="{43ACBCE2-A144-4F03-B9FE-978AA8FAE830}">
      <dsp:nvSpPr>
        <dsp:cNvPr id="0" name=""/>
        <dsp:cNvSpPr/>
      </dsp:nvSpPr>
      <dsp:spPr>
        <a:xfrm>
          <a:off x="53381" y="2111736"/>
          <a:ext cx="769151" cy="769151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DA1E8-EF31-424E-B976-FA79D485BA70}">
      <dsp:nvSpPr>
        <dsp:cNvPr id="0" name=""/>
        <dsp:cNvSpPr/>
      </dsp:nvSpPr>
      <dsp:spPr>
        <a:xfrm>
          <a:off x="214903" y="2273258"/>
          <a:ext cx="446107" cy="4461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03D51-C2B3-4722-9037-FDBC4423300E}">
      <dsp:nvSpPr>
        <dsp:cNvPr id="0" name=""/>
        <dsp:cNvSpPr/>
      </dsp:nvSpPr>
      <dsp:spPr>
        <a:xfrm>
          <a:off x="987351" y="2111736"/>
          <a:ext cx="1812999" cy="769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JetBrains Sans"/>
            </a:rPr>
            <a:t>Native Development</a:t>
          </a:r>
        </a:p>
      </dsp:txBody>
      <dsp:txXfrm>
        <a:off x="987351" y="2111736"/>
        <a:ext cx="1812999" cy="769151"/>
      </dsp:txXfrm>
    </dsp:sp>
    <dsp:sp modelId="{3600B0C3-AC0E-42BB-BB38-A23F10C37A3C}">
      <dsp:nvSpPr>
        <dsp:cNvPr id="0" name=""/>
        <dsp:cNvSpPr/>
      </dsp:nvSpPr>
      <dsp:spPr>
        <a:xfrm>
          <a:off x="3116252" y="2111736"/>
          <a:ext cx="769151" cy="769151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A0B8C-E3A3-4569-9F87-038BB7BE0873}">
      <dsp:nvSpPr>
        <dsp:cNvPr id="0" name=""/>
        <dsp:cNvSpPr/>
      </dsp:nvSpPr>
      <dsp:spPr>
        <a:xfrm>
          <a:off x="3277774" y="2273258"/>
          <a:ext cx="446107" cy="4461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37A53-477D-4A10-A3B5-378892D0567E}">
      <dsp:nvSpPr>
        <dsp:cNvPr id="0" name=""/>
        <dsp:cNvSpPr/>
      </dsp:nvSpPr>
      <dsp:spPr>
        <a:xfrm>
          <a:off x="4050221" y="2111736"/>
          <a:ext cx="1812999" cy="769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JetBrains Sans"/>
            </a:rPr>
            <a:t>Web Development</a:t>
          </a:r>
        </a:p>
      </dsp:txBody>
      <dsp:txXfrm>
        <a:off x="4050221" y="2111736"/>
        <a:ext cx="1812999" cy="769151"/>
      </dsp:txXfrm>
    </dsp:sp>
    <dsp:sp modelId="{82E1A3DF-A976-49F4-8DCF-F3008685AFD1}">
      <dsp:nvSpPr>
        <dsp:cNvPr id="0" name=""/>
        <dsp:cNvSpPr/>
      </dsp:nvSpPr>
      <dsp:spPr>
        <a:xfrm>
          <a:off x="53381" y="3729633"/>
          <a:ext cx="769151" cy="769151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D0EC4-3E5B-4129-836F-C003FDA57449}">
      <dsp:nvSpPr>
        <dsp:cNvPr id="0" name=""/>
        <dsp:cNvSpPr/>
      </dsp:nvSpPr>
      <dsp:spPr>
        <a:xfrm>
          <a:off x="214903" y="3891155"/>
          <a:ext cx="446107" cy="4461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1585-53AB-4D78-8CE9-92AF9AF958E2}">
      <dsp:nvSpPr>
        <dsp:cNvPr id="0" name=""/>
        <dsp:cNvSpPr/>
      </dsp:nvSpPr>
      <dsp:spPr>
        <a:xfrm>
          <a:off x="987351" y="3729633"/>
          <a:ext cx="1812999" cy="769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JetBrains Sans"/>
            </a:rPr>
            <a:t>Desktop Development</a:t>
          </a:r>
        </a:p>
      </dsp:txBody>
      <dsp:txXfrm>
        <a:off x="987351" y="3729633"/>
        <a:ext cx="1812999" cy="769151"/>
      </dsp:txXfrm>
    </dsp:sp>
    <dsp:sp modelId="{673BCE86-D04F-4871-9A70-CC504DF037D5}">
      <dsp:nvSpPr>
        <dsp:cNvPr id="0" name=""/>
        <dsp:cNvSpPr/>
      </dsp:nvSpPr>
      <dsp:spPr>
        <a:xfrm>
          <a:off x="3116252" y="3729633"/>
          <a:ext cx="769151" cy="769151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1D01C-AF7E-4EF7-A27C-A2F20EC3287A}">
      <dsp:nvSpPr>
        <dsp:cNvPr id="0" name=""/>
        <dsp:cNvSpPr/>
      </dsp:nvSpPr>
      <dsp:spPr>
        <a:xfrm>
          <a:off x="3277774" y="3891155"/>
          <a:ext cx="446107" cy="44610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FA057-BF26-49C8-8D78-7DD495897500}">
      <dsp:nvSpPr>
        <dsp:cNvPr id="0" name=""/>
        <dsp:cNvSpPr/>
      </dsp:nvSpPr>
      <dsp:spPr>
        <a:xfrm>
          <a:off x="4050221" y="3729633"/>
          <a:ext cx="1812999" cy="769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JetBrains Sans"/>
            </a:rPr>
            <a:t>Server-Side Development</a:t>
          </a:r>
        </a:p>
      </dsp:txBody>
      <dsp:txXfrm>
        <a:off x="4050221" y="3729633"/>
        <a:ext cx="1812999" cy="7691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4D079-A62D-46A3-8CD1-3ABB34ADEC2C}">
      <dsp:nvSpPr>
        <dsp:cNvPr id="0" name=""/>
        <dsp:cNvSpPr/>
      </dsp:nvSpPr>
      <dsp:spPr>
        <a:xfrm>
          <a:off x="0" y="450"/>
          <a:ext cx="10168127" cy="105522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93825-1F03-48C1-BEE8-0064C3B0B846}">
      <dsp:nvSpPr>
        <dsp:cNvPr id="0" name=""/>
        <dsp:cNvSpPr/>
      </dsp:nvSpPr>
      <dsp:spPr>
        <a:xfrm>
          <a:off x="319204" y="237875"/>
          <a:ext cx="580371" cy="5803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32B0D-3AB7-4AA8-A8A1-F73462B7F917}">
      <dsp:nvSpPr>
        <dsp:cNvPr id="0" name=""/>
        <dsp:cNvSpPr/>
      </dsp:nvSpPr>
      <dsp:spPr>
        <a:xfrm>
          <a:off x="1218780" y="450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Sans"/>
            </a:rPr>
            <a:t>Used to simplify code on Android that runs asynchronously</a:t>
          </a:r>
        </a:p>
      </dsp:txBody>
      <dsp:txXfrm>
        <a:off x="1218780" y="450"/>
        <a:ext cx="8949347" cy="1055221"/>
      </dsp:txXfrm>
    </dsp:sp>
    <dsp:sp modelId="{F6ED8178-6B79-46AE-B672-550F1F673A41}">
      <dsp:nvSpPr>
        <dsp:cNvPr id="0" name=""/>
        <dsp:cNvSpPr/>
      </dsp:nvSpPr>
      <dsp:spPr>
        <a:xfrm>
          <a:off x="0" y="1319477"/>
          <a:ext cx="10168127" cy="105522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35E27C-830C-4F97-920E-8B4F3F39B6BA}">
      <dsp:nvSpPr>
        <dsp:cNvPr id="0" name=""/>
        <dsp:cNvSpPr/>
      </dsp:nvSpPr>
      <dsp:spPr>
        <a:xfrm>
          <a:off x="319204" y="1556902"/>
          <a:ext cx="580371" cy="5803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D3A9A-67EE-4458-83F5-1C84442EF5C4}">
      <dsp:nvSpPr>
        <dsp:cNvPr id="0" name=""/>
        <dsp:cNvSpPr/>
      </dsp:nvSpPr>
      <dsp:spPr>
        <a:xfrm>
          <a:off x="1218780" y="1319477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JetBrains Sans"/>
            </a:rPr>
            <a:t>Manages long-running tasks that may block the main-thread otherwise and cause unresponsiveness</a:t>
          </a:r>
        </a:p>
      </dsp:txBody>
      <dsp:txXfrm>
        <a:off x="1218780" y="1319477"/>
        <a:ext cx="8949347" cy="1055221"/>
      </dsp:txXfrm>
    </dsp:sp>
    <dsp:sp modelId="{005172E8-5370-41DF-B052-1691E2E6EE12}">
      <dsp:nvSpPr>
        <dsp:cNvPr id="0" name=""/>
        <dsp:cNvSpPr/>
      </dsp:nvSpPr>
      <dsp:spPr>
        <a:xfrm>
          <a:off x="0" y="2638503"/>
          <a:ext cx="10168127" cy="105522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55E55-B8DF-42E2-8540-309DCF4E4CF7}">
      <dsp:nvSpPr>
        <dsp:cNvPr id="0" name=""/>
        <dsp:cNvSpPr/>
      </dsp:nvSpPr>
      <dsp:spPr>
        <a:xfrm>
          <a:off x="319204" y="2875928"/>
          <a:ext cx="580371" cy="5803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C13AF-1D9E-4A53-8970-F555AA23622C}">
      <dsp:nvSpPr>
        <dsp:cNvPr id="0" name=""/>
        <dsp:cNvSpPr/>
      </dsp:nvSpPr>
      <dsp:spPr>
        <a:xfrm>
          <a:off x="1218780" y="2638503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JetBrains Sans"/>
            </a:rPr>
            <a:t>Coroutines are lightweight, minimize memory leaks, and contains cancellation support</a:t>
          </a:r>
        </a:p>
      </dsp:txBody>
      <dsp:txXfrm>
        <a:off x="1218780" y="2638503"/>
        <a:ext cx="8949347" cy="1055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157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0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9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0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3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1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2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2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3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8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6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kotlinlang.org/docs/coroutines-overview.html#tutorials" TargetMode="External"/><Relationship Id="rId3" Type="http://schemas.openxmlformats.org/officeDocument/2006/relationships/hyperlink" Target="https://developer.android.com/kotlin/coroutines" TargetMode="External"/><Relationship Id="rId7" Type="http://schemas.openxmlformats.org/officeDocument/2006/relationships/hyperlink" Target="https://en.wikipedia.org/wiki/Coroutine" TargetMode="External"/><Relationship Id="rId2" Type="http://schemas.openxmlformats.org/officeDocument/2006/relationships/hyperlink" Target="https://kotlinlang.org/docs/faq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arketsplash.com/tutorials/kotlin/what-is-kotlin-used-for/" TargetMode="External"/><Relationship Id="rId5" Type="http://schemas.openxmlformats.org/officeDocument/2006/relationships/hyperlink" Target="https://kotlinlang.org/docs/coroutines-overview.html" TargetMode="External"/><Relationship Id="rId4" Type="http://schemas.openxmlformats.org/officeDocument/2006/relationships/hyperlink" Target="https://www.geeksforgeeks.org/kotlin-coroutines-on-android/" TargetMode="External"/><Relationship Id="rId9" Type="http://schemas.openxmlformats.org/officeDocument/2006/relationships/hyperlink" Target="https://kotlinlang.org/docs/coroutines-basic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squares and squares&#10;&#10;Description automatically generated">
            <a:extLst>
              <a:ext uri="{FF2B5EF4-FFF2-40B4-BE49-F238E27FC236}">
                <a16:creationId xmlns:a16="http://schemas.microsoft.com/office/drawing/2014/main" id="{EF41BF82-ECE2-6C73-D5EE-3F92CD7D8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36" r="-1" b="2654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AD13F-7DDE-7D61-7335-6433FB53D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JetBrains Sans"/>
              </a:rPr>
              <a:t>Kotlin &amp; Coroutines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D0B85-7FA6-9A09-3AA8-EA8277E38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JetBrains Sans"/>
              </a:rPr>
              <a:t>CS3003 Final Project</a:t>
            </a:r>
          </a:p>
          <a:p>
            <a:r>
              <a:rPr lang="en-US" sz="2000" dirty="0">
                <a:latin typeface="JetBrains Sans"/>
              </a:rPr>
              <a:t>Presentation By: Andrew T. Pipo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8169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C5730-146B-A570-F324-5B048127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>
                <a:latin typeface="JetBrains Sans"/>
              </a:rPr>
              <a:t>What is Kotlin?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F04309-2610-6DEC-044D-FE7DB5AF0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19737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271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74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94B73-0129-3A0B-70C9-722D4BBA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JetBrains Sans"/>
              </a:rPr>
              <a:t>Benefits of Kotlin</a:t>
            </a:r>
          </a:p>
        </p:txBody>
      </p:sp>
      <p:sp>
        <p:nvSpPr>
          <p:cNvPr id="95" name="Rectangle 76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Rectangle 78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9EFA7286-52AF-8084-7F21-743B0EA131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794022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545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A3706-512F-7C8E-2046-4D7A008C5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>
                <a:latin typeface="JetBrains Sans"/>
              </a:rPr>
              <a:t>Uses of Kotlin</a:t>
            </a:r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48105E74-C932-2E2A-D948-1B8E9C8AE5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041574"/>
              </p:ext>
            </p:extLst>
          </p:nvPr>
        </p:nvGraphicFramePr>
        <p:xfrm>
          <a:off x="5434149" y="932688"/>
          <a:ext cx="5916603" cy="4992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88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63F9B-1CB3-CE0C-FC3B-63332431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>
                <a:latin typeface="JetBrains Sans"/>
              </a:rPr>
              <a:t>What are Coroutines?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FA06E60-AF4B-7F97-8FEE-958449B39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JetBrains Sans"/>
              </a:rPr>
              <a:t>A program component that allows executions to be suspended and resumed, generalizing subroutines for cooperative multitasking</a:t>
            </a:r>
          </a:p>
          <a:p>
            <a:r>
              <a:rPr lang="en-US" sz="2000" dirty="0">
                <a:latin typeface="JetBrains Sans"/>
              </a:rPr>
              <a:t>Conceptually like a thread with how the code executes, however it is not bound to a particular thread</a:t>
            </a:r>
          </a:p>
          <a:p>
            <a:endParaRPr lang="en-US" sz="2000" dirty="0">
              <a:latin typeface="JetBrains Sans"/>
            </a:endParaRPr>
          </a:p>
        </p:txBody>
      </p:sp>
    </p:spTree>
    <p:extLst>
      <p:ext uri="{BB962C8B-B14F-4D97-AF65-F5344CB8AC3E}">
        <p14:creationId xmlns:p14="http://schemas.microsoft.com/office/powerpoint/2010/main" val="144994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B8AA-3938-375B-0015-ED87330C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Sans"/>
              </a:rPr>
              <a:t>Kotlin and Coroutines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E1E663-5AC3-B2F0-183B-CC9959117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511880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812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F5DF2-8ADD-FD2B-E311-D5FCA02B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>
                <a:latin typeface="JetBrains Sans"/>
              </a:rPr>
              <a:t>Example #1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405EA-1619-0312-AC8C-B55F0B817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JetBrains Sans"/>
              </a:rPr>
              <a:t>fun main() = </a:t>
            </a:r>
            <a:r>
              <a:rPr lang="en-US" sz="2000" dirty="0" err="1">
                <a:latin typeface="JetBrains Sans"/>
              </a:rPr>
              <a:t>runBlocking</a:t>
            </a:r>
            <a:r>
              <a:rPr lang="en-US" sz="2000" dirty="0">
                <a:latin typeface="JetBrains Sans"/>
              </a:rPr>
              <a:t> { // this: </a:t>
            </a:r>
            <a:r>
              <a:rPr lang="en-US" sz="2000" dirty="0" err="1">
                <a:latin typeface="JetBrains Sans"/>
              </a:rPr>
              <a:t>CoroutineScope</a:t>
            </a:r>
            <a:endParaRPr lang="en-US" sz="2000" dirty="0">
              <a:latin typeface="JetBrains Sans"/>
            </a:endParaRPr>
          </a:p>
          <a:p>
            <a:pPr marL="0" indent="0">
              <a:buNone/>
            </a:pPr>
            <a:r>
              <a:rPr lang="en-US" sz="2000" dirty="0">
                <a:latin typeface="JetBrains Sans"/>
              </a:rPr>
              <a:t>    launch { // launch a new coroutine and continue</a:t>
            </a:r>
          </a:p>
          <a:p>
            <a:pPr marL="0" indent="0">
              <a:buNone/>
            </a:pPr>
            <a:r>
              <a:rPr lang="en-US" sz="2000" dirty="0">
                <a:latin typeface="JetBrains Sans"/>
              </a:rPr>
              <a:t>        delay(1000L) // non-blocking delay for 1 second (default time unit is </a:t>
            </a:r>
            <a:r>
              <a:rPr lang="en-US" sz="2000" dirty="0" err="1">
                <a:latin typeface="JetBrains Sans"/>
              </a:rPr>
              <a:t>ms</a:t>
            </a:r>
            <a:r>
              <a:rPr lang="en-US" sz="2000" dirty="0">
                <a:latin typeface="JetBrains San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JetBrains Sans"/>
              </a:rPr>
              <a:t>        </a:t>
            </a:r>
            <a:r>
              <a:rPr lang="en-US" sz="2000" dirty="0" err="1">
                <a:latin typeface="JetBrains Sans"/>
              </a:rPr>
              <a:t>println</a:t>
            </a:r>
            <a:r>
              <a:rPr lang="en-US" sz="2000" dirty="0">
                <a:latin typeface="JetBrains Sans"/>
              </a:rPr>
              <a:t>("World!") // print after delay</a:t>
            </a:r>
          </a:p>
          <a:p>
            <a:pPr marL="0" indent="0">
              <a:buNone/>
            </a:pPr>
            <a:r>
              <a:rPr lang="en-US" sz="2000" dirty="0">
                <a:latin typeface="JetBrains Sans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JetBrains Sans"/>
              </a:rPr>
              <a:t>    </a:t>
            </a:r>
            <a:r>
              <a:rPr lang="en-US" sz="2000" dirty="0" err="1">
                <a:latin typeface="JetBrains Sans"/>
              </a:rPr>
              <a:t>println</a:t>
            </a:r>
            <a:r>
              <a:rPr lang="en-US" sz="2000" dirty="0">
                <a:latin typeface="JetBrains Sans"/>
              </a:rPr>
              <a:t>("Hello") // main coroutine continues while a previous one is delayed</a:t>
            </a:r>
          </a:p>
          <a:p>
            <a:pPr marL="0" indent="0">
              <a:buNone/>
            </a:pPr>
            <a:r>
              <a:rPr lang="en-US" sz="2000" dirty="0">
                <a:latin typeface="JetBrains San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319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8E695-D1DB-4B3F-96CB-5AABF046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>
                <a:latin typeface="JetBrains Sans"/>
              </a:rPr>
              <a:t>Example #2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3662A-85C8-3B25-D9B8-11E91DE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JetBrains Sans"/>
              </a:rPr>
              <a:t>fun main() = </a:t>
            </a:r>
            <a:r>
              <a:rPr lang="en-US" sz="2000" dirty="0" err="1">
                <a:latin typeface="JetBrains Sans"/>
              </a:rPr>
              <a:t>runBlocking</a:t>
            </a:r>
            <a:r>
              <a:rPr lang="en-US" sz="2000" dirty="0">
                <a:latin typeface="JetBrains Sans"/>
              </a:rPr>
              <a:t> { // this: </a:t>
            </a:r>
            <a:r>
              <a:rPr lang="en-US" sz="2000" dirty="0" err="1">
                <a:latin typeface="JetBrains Sans"/>
              </a:rPr>
              <a:t>CoroutineScope</a:t>
            </a:r>
            <a:endParaRPr lang="en-US" sz="2000" dirty="0">
              <a:latin typeface="JetBrains Sans"/>
            </a:endParaRPr>
          </a:p>
          <a:p>
            <a:pPr marL="0" indent="0">
              <a:buNone/>
            </a:pPr>
            <a:r>
              <a:rPr lang="en-US" sz="2000" dirty="0">
                <a:latin typeface="JetBrains Sans"/>
              </a:rPr>
              <a:t>    launch { </a:t>
            </a:r>
            <a:r>
              <a:rPr lang="en-US" sz="2000" dirty="0" err="1">
                <a:latin typeface="JetBrains Sans"/>
              </a:rPr>
              <a:t>doWorld</a:t>
            </a:r>
            <a:r>
              <a:rPr lang="en-US" sz="2000" dirty="0">
                <a:latin typeface="JetBrains Sans"/>
              </a:rPr>
              <a:t>() }</a:t>
            </a:r>
          </a:p>
          <a:p>
            <a:pPr marL="0" indent="0">
              <a:buNone/>
            </a:pPr>
            <a:r>
              <a:rPr lang="en-US" sz="2000" dirty="0">
                <a:latin typeface="JetBrains Sans"/>
              </a:rPr>
              <a:t>    </a:t>
            </a:r>
            <a:r>
              <a:rPr lang="en-US" sz="2000" dirty="0" err="1">
                <a:latin typeface="JetBrains Sans"/>
              </a:rPr>
              <a:t>println</a:t>
            </a:r>
            <a:r>
              <a:rPr lang="en-US" sz="2000" dirty="0">
                <a:latin typeface="JetBrains Sans"/>
              </a:rPr>
              <a:t>("Hello")</a:t>
            </a:r>
          </a:p>
          <a:p>
            <a:pPr marL="0" indent="0">
              <a:buNone/>
            </a:pPr>
            <a:r>
              <a:rPr lang="en-US" sz="2000" dirty="0">
                <a:latin typeface="JetBrains San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Sans"/>
            </a:endParaRPr>
          </a:p>
          <a:p>
            <a:pPr marL="0" indent="0">
              <a:buNone/>
            </a:pPr>
            <a:r>
              <a:rPr lang="en-US" sz="2000" dirty="0">
                <a:latin typeface="JetBrains Sans"/>
              </a:rPr>
              <a:t>// this is your first suspending function</a:t>
            </a:r>
          </a:p>
          <a:p>
            <a:pPr marL="0" indent="0">
              <a:buNone/>
            </a:pPr>
            <a:r>
              <a:rPr lang="en-US" sz="2000" dirty="0">
                <a:latin typeface="JetBrains Sans"/>
              </a:rPr>
              <a:t>suspend fun </a:t>
            </a:r>
            <a:r>
              <a:rPr lang="en-US" sz="2000" dirty="0" err="1">
                <a:latin typeface="JetBrains Sans"/>
              </a:rPr>
              <a:t>doWorld</a:t>
            </a:r>
            <a:r>
              <a:rPr lang="en-US" sz="2000" dirty="0">
                <a:latin typeface="JetBrains Sans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JetBrains Sans"/>
              </a:rPr>
              <a:t>    delay(1000L)</a:t>
            </a:r>
          </a:p>
          <a:p>
            <a:pPr marL="0" indent="0">
              <a:buNone/>
            </a:pPr>
            <a:r>
              <a:rPr lang="en-US" sz="2000" dirty="0">
                <a:latin typeface="JetBrains Sans"/>
              </a:rPr>
              <a:t>    </a:t>
            </a:r>
            <a:r>
              <a:rPr lang="en-US" sz="2000" dirty="0" err="1">
                <a:latin typeface="JetBrains Sans"/>
              </a:rPr>
              <a:t>println</a:t>
            </a:r>
            <a:r>
              <a:rPr lang="en-US" sz="2000" dirty="0">
                <a:latin typeface="JetBrains Sans"/>
              </a:rPr>
              <a:t>("World!")</a:t>
            </a:r>
          </a:p>
          <a:p>
            <a:pPr marL="0" indent="0">
              <a:buNone/>
            </a:pPr>
            <a:r>
              <a:rPr lang="en-US" sz="2000" dirty="0">
                <a:latin typeface="JetBrains San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637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5EC4A-73A7-50B9-5E31-5712DE91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Sources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1251D141-02F9-C685-61E2-1A9C15052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4820"/>
            <a:ext cx="5106496" cy="3820416"/>
          </a:xfrm>
        </p:spPr>
        <p:txBody>
          <a:bodyPr>
            <a:noAutofit/>
          </a:bodyPr>
          <a:lstStyle/>
          <a:p>
            <a:pPr marL="235458" indent="-235458" defTabSz="941832">
              <a:spcBef>
                <a:spcPts val="1030"/>
              </a:spcBef>
            </a:pPr>
            <a:r>
              <a:rPr lang="en-US" sz="1800" kern="1200" dirty="0">
                <a:solidFill>
                  <a:schemeClr val="tx1"/>
                </a:solidFill>
                <a:latin typeface="JetBrains Sans"/>
                <a:ea typeface="+mn-ea"/>
                <a:cs typeface="+mn-cs"/>
                <a:hlinkClick r:id="rId2"/>
              </a:rPr>
              <a:t>FAQ | Kotlin Documentation (kotlinlang.org)</a:t>
            </a:r>
            <a:endParaRPr lang="fr-FR" sz="1800" kern="1200" dirty="0">
              <a:solidFill>
                <a:schemeClr val="tx1"/>
              </a:solidFill>
              <a:latin typeface="JetBrains Sans"/>
              <a:ea typeface="+mn-ea"/>
              <a:cs typeface="+mn-cs"/>
              <a:hlinkClick r:id="rId3"/>
            </a:endParaRPr>
          </a:p>
          <a:p>
            <a:pPr marL="235458" indent="-235458" defTabSz="941832">
              <a:spcBef>
                <a:spcPts val="1030"/>
              </a:spcBef>
            </a:pPr>
            <a:r>
              <a:rPr lang="fr-FR" sz="1800" kern="1200" dirty="0" err="1">
                <a:solidFill>
                  <a:schemeClr val="tx1"/>
                </a:solidFill>
                <a:latin typeface="JetBrains Sans"/>
                <a:ea typeface="+mn-ea"/>
                <a:cs typeface="+mn-cs"/>
                <a:hlinkClick r:id="rId3"/>
              </a:rPr>
              <a:t>Kotlin</a:t>
            </a:r>
            <a:r>
              <a:rPr lang="fr-FR" sz="1800" kern="1200" dirty="0">
                <a:solidFill>
                  <a:schemeClr val="tx1"/>
                </a:solidFill>
                <a:latin typeface="JetBrains Sans"/>
                <a:ea typeface="+mn-ea"/>
                <a:cs typeface="+mn-cs"/>
                <a:hlinkClick r:id="rId3"/>
              </a:rPr>
              <a:t> coroutines on Android  |  Android </a:t>
            </a:r>
            <a:r>
              <a:rPr lang="fr-FR" sz="1800" kern="1200" dirty="0" err="1">
                <a:solidFill>
                  <a:schemeClr val="tx1"/>
                </a:solidFill>
                <a:latin typeface="JetBrains Sans"/>
                <a:ea typeface="+mn-ea"/>
                <a:cs typeface="+mn-cs"/>
                <a:hlinkClick r:id="rId3"/>
              </a:rPr>
              <a:t>Developers</a:t>
            </a:r>
            <a:endParaRPr lang="fr-FR" sz="1800" kern="1200" dirty="0">
              <a:solidFill>
                <a:schemeClr val="tx1"/>
              </a:solidFill>
              <a:latin typeface="JetBrains Sans"/>
              <a:ea typeface="+mn-ea"/>
              <a:cs typeface="+mn-cs"/>
            </a:endParaRPr>
          </a:p>
          <a:p>
            <a:pPr marL="235458" indent="-235458" defTabSz="941832">
              <a:spcBef>
                <a:spcPts val="1030"/>
              </a:spcBef>
            </a:pPr>
            <a:r>
              <a:rPr lang="en-US" sz="1800" kern="1200" dirty="0">
                <a:solidFill>
                  <a:schemeClr val="tx1"/>
                </a:solidFill>
                <a:latin typeface="JetBrains Sans"/>
                <a:ea typeface="+mn-ea"/>
                <a:cs typeface="+mn-cs"/>
                <a:hlinkClick r:id="rId4"/>
              </a:rPr>
              <a:t>Kotlin Coroutines on Android – </a:t>
            </a:r>
            <a:r>
              <a:rPr lang="en-US" sz="1800" kern="1200" dirty="0" err="1">
                <a:solidFill>
                  <a:schemeClr val="tx1"/>
                </a:solidFill>
                <a:latin typeface="JetBrains Sans"/>
                <a:ea typeface="+mn-ea"/>
                <a:cs typeface="+mn-cs"/>
                <a:hlinkClick r:id="rId4"/>
              </a:rPr>
              <a:t>GeeksforGeeks</a:t>
            </a:r>
            <a:endParaRPr lang="fr-FR" sz="1800" kern="1200" dirty="0">
              <a:solidFill>
                <a:schemeClr val="tx1"/>
              </a:solidFill>
              <a:latin typeface="JetBrains Sans"/>
              <a:ea typeface="+mn-ea"/>
              <a:cs typeface="+mn-cs"/>
            </a:endParaRPr>
          </a:p>
          <a:p>
            <a:pPr marL="235458" indent="-235458" defTabSz="941832">
              <a:spcBef>
                <a:spcPts val="1030"/>
              </a:spcBef>
            </a:pPr>
            <a:r>
              <a:rPr lang="fr-FR" sz="1800" kern="1200" dirty="0">
                <a:solidFill>
                  <a:schemeClr val="tx1"/>
                </a:solidFill>
                <a:latin typeface="JetBrains Sans"/>
                <a:ea typeface="+mn-ea"/>
                <a:cs typeface="+mn-cs"/>
                <a:hlinkClick r:id="rId5"/>
              </a:rPr>
              <a:t>Coroutines | </a:t>
            </a:r>
            <a:r>
              <a:rPr lang="fr-FR" sz="1800" kern="1200" dirty="0" err="1">
                <a:solidFill>
                  <a:schemeClr val="tx1"/>
                </a:solidFill>
                <a:latin typeface="JetBrains Sans"/>
                <a:ea typeface="+mn-ea"/>
                <a:cs typeface="+mn-cs"/>
                <a:hlinkClick r:id="rId5"/>
              </a:rPr>
              <a:t>Kotlin</a:t>
            </a:r>
            <a:r>
              <a:rPr lang="fr-FR" sz="1800" kern="1200" dirty="0">
                <a:solidFill>
                  <a:schemeClr val="tx1"/>
                </a:solidFill>
                <a:latin typeface="JetBrains Sans"/>
                <a:ea typeface="+mn-ea"/>
                <a:cs typeface="+mn-cs"/>
                <a:hlinkClick r:id="rId5"/>
              </a:rPr>
              <a:t> Documentation (kotlinlang.org)</a:t>
            </a:r>
            <a:endParaRPr lang="fr-FR" sz="1800" kern="1200" dirty="0">
              <a:solidFill>
                <a:schemeClr val="tx1"/>
              </a:solidFill>
              <a:latin typeface="JetBrains Sans"/>
              <a:ea typeface="+mn-ea"/>
              <a:cs typeface="+mn-cs"/>
            </a:endParaRPr>
          </a:p>
          <a:p>
            <a:pPr marL="235458" indent="-235458" defTabSz="941832">
              <a:spcBef>
                <a:spcPts val="1030"/>
              </a:spcBef>
            </a:pPr>
            <a:r>
              <a:rPr lang="en-US" sz="1800" kern="1200" dirty="0">
                <a:solidFill>
                  <a:schemeClr val="tx1"/>
                </a:solidFill>
                <a:latin typeface="JetBrains Sans"/>
                <a:ea typeface="+mn-ea"/>
                <a:cs typeface="+mn-cs"/>
                <a:hlinkClick r:id="rId6"/>
              </a:rPr>
              <a:t>What Is Kotlin Used For? Exploring The Versatile Applications Of This Modern Programming Language (marketsplash.com)</a:t>
            </a:r>
            <a:endParaRPr lang="fr-FR" sz="1800" kern="1200" dirty="0">
              <a:solidFill>
                <a:schemeClr val="tx1"/>
              </a:solidFill>
              <a:latin typeface="JetBrains Sans"/>
              <a:ea typeface="+mn-ea"/>
              <a:cs typeface="+mn-cs"/>
            </a:endParaRPr>
          </a:p>
          <a:p>
            <a:pPr marL="235458" indent="-235458" defTabSz="941832">
              <a:spcBef>
                <a:spcPts val="1030"/>
              </a:spcBef>
            </a:pPr>
            <a:endParaRPr lang="fr-FR" sz="1800" kern="1200" dirty="0">
              <a:solidFill>
                <a:schemeClr val="tx1"/>
              </a:solidFill>
              <a:latin typeface="JetBrains Sans"/>
              <a:ea typeface="+mn-ea"/>
              <a:cs typeface="+mn-cs"/>
            </a:endParaRPr>
          </a:p>
          <a:p>
            <a:pPr marL="235458" indent="-235458" defTabSz="941832">
              <a:spcBef>
                <a:spcPts val="1030"/>
              </a:spcBef>
            </a:pPr>
            <a:endParaRPr lang="fr-FR" sz="1800" kern="1200" dirty="0">
              <a:solidFill>
                <a:schemeClr val="tx1"/>
              </a:solidFill>
              <a:latin typeface="JetBrains Sans"/>
              <a:ea typeface="+mn-ea"/>
              <a:cs typeface="+mn-cs"/>
            </a:endParaRPr>
          </a:p>
          <a:p>
            <a:pPr marL="235458" indent="-235458" defTabSz="941832">
              <a:spcBef>
                <a:spcPts val="1030"/>
              </a:spcBef>
            </a:pPr>
            <a:endParaRPr lang="en-US" sz="1800" kern="1200" dirty="0">
              <a:solidFill>
                <a:schemeClr val="tx1"/>
              </a:solidFill>
              <a:latin typeface="JetBrains Sans"/>
              <a:ea typeface="+mn-ea"/>
              <a:cs typeface="+mn-cs"/>
            </a:endParaRPr>
          </a:p>
          <a:p>
            <a:endParaRPr lang="en-US" sz="1800" dirty="0">
              <a:latin typeface="JetBrains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54AB-B0F1-9844-CB4E-52DFF1879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7304" y="2194820"/>
            <a:ext cx="5106496" cy="3820416"/>
          </a:xfrm>
        </p:spPr>
        <p:txBody>
          <a:bodyPr>
            <a:normAutofit/>
          </a:bodyPr>
          <a:lstStyle/>
          <a:p>
            <a:pPr marL="235458" indent="-235458" defTabSz="941832">
              <a:spcBef>
                <a:spcPts val="1030"/>
              </a:spcBef>
            </a:pPr>
            <a:r>
              <a:rPr lang="en-US" sz="1800" kern="1200" dirty="0">
                <a:solidFill>
                  <a:schemeClr val="tx1"/>
                </a:solidFill>
                <a:latin typeface="JetBrains Sans"/>
                <a:hlinkClick r:id="rId7"/>
              </a:rPr>
              <a:t>Coroutine – Wikipedia</a:t>
            </a:r>
            <a:endParaRPr lang="en-US" sz="1800" kern="1200" dirty="0">
              <a:solidFill>
                <a:schemeClr val="tx1"/>
              </a:solidFill>
              <a:latin typeface="JetBrains Sans"/>
            </a:endParaRPr>
          </a:p>
          <a:p>
            <a:pPr marL="235458" indent="-235458" defTabSz="941832">
              <a:spcBef>
                <a:spcPts val="1030"/>
              </a:spcBef>
            </a:pPr>
            <a:r>
              <a:rPr lang="fr-FR" sz="1800" kern="1200" dirty="0">
                <a:solidFill>
                  <a:schemeClr val="tx1"/>
                </a:solidFill>
                <a:latin typeface="JetBrains Sans"/>
                <a:hlinkClick r:id="rId8"/>
              </a:rPr>
              <a:t>Coroutines | </a:t>
            </a:r>
            <a:r>
              <a:rPr lang="fr-FR" sz="1800" kern="1200" dirty="0" err="1">
                <a:solidFill>
                  <a:schemeClr val="tx1"/>
                </a:solidFill>
                <a:latin typeface="JetBrains Sans"/>
                <a:hlinkClick r:id="rId8"/>
              </a:rPr>
              <a:t>Kotlin</a:t>
            </a:r>
            <a:r>
              <a:rPr lang="fr-FR" sz="1800" kern="1200" dirty="0">
                <a:solidFill>
                  <a:schemeClr val="tx1"/>
                </a:solidFill>
                <a:latin typeface="JetBrains Sans"/>
                <a:hlinkClick r:id="rId8"/>
              </a:rPr>
              <a:t> Documentation (kotlinlang.org)</a:t>
            </a:r>
            <a:endParaRPr lang="fr-FR" sz="1800" kern="1200" dirty="0">
              <a:solidFill>
                <a:schemeClr val="tx1"/>
              </a:solidFill>
              <a:latin typeface="JetBrains Sans"/>
            </a:endParaRPr>
          </a:p>
          <a:p>
            <a:pPr marL="235458" indent="-235458" defTabSz="941832">
              <a:spcBef>
                <a:spcPts val="1030"/>
              </a:spcBef>
            </a:pPr>
            <a:r>
              <a:rPr lang="en-US" sz="1800" dirty="0">
                <a:latin typeface="JetBrains Sans"/>
                <a:hlinkClick r:id="rId9"/>
              </a:rPr>
              <a:t>Coroutines basics | Kotlin Documentation (kotlinlang.org)</a:t>
            </a:r>
            <a:endParaRPr lang="en-US" sz="1800" kern="1200" dirty="0">
              <a:solidFill>
                <a:schemeClr val="tx1"/>
              </a:solidFill>
              <a:latin typeface="JetBrains Sans"/>
            </a:endParaRPr>
          </a:p>
          <a:p>
            <a:endParaRPr lang="en-US" sz="1800" dirty="0">
              <a:latin typeface="JetBrains Sans"/>
            </a:endParaRPr>
          </a:p>
        </p:txBody>
      </p:sp>
    </p:spTree>
    <p:extLst>
      <p:ext uri="{BB962C8B-B14F-4D97-AF65-F5344CB8AC3E}">
        <p14:creationId xmlns:p14="http://schemas.microsoft.com/office/powerpoint/2010/main" val="298805937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11C21"/>
      </a:dk2>
      <a:lt2>
        <a:srgbClr val="F0F3F3"/>
      </a:lt2>
      <a:accent1>
        <a:srgbClr val="C34D55"/>
      </a:accent1>
      <a:accent2>
        <a:srgbClr val="B13B75"/>
      </a:accent2>
      <a:accent3>
        <a:srgbClr val="C34DB8"/>
      </a:accent3>
      <a:accent4>
        <a:srgbClr val="8B3BB1"/>
      </a:accent4>
      <a:accent5>
        <a:srgbClr val="6B4DC3"/>
      </a:accent5>
      <a:accent6>
        <a:srgbClr val="3B4DB1"/>
      </a:accent6>
      <a:hlink>
        <a:srgbClr val="8453C5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359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JetBrains Sans</vt:lpstr>
      <vt:lpstr>AccentBoxVTI</vt:lpstr>
      <vt:lpstr>Kotlin &amp; Coroutines</vt:lpstr>
      <vt:lpstr>What is Kotlin?</vt:lpstr>
      <vt:lpstr>Benefits of Kotlin</vt:lpstr>
      <vt:lpstr>Uses of Kotlin</vt:lpstr>
      <vt:lpstr>What are Coroutines?</vt:lpstr>
      <vt:lpstr>Kotlin and Coroutines</vt:lpstr>
      <vt:lpstr>Example #1</vt:lpstr>
      <vt:lpstr>Example #2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&amp; Coroutines</dc:title>
  <dc:creator>Pipo, Andrew (pipoat)</dc:creator>
  <cp:lastModifiedBy>Pipo, Andrew (pipoat)</cp:lastModifiedBy>
  <cp:revision>4</cp:revision>
  <dcterms:created xsi:type="dcterms:W3CDTF">2023-07-21T18:55:30Z</dcterms:created>
  <dcterms:modified xsi:type="dcterms:W3CDTF">2023-07-23T21:18:30Z</dcterms:modified>
</cp:coreProperties>
</file>