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7" r:id="rId3"/>
    <p:sldId id="276" r:id="rId4"/>
    <p:sldId id="278" r:id="rId5"/>
    <p:sldId id="304" r:id="rId6"/>
    <p:sldId id="303" r:id="rId7"/>
    <p:sldId id="306" r:id="rId8"/>
    <p:sldId id="307" r:id="rId9"/>
    <p:sldId id="305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0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7385BA-25B4-4D82-81EA-51E2A1C29F16}">
          <p14:sldIdLst>
            <p14:sldId id="257"/>
            <p14:sldId id="276"/>
            <p14:sldId id="278"/>
            <p14:sldId id="304"/>
            <p14:sldId id="303"/>
            <p14:sldId id="306"/>
            <p14:sldId id="307"/>
            <p14:sldId id="305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66"/>
    <a:srgbClr val="7451E9"/>
    <a:srgbClr val="BCAAF4"/>
    <a:srgbClr val="B3D7FB"/>
    <a:srgbClr val="96F2B7"/>
    <a:srgbClr val="FF0B1C"/>
    <a:srgbClr val="78EEA3"/>
    <a:srgbClr val="EA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16EA7-8201-493B-A8AA-1FDD08F74908}" v="1238" dt="2021-08-10T23:05:05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ín Bunader" userId="6e719ad08ff68a50" providerId="LiveId" clId="{DE9A348C-BC32-4B5E-B5D5-7B80D36E2E46}"/>
    <pc:docChg chg="custSel addSld delSld modSld sldOrd modSection">
      <pc:chgData name="Agustín Bunader" userId="6e719ad08ff68a50" providerId="LiveId" clId="{DE9A348C-BC32-4B5E-B5D5-7B80D36E2E46}" dt="2021-08-04T20:47:45.755" v="2124" actId="1076"/>
      <pc:docMkLst>
        <pc:docMk/>
      </pc:docMkLst>
      <pc:sldChg chg="modSp mod">
        <pc:chgData name="Agustín Bunader" userId="6e719ad08ff68a50" providerId="LiveId" clId="{DE9A348C-BC32-4B5E-B5D5-7B80D36E2E46}" dt="2021-07-28T12:12:43.220" v="70" actId="790"/>
        <pc:sldMkLst>
          <pc:docMk/>
          <pc:sldMk cId="2387849042" sldId="257"/>
        </pc:sldMkLst>
        <pc:spChg chg="mod">
          <ac:chgData name="Agustín Bunader" userId="6e719ad08ff68a50" providerId="LiveId" clId="{DE9A348C-BC32-4B5E-B5D5-7B80D36E2E46}" dt="2021-07-28T12:12:43.220" v="70" actId="790"/>
          <ac:spMkLst>
            <pc:docMk/>
            <pc:sldMk cId="2387849042" sldId="257"/>
            <ac:spMk id="2" creationId="{C4300AEF-1595-4419-801B-6E36A33BB8CF}"/>
          </ac:spMkLst>
        </pc:spChg>
        <pc:spChg chg="mod">
          <ac:chgData name="Agustín Bunader" userId="6e719ad08ff68a50" providerId="LiveId" clId="{DE9A348C-BC32-4B5E-B5D5-7B80D36E2E46}" dt="2021-07-28T12:10:25.787" v="32" actId="20577"/>
          <ac:spMkLst>
            <pc:docMk/>
            <pc:sldMk cId="2387849042" sldId="257"/>
            <ac:spMk id="3" creationId="{6044DD59-133B-427A-B91F-B2E3BCC5CAFA}"/>
          </ac:spMkLst>
        </pc:spChg>
      </pc:sldChg>
      <pc:sldChg chg="modSp mod">
        <pc:chgData name="Agustín Bunader" userId="6e719ad08ff68a50" providerId="LiveId" clId="{DE9A348C-BC32-4B5E-B5D5-7B80D36E2E46}" dt="2021-07-28T16:02:09.947" v="1358" actId="20577"/>
        <pc:sldMkLst>
          <pc:docMk/>
          <pc:sldMk cId="3299715198" sldId="276"/>
        </pc:sldMkLst>
        <pc:spChg chg="mod">
          <ac:chgData name="Agustín Bunader" userId="6e719ad08ff68a50" providerId="LiveId" clId="{DE9A348C-BC32-4B5E-B5D5-7B80D36E2E46}" dt="2021-07-28T14:54:20.668" v="72" actId="20577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Agustín Bunader" userId="6e719ad08ff68a50" providerId="LiveId" clId="{DE9A348C-BC32-4B5E-B5D5-7B80D36E2E46}" dt="2021-07-28T16:02:05.233" v="1348" actId="20577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Agustín Bunader" userId="6e719ad08ff68a50" providerId="LiveId" clId="{DE9A348C-BC32-4B5E-B5D5-7B80D36E2E46}" dt="2021-07-28T16:02:09.947" v="1358" actId="20577"/>
          <ac:spMkLst>
            <pc:docMk/>
            <pc:sldMk cId="3299715198" sldId="276"/>
            <ac:spMk id="29" creationId="{D4D7D4B6-62C2-45AB-89A5-3A41DA021FD2}"/>
          </ac:spMkLst>
        </pc:spChg>
        <pc:spChg chg="mod">
          <ac:chgData name="Agustín Bunader" userId="6e719ad08ff68a50" providerId="LiveId" clId="{DE9A348C-BC32-4B5E-B5D5-7B80D36E2E46}" dt="2021-07-28T16:02:06.643" v="1349" actId="20577"/>
          <ac:spMkLst>
            <pc:docMk/>
            <pc:sldMk cId="3299715198" sldId="276"/>
            <ac:spMk id="35" creationId="{95E6A0A5-E620-4A1E-A118-51BF0D8FA636}"/>
          </ac:spMkLst>
        </pc:spChg>
      </pc:sldChg>
      <pc:sldChg chg="addSp delSp modSp mod">
        <pc:chgData name="Agustín Bunader" userId="6e719ad08ff68a50" providerId="LiveId" clId="{DE9A348C-BC32-4B5E-B5D5-7B80D36E2E46}" dt="2021-07-28T15:57:39.370" v="1159" actId="20577"/>
        <pc:sldMkLst>
          <pc:docMk/>
          <pc:sldMk cId="2906119093" sldId="278"/>
        </pc:sldMkLst>
        <pc:spChg chg="mod">
          <ac:chgData name="Agustín Bunader" userId="6e719ad08ff68a50" providerId="LiveId" clId="{DE9A348C-BC32-4B5E-B5D5-7B80D36E2E46}" dt="2021-07-28T14:54:26.019" v="74" actId="20577"/>
          <ac:spMkLst>
            <pc:docMk/>
            <pc:sldMk cId="2906119093" sldId="278"/>
            <ac:spMk id="11" creationId="{4E3F5479-058B-4FA8-92E9-18CAB8CDC5C5}"/>
          </ac:spMkLst>
        </pc:spChg>
        <pc:spChg chg="mod">
          <ac:chgData name="Agustín Bunader" userId="6e719ad08ff68a50" providerId="LiveId" clId="{DE9A348C-BC32-4B5E-B5D5-7B80D36E2E46}" dt="2021-07-28T14:57:15.918" v="183" actId="20577"/>
          <ac:spMkLst>
            <pc:docMk/>
            <pc:sldMk cId="2906119093" sldId="278"/>
            <ac:spMk id="15" creationId="{AAEC153E-90CD-4442-B0B5-D997E2EED812}"/>
          </ac:spMkLst>
        </pc:spChg>
        <pc:spChg chg="mod">
          <ac:chgData name="Agustín Bunader" userId="6e719ad08ff68a50" providerId="LiveId" clId="{DE9A348C-BC32-4B5E-B5D5-7B80D36E2E46}" dt="2021-07-28T15:54:55.217" v="881" actId="20577"/>
          <ac:spMkLst>
            <pc:docMk/>
            <pc:sldMk cId="2906119093" sldId="278"/>
            <ac:spMk id="16" creationId="{4F6660B4-DE33-4F1E-B3A1-72626BA396EC}"/>
          </ac:spMkLst>
        </pc:spChg>
        <pc:spChg chg="mod">
          <ac:chgData name="Agustín Bunader" userId="6e719ad08ff68a50" providerId="LiveId" clId="{DE9A348C-BC32-4B5E-B5D5-7B80D36E2E46}" dt="2021-07-28T15:57:39.370" v="1159" actId="20577"/>
          <ac:spMkLst>
            <pc:docMk/>
            <pc:sldMk cId="2906119093" sldId="278"/>
            <ac:spMk id="17" creationId="{6DCC6396-E449-4AAD-BB9D-CE1CBDDF40E1}"/>
          </ac:spMkLst>
        </pc:spChg>
        <pc:spChg chg="mod">
          <ac:chgData name="Agustín Bunader" userId="6e719ad08ff68a50" providerId="LiveId" clId="{DE9A348C-BC32-4B5E-B5D5-7B80D36E2E46}" dt="2021-07-28T15:00:44.701" v="429" actId="20577"/>
          <ac:spMkLst>
            <pc:docMk/>
            <pc:sldMk cId="2906119093" sldId="278"/>
            <ac:spMk id="43" creationId="{8817A6E4-2D40-4D31-8310-11323C97D3DF}"/>
          </ac:spMkLst>
        </pc:spChg>
        <pc:spChg chg="mod">
          <ac:chgData name="Agustín Bunader" userId="6e719ad08ff68a50" providerId="LiveId" clId="{DE9A348C-BC32-4B5E-B5D5-7B80D36E2E46}" dt="2021-07-28T15:03:45.240" v="816" actId="20577"/>
          <ac:spMkLst>
            <pc:docMk/>
            <pc:sldMk cId="2906119093" sldId="278"/>
            <ac:spMk id="44" creationId="{1EBACD33-43D6-4234-B73B-1B7DE19E979D}"/>
          </ac:spMkLst>
        </pc:spChg>
        <pc:picChg chg="add mod">
          <ac:chgData name="Agustín Bunader" userId="6e719ad08ff68a50" providerId="LiveId" clId="{DE9A348C-BC32-4B5E-B5D5-7B80D36E2E46}" dt="2021-07-28T14:56:02.437" v="80" actId="1076"/>
          <ac:picMkLst>
            <pc:docMk/>
            <pc:sldMk cId="2906119093" sldId="278"/>
            <ac:picMk id="3" creationId="{424AE5C3-AE06-4AF5-99A5-4188F2A0F992}"/>
          </ac:picMkLst>
        </pc:picChg>
        <pc:picChg chg="del mod">
          <ac:chgData name="Agustín Bunader" userId="6e719ad08ff68a50" providerId="LiveId" clId="{DE9A348C-BC32-4B5E-B5D5-7B80D36E2E46}" dt="2021-07-28T14:56:07.492" v="81" actId="478"/>
          <ac:picMkLst>
            <pc:docMk/>
            <pc:sldMk cId="2906119093" sldId="278"/>
            <ac:picMk id="7" creationId="{BC3BB1AC-95EF-4984-BD37-D6966B40FB82}"/>
          </ac:picMkLst>
        </pc:picChg>
      </pc:sldChg>
      <pc:sldChg chg="delSp modSp mod">
        <pc:chgData name="Agustín Bunader" userId="6e719ad08ff68a50" providerId="LiveId" clId="{DE9A348C-BC32-4B5E-B5D5-7B80D36E2E46}" dt="2021-08-04T20:47:45.755" v="2124" actId="1076"/>
        <pc:sldMkLst>
          <pc:docMk/>
          <pc:sldMk cId="1529008194" sldId="303"/>
        </pc:sldMkLst>
        <pc:spChg chg="mod">
          <ac:chgData name="Agustín Bunader" userId="6e719ad08ff68a50" providerId="LiveId" clId="{DE9A348C-BC32-4B5E-B5D5-7B80D36E2E46}" dt="2021-08-04T20:40:13.721" v="1526" actId="313"/>
          <ac:spMkLst>
            <pc:docMk/>
            <pc:sldMk cId="1529008194" sldId="303"/>
            <ac:spMk id="4" creationId="{B5981CF1-BC08-49F8-B0F9-AAF98EC67450}"/>
          </ac:spMkLst>
        </pc:spChg>
        <pc:spChg chg="mod">
          <ac:chgData name="Agustín Bunader" userId="6e719ad08ff68a50" providerId="LiveId" clId="{DE9A348C-BC32-4B5E-B5D5-7B80D36E2E46}" dt="2021-07-28T16:01:44.890" v="1347" actId="20577"/>
          <ac:spMkLst>
            <pc:docMk/>
            <pc:sldMk cId="1529008194" sldId="303"/>
            <ac:spMk id="11" creationId="{4E3F5479-058B-4FA8-92E9-18CAB8CDC5C5}"/>
          </ac:spMkLst>
        </pc:spChg>
        <pc:spChg chg="mod">
          <ac:chgData name="Agustín Bunader" userId="6e719ad08ff68a50" providerId="LiveId" clId="{DE9A348C-BC32-4B5E-B5D5-7B80D36E2E46}" dt="2021-08-04T20:47:45.755" v="2124" actId="1076"/>
          <ac:spMkLst>
            <pc:docMk/>
            <pc:sldMk cId="1529008194" sldId="303"/>
            <ac:spMk id="15" creationId="{AAEC153E-90CD-4442-B0B5-D997E2EED812}"/>
          </ac:spMkLst>
        </pc:spChg>
        <pc:graphicFrameChg chg="del mod">
          <ac:chgData name="Agustín Bunader" userId="6e719ad08ff68a50" providerId="LiveId" clId="{DE9A348C-BC32-4B5E-B5D5-7B80D36E2E46}" dt="2021-08-04T20:33:02.461" v="1361" actId="478"/>
          <ac:graphicFrameMkLst>
            <pc:docMk/>
            <pc:sldMk cId="1529008194" sldId="303"/>
            <ac:graphicFrameMk id="3" creationId="{3A539E49-EF13-4C0F-88F1-05273D8938AC}"/>
          </ac:graphicFrameMkLst>
        </pc:graphicFrameChg>
        <pc:picChg chg="del">
          <ac:chgData name="Agustín Bunader" userId="6e719ad08ff68a50" providerId="LiveId" clId="{DE9A348C-BC32-4B5E-B5D5-7B80D36E2E46}" dt="2021-08-04T20:33:06.777" v="1366" actId="478"/>
          <ac:picMkLst>
            <pc:docMk/>
            <pc:sldMk cId="1529008194" sldId="303"/>
            <ac:picMk id="5" creationId="{6960A536-F62F-4F3B-9DC9-0C17E830E59A}"/>
          </ac:picMkLst>
        </pc:picChg>
        <pc:picChg chg="del">
          <ac:chgData name="Agustín Bunader" userId="6e719ad08ff68a50" providerId="LiveId" clId="{DE9A348C-BC32-4B5E-B5D5-7B80D36E2E46}" dt="2021-08-04T20:33:05.271" v="1364" actId="478"/>
          <ac:picMkLst>
            <pc:docMk/>
            <pc:sldMk cId="1529008194" sldId="303"/>
            <ac:picMk id="10" creationId="{4CF6F864-C905-4D72-974D-5AC37C9A5837}"/>
          </ac:picMkLst>
        </pc:picChg>
        <pc:picChg chg="del">
          <ac:chgData name="Agustín Bunader" userId="6e719ad08ff68a50" providerId="LiveId" clId="{DE9A348C-BC32-4B5E-B5D5-7B80D36E2E46}" dt="2021-08-04T20:33:03.785" v="1362" actId="478"/>
          <ac:picMkLst>
            <pc:docMk/>
            <pc:sldMk cId="1529008194" sldId="303"/>
            <ac:picMk id="17" creationId="{1CE6221F-2F24-4505-8B32-06BD6C706D7C}"/>
          </ac:picMkLst>
        </pc:picChg>
        <pc:picChg chg="del">
          <ac:chgData name="Agustín Bunader" userId="6e719ad08ff68a50" providerId="LiveId" clId="{DE9A348C-BC32-4B5E-B5D5-7B80D36E2E46}" dt="2021-08-04T20:33:06.036" v="1365" actId="478"/>
          <ac:picMkLst>
            <pc:docMk/>
            <pc:sldMk cId="1529008194" sldId="303"/>
            <ac:picMk id="18" creationId="{37192430-E306-4ECC-BAEA-D13E12229470}"/>
          </ac:picMkLst>
        </pc:picChg>
        <pc:picChg chg="del">
          <ac:chgData name="Agustín Bunader" userId="6e719ad08ff68a50" providerId="LiveId" clId="{DE9A348C-BC32-4B5E-B5D5-7B80D36E2E46}" dt="2021-08-04T20:33:04.598" v="1363" actId="478"/>
          <ac:picMkLst>
            <pc:docMk/>
            <pc:sldMk cId="1529008194" sldId="303"/>
            <ac:picMk id="19" creationId="{00E0789B-247F-48FB-93E2-2B2B38CFEE39}"/>
          </ac:picMkLst>
        </pc:picChg>
      </pc:sldChg>
      <pc:sldChg chg="add ord">
        <pc:chgData name="Agustín Bunader" userId="6e719ad08ff68a50" providerId="LiveId" clId="{DE9A348C-BC32-4B5E-B5D5-7B80D36E2E46}" dt="2021-08-04T20:34:03.587" v="1368"/>
        <pc:sldMkLst>
          <pc:docMk/>
          <pc:sldMk cId="1655926574" sldId="304"/>
        </pc:sldMkLst>
      </pc:sldChg>
      <pc:sldChg chg="del">
        <pc:chgData name="Agustín Bunader" userId="6e719ad08ff68a50" providerId="LiveId" clId="{DE9A348C-BC32-4B5E-B5D5-7B80D36E2E46}" dt="2021-07-28T12:09:53.524" v="14" actId="47"/>
        <pc:sldMkLst>
          <pc:docMk/>
          <pc:sldMk cId="2700497008" sldId="304"/>
        </pc:sldMkLst>
      </pc:sldChg>
      <pc:sldChg chg="add del">
        <pc:chgData name="Agustín Bunader" userId="6e719ad08ff68a50" providerId="LiveId" clId="{DE9A348C-BC32-4B5E-B5D5-7B80D36E2E46}" dt="2021-08-04T20:31:10.134" v="1359" actId="2696"/>
        <pc:sldMkLst>
          <pc:docMk/>
          <pc:sldMk cId="3715353310" sldId="304"/>
        </pc:sldMkLst>
      </pc:sldChg>
      <pc:sldChg chg="del">
        <pc:chgData name="Agustín Bunader" userId="6e719ad08ff68a50" providerId="LiveId" clId="{DE9A348C-BC32-4B5E-B5D5-7B80D36E2E46}" dt="2021-07-28T12:09:37.085" v="0" actId="47"/>
        <pc:sldMkLst>
          <pc:docMk/>
          <pc:sldMk cId="97567544" sldId="317"/>
        </pc:sldMkLst>
      </pc:sldChg>
      <pc:sldChg chg="del">
        <pc:chgData name="Agustín Bunader" userId="6e719ad08ff68a50" providerId="LiveId" clId="{DE9A348C-BC32-4B5E-B5D5-7B80D36E2E46}" dt="2021-07-28T12:09:52.395" v="13" actId="47"/>
        <pc:sldMkLst>
          <pc:docMk/>
          <pc:sldMk cId="2114277164" sldId="318"/>
        </pc:sldMkLst>
      </pc:sldChg>
      <pc:sldChg chg="del">
        <pc:chgData name="Agustín Bunader" userId="6e719ad08ff68a50" providerId="LiveId" clId="{DE9A348C-BC32-4B5E-B5D5-7B80D36E2E46}" dt="2021-07-28T12:09:51.787" v="12" actId="47"/>
        <pc:sldMkLst>
          <pc:docMk/>
          <pc:sldMk cId="50242883" sldId="319"/>
        </pc:sldMkLst>
      </pc:sldChg>
      <pc:sldChg chg="del">
        <pc:chgData name="Agustín Bunader" userId="6e719ad08ff68a50" providerId="LiveId" clId="{DE9A348C-BC32-4B5E-B5D5-7B80D36E2E46}" dt="2021-07-28T12:09:51.231" v="11" actId="47"/>
        <pc:sldMkLst>
          <pc:docMk/>
          <pc:sldMk cId="4291755995" sldId="320"/>
        </pc:sldMkLst>
      </pc:sldChg>
      <pc:sldChg chg="del">
        <pc:chgData name="Agustín Bunader" userId="6e719ad08ff68a50" providerId="LiveId" clId="{DE9A348C-BC32-4B5E-B5D5-7B80D36E2E46}" dt="2021-07-28T12:09:50.148" v="9" actId="47"/>
        <pc:sldMkLst>
          <pc:docMk/>
          <pc:sldMk cId="3896918548" sldId="321"/>
        </pc:sldMkLst>
      </pc:sldChg>
      <pc:sldChg chg="del">
        <pc:chgData name="Agustín Bunader" userId="6e719ad08ff68a50" providerId="LiveId" clId="{DE9A348C-BC32-4B5E-B5D5-7B80D36E2E46}" dt="2021-07-28T12:09:50.708" v="10" actId="47"/>
        <pc:sldMkLst>
          <pc:docMk/>
          <pc:sldMk cId="1252920097" sldId="322"/>
        </pc:sldMkLst>
      </pc:sldChg>
      <pc:sldChg chg="del">
        <pc:chgData name="Agustín Bunader" userId="6e719ad08ff68a50" providerId="LiveId" clId="{DE9A348C-BC32-4B5E-B5D5-7B80D36E2E46}" dt="2021-07-28T12:09:49.538" v="8" actId="47"/>
        <pc:sldMkLst>
          <pc:docMk/>
          <pc:sldMk cId="3389363568" sldId="323"/>
        </pc:sldMkLst>
      </pc:sldChg>
      <pc:sldChg chg="del">
        <pc:chgData name="Agustín Bunader" userId="6e719ad08ff68a50" providerId="LiveId" clId="{DE9A348C-BC32-4B5E-B5D5-7B80D36E2E46}" dt="2021-07-28T12:09:48.936" v="7" actId="47"/>
        <pc:sldMkLst>
          <pc:docMk/>
          <pc:sldMk cId="2507482954" sldId="324"/>
        </pc:sldMkLst>
      </pc:sldChg>
      <pc:sldChg chg="del">
        <pc:chgData name="Agustín Bunader" userId="6e719ad08ff68a50" providerId="LiveId" clId="{DE9A348C-BC32-4B5E-B5D5-7B80D36E2E46}" dt="2021-07-28T12:09:47.846" v="5" actId="47"/>
        <pc:sldMkLst>
          <pc:docMk/>
          <pc:sldMk cId="2818551976" sldId="325"/>
        </pc:sldMkLst>
      </pc:sldChg>
      <pc:sldChg chg="del">
        <pc:chgData name="Agustín Bunader" userId="6e719ad08ff68a50" providerId="LiveId" clId="{DE9A348C-BC32-4B5E-B5D5-7B80D36E2E46}" dt="2021-07-28T12:09:48.379" v="6" actId="47"/>
        <pc:sldMkLst>
          <pc:docMk/>
          <pc:sldMk cId="1208000031" sldId="326"/>
        </pc:sldMkLst>
      </pc:sldChg>
      <pc:sldChg chg="del">
        <pc:chgData name="Agustín Bunader" userId="6e719ad08ff68a50" providerId="LiveId" clId="{DE9A348C-BC32-4B5E-B5D5-7B80D36E2E46}" dt="2021-07-28T12:09:46.552" v="4" actId="47"/>
        <pc:sldMkLst>
          <pc:docMk/>
          <pc:sldMk cId="1248574758" sldId="327"/>
        </pc:sldMkLst>
      </pc:sldChg>
      <pc:sldChg chg="del">
        <pc:chgData name="Agustín Bunader" userId="6e719ad08ff68a50" providerId="LiveId" clId="{DE9A348C-BC32-4B5E-B5D5-7B80D36E2E46}" dt="2021-07-28T12:09:40.647" v="2" actId="47"/>
        <pc:sldMkLst>
          <pc:docMk/>
          <pc:sldMk cId="389647303" sldId="328"/>
        </pc:sldMkLst>
      </pc:sldChg>
      <pc:sldChg chg="del">
        <pc:chgData name="Agustín Bunader" userId="6e719ad08ff68a50" providerId="LiveId" clId="{DE9A348C-BC32-4B5E-B5D5-7B80D36E2E46}" dt="2021-07-28T12:09:43.160" v="3" actId="47"/>
        <pc:sldMkLst>
          <pc:docMk/>
          <pc:sldMk cId="1467012743" sldId="329"/>
        </pc:sldMkLst>
      </pc:sldChg>
      <pc:sldChg chg="del">
        <pc:chgData name="Agustín Bunader" userId="6e719ad08ff68a50" providerId="LiveId" clId="{DE9A348C-BC32-4B5E-B5D5-7B80D36E2E46}" dt="2021-07-28T12:09:38.063" v="1" actId="47"/>
        <pc:sldMkLst>
          <pc:docMk/>
          <pc:sldMk cId="194484987" sldId="330"/>
        </pc:sldMkLst>
      </pc:sldChg>
    </pc:docChg>
  </pc:docChgLst>
  <pc:docChgLst>
    <pc:chgData name="Agustín Bunader" userId="6e719ad08ff68a50" providerId="LiveId" clId="{10116EA7-8201-493B-A8AA-1FDD08F74908}"/>
    <pc:docChg chg="undo redo custSel addSld delSld modSld sldOrd modSection">
      <pc:chgData name="Agustín Bunader" userId="6e719ad08ff68a50" providerId="LiveId" clId="{10116EA7-8201-493B-A8AA-1FDD08F74908}" dt="2021-08-12T12:12:16.657" v="12420" actId="20577"/>
      <pc:docMkLst>
        <pc:docMk/>
      </pc:docMkLst>
      <pc:sldChg chg="addSp delSp modSp mod">
        <pc:chgData name="Agustín Bunader" userId="6e719ad08ff68a50" providerId="LiveId" clId="{10116EA7-8201-493B-A8AA-1FDD08F74908}" dt="2021-08-09T13:30:11.935" v="11937" actId="208"/>
        <pc:sldMkLst>
          <pc:docMk/>
          <pc:sldMk cId="3299715198" sldId="276"/>
        </pc:sldMkLst>
        <pc:spChg chg="mod">
          <ac:chgData name="Agustín Bunader" userId="6e719ad08ff68a50" providerId="LiveId" clId="{10116EA7-8201-493B-A8AA-1FDD08F74908}" dt="2021-08-09T13:30:11.935" v="11937" actId="208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Agustín Bunader" userId="6e719ad08ff68a50" providerId="LiveId" clId="{10116EA7-8201-493B-A8AA-1FDD08F74908}" dt="2021-08-09T13:30:11.935" v="11937" actId="208"/>
          <ac:spMkLst>
            <pc:docMk/>
            <pc:sldMk cId="3299715198" sldId="276"/>
            <ac:spMk id="26" creationId="{BBC62739-FA35-49F8-8929-743B31F55A69}"/>
          </ac:spMkLst>
        </pc:spChg>
        <pc:spChg chg="mod">
          <ac:chgData name="Agustín Bunader" userId="6e719ad08ff68a50" providerId="LiveId" clId="{10116EA7-8201-493B-A8AA-1FDD08F74908}" dt="2021-08-04T21:28:48.075" v="410" actId="20577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Agustín Bunader" userId="6e719ad08ff68a50" providerId="LiveId" clId="{10116EA7-8201-493B-A8AA-1FDD08F74908}" dt="2021-08-04T21:26:49.802" v="335" actId="478"/>
          <ac:spMkLst>
            <pc:docMk/>
            <pc:sldMk cId="3299715198" sldId="276"/>
            <ac:spMk id="29" creationId="{D4D7D4B6-62C2-45AB-89A5-3A41DA021FD2}"/>
          </ac:spMkLst>
        </pc:spChg>
        <pc:spChg chg="mod">
          <ac:chgData name="Agustín Bunader" userId="6e719ad08ff68a50" providerId="LiveId" clId="{10116EA7-8201-493B-A8AA-1FDD08F74908}" dt="2021-08-04T21:26:49.802" v="335" actId="478"/>
          <ac:spMkLst>
            <pc:docMk/>
            <pc:sldMk cId="3299715198" sldId="276"/>
            <ac:spMk id="30" creationId="{83902602-D4BC-4D44-AC14-BB55A86C5D06}"/>
          </ac:spMkLst>
        </pc:spChg>
        <pc:spChg chg="mod">
          <ac:chgData name="Agustín Bunader" userId="6e719ad08ff68a50" providerId="LiveId" clId="{10116EA7-8201-493B-A8AA-1FDD08F74908}" dt="2021-08-09T13:30:11.935" v="11937" actId="208"/>
          <ac:spMkLst>
            <pc:docMk/>
            <pc:sldMk cId="3299715198" sldId="276"/>
            <ac:spMk id="34" creationId="{6FB02354-C73F-4DCF-8004-E9CCA66963EA}"/>
          </ac:spMkLst>
        </pc:spChg>
        <pc:spChg chg="mod">
          <ac:chgData name="Agustín Bunader" userId="6e719ad08ff68a50" providerId="LiveId" clId="{10116EA7-8201-493B-A8AA-1FDD08F74908}" dt="2021-08-05T17:23:47.341" v="835" actId="313"/>
          <ac:spMkLst>
            <pc:docMk/>
            <pc:sldMk cId="3299715198" sldId="276"/>
            <ac:spMk id="35" creationId="{95E6A0A5-E620-4A1E-A118-51BF0D8FA636}"/>
          </ac:spMkLst>
        </pc:spChg>
        <pc:spChg chg="del">
          <ac:chgData name="Agustín Bunader" userId="6e719ad08ff68a50" providerId="LiveId" clId="{10116EA7-8201-493B-A8AA-1FDD08F74908}" dt="2021-08-04T21:26:48.310" v="334" actId="478"/>
          <ac:spMkLst>
            <pc:docMk/>
            <pc:sldMk cId="3299715198" sldId="276"/>
            <ac:spMk id="37" creationId="{D1391604-D4EC-48A8-AE57-EDF194392FB1}"/>
          </ac:spMkLst>
        </pc:spChg>
        <pc:spChg chg="del mod">
          <ac:chgData name="Agustín Bunader" userId="6e719ad08ff68a50" providerId="LiveId" clId="{10116EA7-8201-493B-A8AA-1FDD08F74908}" dt="2021-08-04T21:26:49.802" v="335" actId="478"/>
          <ac:spMkLst>
            <pc:docMk/>
            <pc:sldMk cId="3299715198" sldId="276"/>
            <ac:spMk id="38" creationId="{44A4D0F8-0767-41BC-BE62-0AED99EC8B25}"/>
          </ac:spMkLst>
        </pc:spChg>
        <pc:spChg chg="add del mod">
          <ac:chgData name="Agustín Bunader" userId="6e719ad08ff68a50" providerId="LiveId" clId="{10116EA7-8201-493B-A8AA-1FDD08F74908}" dt="2021-08-04T21:25:47.923" v="328" actId="478"/>
          <ac:spMkLst>
            <pc:docMk/>
            <pc:sldMk cId="3299715198" sldId="276"/>
            <ac:spMk id="39" creationId="{47451DB4-9C6B-4412-B642-AC64DC10F32F}"/>
          </ac:spMkLst>
        </pc:spChg>
        <pc:spChg chg="add del">
          <ac:chgData name="Agustín Bunader" userId="6e719ad08ff68a50" providerId="LiveId" clId="{10116EA7-8201-493B-A8AA-1FDD08F74908}" dt="2021-08-04T21:25:41.627" v="325" actId="478"/>
          <ac:spMkLst>
            <pc:docMk/>
            <pc:sldMk cId="3299715198" sldId="276"/>
            <ac:spMk id="41" creationId="{11C9D088-29C3-4307-8D89-F2D3FA42D1C1}"/>
          </ac:spMkLst>
        </pc:spChg>
        <pc:spChg chg="del mod">
          <ac:chgData name="Agustín Bunader" userId="6e719ad08ff68a50" providerId="LiveId" clId="{10116EA7-8201-493B-A8AA-1FDD08F74908}" dt="2021-08-04T21:25:47.923" v="328" actId="478"/>
          <ac:spMkLst>
            <pc:docMk/>
            <pc:sldMk cId="3299715198" sldId="276"/>
            <ac:spMk id="42" creationId="{7554E9AA-D761-41A9-830F-241279698C6B}"/>
          </ac:spMkLst>
        </pc:spChg>
        <pc:grpChg chg="mod">
          <ac:chgData name="Agustín Bunader" userId="6e719ad08ff68a50" providerId="LiveId" clId="{10116EA7-8201-493B-A8AA-1FDD08F74908}" dt="2021-08-04T21:27:18.419" v="340" actId="164"/>
          <ac:grpSpMkLst>
            <pc:docMk/>
            <pc:sldMk cId="3299715198" sldId="276"/>
            <ac:grpSpMk id="2" creationId="{B35F3D7C-F69F-4693-A1E6-0009A8D1850A}"/>
          </ac:grpSpMkLst>
        </pc:grpChg>
        <pc:grpChg chg="add mod">
          <ac:chgData name="Agustín Bunader" userId="6e719ad08ff68a50" providerId="LiveId" clId="{10116EA7-8201-493B-A8AA-1FDD08F74908}" dt="2021-08-04T21:26:08.436" v="330" actId="164"/>
          <ac:grpSpMkLst>
            <pc:docMk/>
            <pc:sldMk cId="3299715198" sldId="276"/>
            <ac:grpSpMk id="16" creationId="{3254E3FB-ECFB-4171-9745-7898CAA53970}"/>
          </ac:grpSpMkLst>
        </pc:grpChg>
        <pc:grpChg chg="add mod">
          <ac:chgData name="Agustín Bunader" userId="6e719ad08ff68a50" providerId="LiveId" clId="{10116EA7-8201-493B-A8AA-1FDD08F74908}" dt="2021-08-04T21:27:18.419" v="340" actId="164"/>
          <ac:grpSpMkLst>
            <pc:docMk/>
            <pc:sldMk cId="3299715198" sldId="276"/>
            <ac:grpSpMk id="19" creationId="{FBAE49E0-5F01-4AA5-A2D4-C9AE9506A8A0}"/>
          </ac:grpSpMkLst>
        </pc:grpChg>
        <pc:grpChg chg="mod">
          <ac:chgData name="Agustín Bunader" userId="6e719ad08ff68a50" providerId="LiveId" clId="{10116EA7-8201-493B-A8AA-1FDD08F74908}" dt="2021-08-04T21:26:08.436" v="330" actId="164"/>
          <ac:grpSpMkLst>
            <pc:docMk/>
            <pc:sldMk cId="3299715198" sldId="276"/>
            <ac:grpSpMk id="24" creationId="{94D7FE97-0554-4530-AB02-1CC67D0518A8}"/>
          </ac:grpSpMkLst>
        </pc:grpChg>
        <pc:grpChg chg="del mod">
          <ac:chgData name="Agustín Bunader" userId="6e719ad08ff68a50" providerId="LiveId" clId="{10116EA7-8201-493B-A8AA-1FDD08F74908}" dt="2021-08-04T21:26:48.310" v="334" actId="478"/>
          <ac:grpSpMkLst>
            <pc:docMk/>
            <pc:sldMk cId="3299715198" sldId="276"/>
            <ac:grpSpMk id="36" creationId="{ECC5F635-1712-4572-A9EC-F94E2199DDBD}"/>
          </ac:grpSpMkLst>
        </pc:grpChg>
        <pc:grpChg chg="add del mod">
          <ac:chgData name="Agustín Bunader" userId="6e719ad08ff68a50" providerId="LiveId" clId="{10116EA7-8201-493B-A8AA-1FDD08F74908}" dt="2021-08-04T21:25:41.627" v="325" actId="478"/>
          <ac:grpSpMkLst>
            <pc:docMk/>
            <pc:sldMk cId="3299715198" sldId="276"/>
            <ac:grpSpMk id="40" creationId="{989F6428-316D-48E0-B54C-F7E1B8C1CE9D}"/>
          </ac:grpSpMkLst>
        </pc:grpChg>
        <pc:picChg chg="add del mod">
          <ac:chgData name="Agustín Bunader" userId="6e719ad08ff68a50" providerId="LiveId" clId="{10116EA7-8201-493B-A8AA-1FDD08F74908}" dt="2021-08-04T21:24:06.201" v="314" actId="931"/>
          <ac:picMkLst>
            <pc:docMk/>
            <pc:sldMk cId="3299715198" sldId="276"/>
            <ac:picMk id="10" creationId="{39004966-770D-486F-9E57-D7DA7F0CC874}"/>
          </ac:picMkLst>
        </pc:picChg>
        <pc:picChg chg="add mod">
          <ac:chgData name="Agustín Bunader" userId="6e719ad08ff68a50" providerId="LiveId" clId="{10116EA7-8201-493B-A8AA-1FDD08F74908}" dt="2021-08-04T21:26:08.436" v="330" actId="164"/>
          <ac:picMkLst>
            <pc:docMk/>
            <pc:sldMk cId="3299715198" sldId="276"/>
            <ac:picMk id="15" creationId="{A4AB780B-B861-4155-B5EF-C22F3DC84A94}"/>
          </ac:picMkLst>
        </pc:picChg>
        <pc:picChg chg="add mod">
          <ac:chgData name="Agustín Bunader" userId="6e719ad08ff68a50" providerId="LiveId" clId="{10116EA7-8201-493B-A8AA-1FDD08F74908}" dt="2021-08-04T21:27:18.419" v="340" actId="164"/>
          <ac:picMkLst>
            <pc:docMk/>
            <pc:sldMk cId="3299715198" sldId="276"/>
            <ac:picMk id="18" creationId="{281BFCC8-EF95-49D0-9A8A-830162F36DF2}"/>
          </ac:picMkLst>
        </pc:picChg>
      </pc:sldChg>
      <pc:sldChg chg="modSp mod">
        <pc:chgData name="Agustín Bunader" userId="6e719ad08ff68a50" providerId="LiveId" clId="{10116EA7-8201-493B-A8AA-1FDD08F74908}" dt="2021-08-07T15:23:23.341" v="2797" actId="20577"/>
        <pc:sldMkLst>
          <pc:docMk/>
          <pc:sldMk cId="2906119093" sldId="278"/>
        </pc:sldMkLst>
        <pc:spChg chg="mod">
          <ac:chgData name="Agustín Bunader" userId="6e719ad08ff68a50" providerId="LiveId" clId="{10116EA7-8201-493B-A8AA-1FDD08F74908}" dt="2021-08-07T15:21:20.155" v="2659" actId="20577"/>
          <ac:spMkLst>
            <pc:docMk/>
            <pc:sldMk cId="2906119093" sldId="278"/>
            <ac:spMk id="15" creationId="{AAEC153E-90CD-4442-B0B5-D997E2EED812}"/>
          </ac:spMkLst>
        </pc:spChg>
        <pc:spChg chg="mod">
          <ac:chgData name="Agustín Bunader" userId="6e719ad08ff68a50" providerId="LiveId" clId="{10116EA7-8201-493B-A8AA-1FDD08F74908}" dt="2021-08-07T15:23:23.341" v="2797" actId="20577"/>
          <ac:spMkLst>
            <pc:docMk/>
            <pc:sldMk cId="2906119093" sldId="278"/>
            <ac:spMk id="16" creationId="{4F6660B4-DE33-4F1E-B3A1-72626BA396EC}"/>
          </ac:spMkLst>
        </pc:spChg>
        <pc:spChg chg="mod">
          <ac:chgData name="Agustín Bunader" userId="6e719ad08ff68a50" providerId="LiveId" clId="{10116EA7-8201-493B-A8AA-1FDD08F74908}" dt="2021-08-07T15:19:33.032" v="2486" actId="120"/>
          <ac:spMkLst>
            <pc:docMk/>
            <pc:sldMk cId="2906119093" sldId="278"/>
            <ac:spMk id="17" creationId="{6DCC6396-E449-4AAD-BB9D-CE1CBDDF40E1}"/>
          </ac:spMkLst>
        </pc:spChg>
        <pc:spChg chg="mod">
          <ac:chgData name="Agustín Bunader" userId="6e719ad08ff68a50" providerId="LiveId" clId="{10116EA7-8201-493B-A8AA-1FDD08F74908}" dt="2021-08-07T15:20:04.205" v="2587" actId="20577"/>
          <ac:spMkLst>
            <pc:docMk/>
            <pc:sldMk cId="2906119093" sldId="278"/>
            <ac:spMk id="43" creationId="{8817A6E4-2D40-4D31-8310-11323C97D3DF}"/>
          </ac:spMkLst>
        </pc:spChg>
        <pc:spChg chg="mod">
          <ac:chgData name="Agustín Bunader" userId="6e719ad08ff68a50" providerId="LiveId" clId="{10116EA7-8201-493B-A8AA-1FDD08F74908}" dt="2021-08-07T15:19:33.032" v="2486" actId="120"/>
          <ac:spMkLst>
            <pc:docMk/>
            <pc:sldMk cId="2906119093" sldId="278"/>
            <ac:spMk id="44" creationId="{1EBACD33-43D6-4234-B73B-1B7DE19E979D}"/>
          </ac:spMkLst>
        </pc:spChg>
      </pc:sldChg>
      <pc:sldChg chg="addSp modSp mod">
        <pc:chgData name="Agustín Bunader" userId="6e719ad08ff68a50" providerId="LiveId" clId="{10116EA7-8201-493B-A8AA-1FDD08F74908}" dt="2021-08-09T15:24:35.279" v="12041" actId="20577"/>
        <pc:sldMkLst>
          <pc:docMk/>
          <pc:sldMk cId="1529008194" sldId="303"/>
        </pc:sldMkLst>
        <pc:spChg chg="mod">
          <ac:chgData name="Agustín Bunader" userId="6e719ad08ff68a50" providerId="LiveId" clId="{10116EA7-8201-493B-A8AA-1FDD08F74908}" dt="2021-08-04T21:18:07.146" v="256" actId="20577"/>
          <ac:spMkLst>
            <pc:docMk/>
            <pc:sldMk cId="1529008194" sldId="303"/>
            <ac:spMk id="4" creationId="{B5981CF1-BC08-49F8-B0F9-AAF98EC67450}"/>
          </ac:spMkLst>
        </pc:spChg>
        <pc:spChg chg="mod">
          <ac:chgData name="Agustín Bunader" userId="6e719ad08ff68a50" providerId="LiveId" clId="{10116EA7-8201-493B-A8AA-1FDD08F74908}" dt="2021-08-09T15:24:35.279" v="12041" actId="20577"/>
          <ac:spMkLst>
            <pc:docMk/>
            <pc:sldMk cId="1529008194" sldId="303"/>
            <ac:spMk id="15" creationId="{AAEC153E-90CD-4442-B0B5-D997E2EED812}"/>
          </ac:spMkLst>
        </pc:spChg>
        <pc:picChg chg="add mod">
          <ac:chgData name="Agustín Bunader" userId="6e719ad08ff68a50" providerId="LiveId" clId="{10116EA7-8201-493B-A8AA-1FDD08F74908}" dt="2021-08-04T21:20:09.431" v="266" actId="1076"/>
          <ac:picMkLst>
            <pc:docMk/>
            <pc:sldMk cId="1529008194" sldId="303"/>
            <ac:picMk id="3" creationId="{FC0B3080-72AB-4FC8-90D3-CEBB109CD290}"/>
          </ac:picMkLst>
        </pc:picChg>
        <pc:picChg chg="add mod">
          <ac:chgData name="Agustín Bunader" userId="6e719ad08ff68a50" providerId="LiveId" clId="{10116EA7-8201-493B-A8AA-1FDD08F74908}" dt="2021-08-04T21:20:02.916" v="265" actId="1076"/>
          <ac:picMkLst>
            <pc:docMk/>
            <pc:sldMk cId="1529008194" sldId="303"/>
            <ac:picMk id="7" creationId="{8F5AD66F-39ED-4D67-B5B6-FA343F59EE8D}"/>
          </ac:picMkLst>
        </pc:picChg>
        <pc:picChg chg="add mod">
          <ac:chgData name="Agustín Bunader" userId="6e719ad08ff68a50" providerId="LiveId" clId="{10116EA7-8201-493B-A8AA-1FDD08F74908}" dt="2021-08-04T21:20:52.699" v="269"/>
          <ac:picMkLst>
            <pc:docMk/>
            <pc:sldMk cId="1529008194" sldId="303"/>
            <ac:picMk id="10" creationId="{E91B6361-09AF-4B35-98B7-C4DDB526939E}"/>
          </ac:picMkLst>
        </pc:picChg>
        <pc:picChg chg="add mod">
          <ac:chgData name="Agustín Bunader" userId="6e719ad08ff68a50" providerId="LiveId" clId="{10116EA7-8201-493B-A8AA-1FDD08F74908}" dt="2021-08-04T21:20:20.876" v="268" actId="1076"/>
          <ac:picMkLst>
            <pc:docMk/>
            <pc:sldMk cId="1529008194" sldId="303"/>
            <ac:picMk id="13" creationId="{0EAF73F0-48DF-41DA-BA1C-433A12919AD6}"/>
          </ac:picMkLst>
        </pc:picChg>
      </pc:sldChg>
      <pc:sldChg chg="addSp delSp modSp add mod">
        <pc:chgData name="Agustín Bunader" userId="6e719ad08ff68a50" providerId="LiveId" clId="{10116EA7-8201-493B-A8AA-1FDD08F74908}" dt="2021-08-08T10:04:21.336" v="6016" actId="20577"/>
        <pc:sldMkLst>
          <pc:docMk/>
          <pc:sldMk cId="3728691132" sldId="305"/>
        </pc:sldMkLst>
        <pc:spChg chg="add del">
          <ac:chgData name="Agustín Bunader" userId="6e719ad08ff68a50" providerId="LiveId" clId="{10116EA7-8201-493B-A8AA-1FDD08F74908}" dt="2021-08-04T22:17:15.035" v="553"/>
          <ac:spMkLst>
            <pc:docMk/>
            <pc:sldMk cId="3728691132" sldId="305"/>
            <ac:spMk id="2" creationId="{ED6DF1DB-EE3A-417F-A5A8-41449D31A3C2}"/>
          </ac:spMkLst>
        </pc:spChg>
        <pc:spChg chg="mod">
          <ac:chgData name="Agustín Bunader" userId="6e719ad08ff68a50" providerId="LiveId" clId="{10116EA7-8201-493B-A8AA-1FDD08F74908}" dt="2021-08-07T13:12:34.133" v="1496" actId="20577"/>
          <ac:spMkLst>
            <pc:docMk/>
            <pc:sldMk cId="3728691132" sldId="305"/>
            <ac:spMk id="4" creationId="{B5981CF1-BC08-49F8-B0F9-AAF98EC67450}"/>
          </ac:spMkLst>
        </pc:spChg>
        <pc:spChg chg="add mod topLvl">
          <ac:chgData name="Agustín Bunader" userId="6e719ad08ff68a50" providerId="LiveId" clId="{10116EA7-8201-493B-A8AA-1FDD08F74908}" dt="2021-08-05T22:33:55.380" v="1274" actId="164"/>
          <ac:spMkLst>
            <pc:docMk/>
            <pc:sldMk cId="3728691132" sldId="305"/>
            <ac:spMk id="12" creationId="{CFE50627-F22F-451C-A4B4-13F19FA7388E}"/>
          </ac:spMkLst>
        </pc:spChg>
        <pc:spChg chg="mod">
          <ac:chgData name="Agustín Bunader" userId="6e719ad08ff68a50" providerId="LiveId" clId="{10116EA7-8201-493B-A8AA-1FDD08F74908}" dt="2021-08-05T17:05:08.517" v="681" actId="20577"/>
          <ac:spMkLst>
            <pc:docMk/>
            <pc:sldMk cId="3728691132" sldId="305"/>
            <ac:spMk id="15" creationId="{AAEC153E-90CD-4442-B0B5-D997E2EED812}"/>
          </ac:spMkLst>
        </pc:spChg>
        <pc:spChg chg="add del mod">
          <ac:chgData name="Agustín Bunader" userId="6e719ad08ff68a50" providerId="LiveId" clId="{10116EA7-8201-493B-A8AA-1FDD08F74908}" dt="2021-08-05T17:31:35.859" v="904" actId="478"/>
          <ac:spMkLst>
            <pc:docMk/>
            <pc:sldMk cId="3728691132" sldId="305"/>
            <ac:spMk id="16" creationId="{C468C96B-6298-4634-A36F-0F6F3FD02DCF}"/>
          </ac:spMkLst>
        </pc:spChg>
        <pc:spChg chg="add mod">
          <ac:chgData name="Agustín Bunader" userId="6e719ad08ff68a50" providerId="LiveId" clId="{10116EA7-8201-493B-A8AA-1FDD08F74908}" dt="2021-08-07T15:30:51.597" v="3089" actId="20577"/>
          <ac:spMkLst>
            <pc:docMk/>
            <pc:sldMk cId="3728691132" sldId="305"/>
            <ac:spMk id="17" creationId="{54A4FBC9-7255-453F-BBF8-E698F869344E}"/>
          </ac:spMkLst>
        </pc:spChg>
        <pc:spChg chg="add del mod">
          <ac:chgData name="Agustín Bunader" userId="6e719ad08ff68a50" providerId="LiveId" clId="{10116EA7-8201-493B-A8AA-1FDD08F74908}" dt="2021-08-05T22:29:40.939" v="1236" actId="207"/>
          <ac:spMkLst>
            <pc:docMk/>
            <pc:sldMk cId="3728691132" sldId="305"/>
            <ac:spMk id="21" creationId="{06C3FC90-8F26-4422-99E3-9B8FD996AC70}"/>
          </ac:spMkLst>
        </pc:spChg>
        <pc:spChg chg="add mod topLvl">
          <ac:chgData name="Agustín Bunader" userId="6e719ad08ff68a50" providerId="LiveId" clId="{10116EA7-8201-493B-A8AA-1FDD08F74908}" dt="2021-08-05T22:33:55.380" v="1274" actId="164"/>
          <ac:spMkLst>
            <pc:docMk/>
            <pc:sldMk cId="3728691132" sldId="305"/>
            <ac:spMk id="22" creationId="{37FEE304-DAB3-4DF9-9056-434289D3C4FB}"/>
          </ac:spMkLst>
        </pc:spChg>
        <pc:spChg chg="add mod">
          <ac:chgData name="Agustín Bunader" userId="6e719ad08ff68a50" providerId="LiveId" clId="{10116EA7-8201-493B-A8AA-1FDD08F74908}" dt="2021-08-08T10:04:21.336" v="6016" actId="20577"/>
          <ac:spMkLst>
            <pc:docMk/>
            <pc:sldMk cId="3728691132" sldId="305"/>
            <ac:spMk id="23" creationId="{E7DB29A2-3D3B-47E1-BCC1-563156F16665}"/>
          </ac:spMkLst>
        </pc:spChg>
        <pc:spChg chg="add del mod">
          <ac:chgData name="Agustín Bunader" userId="6e719ad08ff68a50" providerId="LiveId" clId="{10116EA7-8201-493B-A8AA-1FDD08F74908}" dt="2021-08-05T17:33:41.227" v="919" actId="478"/>
          <ac:spMkLst>
            <pc:docMk/>
            <pc:sldMk cId="3728691132" sldId="305"/>
            <ac:spMk id="24" creationId="{6EFEA3DE-AA95-4FD0-8E9B-CA22FED3B12A}"/>
          </ac:spMkLst>
        </pc:spChg>
        <pc:spChg chg="add mod">
          <ac:chgData name="Agustín Bunader" userId="6e719ad08ff68a50" providerId="LiveId" clId="{10116EA7-8201-493B-A8AA-1FDD08F74908}" dt="2021-08-08T10:02:49.568" v="5954" actId="20577"/>
          <ac:spMkLst>
            <pc:docMk/>
            <pc:sldMk cId="3728691132" sldId="305"/>
            <ac:spMk id="29" creationId="{8B5FD442-65B6-415B-8D43-A173A19F239C}"/>
          </ac:spMkLst>
        </pc:spChg>
        <pc:spChg chg="add del mod">
          <ac:chgData name="Agustín Bunader" userId="6e719ad08ff68a50" providerId="LiveId" clId="{10116EA7-8201-493B-A8AA-1FDD08F74908}" dt="2021-08-05T20:43:53.413" v="1089"/>
          <ac:spMkLst>
            <pc:docMk/>
            <pc:sldMk cId="3728691132" sldId="305"/>
            <ac:spMk id="30" creationId="{7335E1D9-5BB6-4ECE-8ECE-5818EBDBE418}"/>
          </ac:spMkLst>
        </pc:spChg>
        <pc:spChg chg="add mod">
          <ac:chgData name="Agustín Bunader" userId="6e719ad08ff68a50" providerId="LiveId" clId="{10116EA7-8201-493B-A8AA-1FDD08F74908}" dt="2021-08-05T22:33:55.380" v="1274" actId="164"/>
          <ac:spMkLst>
            <pc:docMk/>
            <pc:sldMk cId="3728691132" sldId="305"/>
            <ac:spMk id="31" creationId="{10D5CB3A-F589-4E64-8F3C-F2514B1A756A}"/>
          </ac:spMkLst>
        </pc:spChg>
        <pc:spChg chg="add del mod">
          <ac:chgData name="Agustín Bunader" userId="6e719ad08ff68a50" providerId="LiveId" clId="{10116EA7-8201-493B-A8AA-1FDD08F74908}" dt="2021-08-05T20:45:47.879" v="1107"/>
          <ac:spMkLst>
            <pc:docMk/>
            <pc:sldMk cId="3728691132" sldId="305"/>
            <ac:spMk id="32" creationId="{4C7F85DB-5E0A-4629-A669-68E82020C921}"/>
          </ac:spMkLst>
        </pc:spChg>
        <pc:spChg chg="add mod">
          <ac:chgData name="Agustín Bunader" userId="6e719ad08ff68a50" providerId="LiveId" clId="{10116EA7-8201-493B-A8AA-1FDD08F74908}" dt="2021-08-05T22:13:52.481" v="1224" actId="1076"/>
          <ac:spMkLst>
            <pc:docMk/>
            <pc:sldMk cId="3728691132" sldId="305"/>
            <ac:spMk id="33" creationId="{22680E25-19F2-4BC3-9443-809C1AED7D89}"/>
          </ac:spMkLst>
        </pc:spChg>
        <pc:spChg chg="add mod">
          <ac:chgData name="Agustín Bunader" userId="6e719ad08ff68a50" providerId="LiveId" clId="{10116EA7-8201-493B-A8AA-1FDD08F74908}" dt="2021-08-05T22:33:40.480" v="1273" actId="164"/>
          <ac:spMkLst>
            <pc:docMk/>
            <pc:sldMk cId="3728691132" sldId="305"/>
            <ac:spMk id="36" creationId="{83B2F097-6C67-4C65-A39E-DF5D37984989}"/>
          </ac:spMkLst>
        </pc:spChg>
        <pc:spChg chg="add mod">
          <ac:chgData name="Agustín Bunader" userId="6e719ad08ff68a50" providerId="LiveId" clId="{10116EA7-8201-493B-A8AA-1FDD08F74908}" dt="2021-08-05T22:33:40.480" v="1273" actId="164"/>
          <ac:spMkLst>
            <pc:docMk/>
            <pc:sldMk cId="3728691132" sldId="305"/>
            <ac:spMk id="37" creationId="{0ADABF1F-5C31-473A-A68D-E867CD2C163E}"/>
          </ac:spMkLst>
        </pc:spChg>
        <pc:spChg chg="add del mod">
          <ac:chgData name="Agustín Bunader" userId="6e719ad08ff68a50" providerId="LiveId" clId="{10116EA7-8201-493B-A8AA-1FDD08F74908}" dt="2021-08-07T13:21:52.255" v="1627" actId="21"/>
          <ac:spMkLst>
            <pc:docMk/>
            <pc:sldMk cId="3728691132" sldId="305"/>
            <ac:spMk id="42" creationId="{E2E14AAF-6793-433D-A542-CEBE74A2B526}"/>
          </ac:spMkLst>
        </pc:spChg>
        <pc:spChg chg="add mod">
          <ac:chgData name="Agustín Bunader" userId="6e719ad08ff68a50" providerId="LiveId" clId="{10116EA7-8201-493B-A8AA-1FDD08F74908}" dt="2021-08-07T13:22:17.867" v="1632" actId="14100"/>
          <ac:spMkLst>
            <pc:docMk/>
            <pc:sldMk cId="3728691132" sldId="305"/>
            <ac:spMk id="43" creationId="{75CAFAE3-1920-4F91-82D8-464C58F40546}"/>
          </ac:spMkLst>
        </pc:spChg>
        <pc:spChg chg="add del">
          <ac:chgData name="Agustín Bunader" userId="6e719ad08ff68a50" providerId="LiveId" clId="{10116EA7-8201-493B-A8AA-1FDD08F74908}" dt="2021-08-07T16:15:15.449" v="4019" actId="22"/>
          <ac:spMkLst>
            <pc:docMk/>
            <pc:sldMk cId="3728691132" sldId="305"/>
            <ac:spMk id="45" creationId="{81061D07-301A-456A-BBE3-BED5AF5B4CC1}"/>
          </ac:spMkLst>
        </pc:spChg>
        <pc:grpChg chg="add del mod">
          <ac:chgData name="Agustín Bunader" userId="6e719ad08ff68a50" providerId="LiveId" clId="{10116EA7-8201-493B-A8AA-1FDD08F74908}" dt="2021-08-05T20:44:01.359" v="1090" actId="165"/>
          <ac:grpSpMkLst>
            <pc:docMk/>
            <pc:sldMk cId="3728691132" sldId="305"/>
            <ac:grpSpMk id="18" creationId="{01169308-59B5-4182-A0E3-E55A7CD2A0A4}"/>
          </ac:grpSpMkLst>
        </pc:grpChg>
        <pc:grpChg chg="add mod">
          <ac:chgData name="Agustín Bunader" userId="6e719ad08ff68a50" providerId="LiveId" clId="{10116EA7-8201-493B-A8AA-1FDD08F74908}" dt="2021-08-05T22:33:40.480" v="1273" actId="164"/>
          <ac:grpSpMkLst>
            <pc:docMk/>
            <pc:sldMk cId="3728691132" sldId="305"/>
            <ac:grpSpMk id="25" creationId="{3B381C6B-100A-4648-BC00-588DC38EFB55}"/>
          </ac:grpSpMkLst>
        </pc:grpChg>
        <pc:grpChg chg="add mod">
          <ac:chgData name="Agustín Bunader" userId="6e719ad08ff68a50" providerId="LiveId" clId="{10116EA7-8201-493B-A8AA-1FDD08F74908}" dt="2021-08-05T22:33:55.380" v="1274" actId="164"/>
          <ac:grpSpMkLst>
            <pc:docMk/>
            <pc:sldMk cId="3728691132" sldId="305"/>
            <ac:grpSpMk id="26" creationId="{99ADE5A4-9712-4F03-8972-AE086F18011B}"/>
          </ac:grpSpMkLst>
        </pc:grpChg>
        <pc:picChg chg="del">
          <ac:chgData name="Agustín Bunader" userId="6e719ad08ff68a50" providerId="LiveId" clId="{10116EA7-8201-493B-A8AA-1FDD08F74908}" dt="2021-08-04T21:29:31.594" v="432" actId="478"/>
          <ac:picMkLst>
            <pc:docMk/>
            <pc:sldMk cId="3728691132" sldId="305"/>
            <ac:picMk id="3" creationId="{FC0B3080-72AB-4FC8-90D3-CEBB109CD290}"/>
          </ac:picMkLst>
        </pc:picChg>
        <pc:picChg chg="del">
          <ac:chgData name="Agustín Bunader" userId="6e719ad08ff68a50" providerId="LiveId" clId="{10116EA7-8201-493B-A8AA-1FDD08F74908}" dt="2021-08-04T21:29:31.123" v="431" actId="478"/>
          <ac:picMkLst>
            <pc:docMk/>
            <pc:sldMk cId="3728691132" sldId="305"/>
            <ac:picMk id="7" creationId="{8F5AD66F-39ED-4D67-B5B6-FA343F59EE8D}"/>
          </ac:picMkLst>
        </pc:picChg>
        <pc:picChg chg="add mod">
          <ac:chgData name="Agustín Bunader" userId="6e719ad08ff68a50" providerId="LiveId" clId="{10116EA7-8201-493B-A8AA-1FDD08F74908}" dt="2021-08-04T23:22:52.120" v="576" actId="1076"/>
          <ac:picMkLst>
            <pc:docMk/>
            <pc:sldMk cId="3728691132" sldId="305"/>
            <ac:picMk id="9" creationId="{B3D7E615-20C2-4EE4-B43A-8CB8C7A58F20}"/>
          </ac:picMkLst>
        </pc:picChg>
        <pc:picChg chg="del">
          <ac:chgData name="Agustín Bunader" userId="6e719ad08ff68a50" providerId="LiveId" clId="{10116EA7-8201-493B-A8AA-1FDD08F74908}" dt="2021-08-04T21:29:32.112" v="433" actId="478"/>
          <ac:picMkLst>
            <pc:docMk/>
            <pc:sldMk cId="3728691132" sldId="305"/>
            <ac:picMk id="10" creationId="{E91B6361-09AF-4B35-98B7-C4DDB526939E}"/>
          </ac:picMkLst>
        </pc:picChg>
        <pc:picChg chg="del">
          <ac:chgData name="Agustín Bunader" userId="6e719ad08ff68a50" providerId="LiveId" clId="{10116EA7-8201-493B-A8AA-1FDD08F74908}" dt="2021-08-04T21:29:32.625" v="434" actId="478"/>
          <ac:picMkLst>
            <pc:docMk/>
            <pc:sldMk cId="3728691132" sldId="305"/>
            <ac:picMk id="13" creationId="{0EAF73F0-48DF-41DA-BA1C-433A12919AD6}"/>
          </ac:picMkLst>
        </pc:picChg>
        <pc:picChg chg="add mod">
          <ac:chgData name="Agustín Bunader" userId="6e719ad08ff68a50" providerId="LiveId" clId="{10116EA7-8201-493B-A8AA-1FDD08F74908}" dt="2021-08-08T10:04:00.179" v="6009" actId="12789"/>
          <ac:picMkLst>
            <pc:docMk/>
            <pc:sldMk cId="3728691132" sldId="305"/>
            <ac:picMk id="20" creationId="{CEF9E075-7D30-44BE-B74B-007F0D00C213}"/>
          </ac:picMkLst>
        </pc:picChg>
        <pc:picChg chg="add mod">
          <ac:chgData name="Agustín Bunader" userId="6e719ad08ff68a50" providerId="LiveId" clId="{10116EA7-8201-493B-A8AA-1FDD08F74908}" dt="2021-08-05T17:37:33.191" v="986" actId="12789"/>
          <ac:picMkLst>
            <pc:docMk/>
            <pc:sldMk cId="3728691132" sldId="305"/>
            <ac:picMk id="27" creationId="{9340A205-DD92-48BF-80FA-7DB1B6ABD98E}"/>
          </ac:picMkLst>
        </pc:picChg>
        <pc:picChg chg="add mod">
          <ac:chgData name="Agustín Bunader" userId="6e719ad08ff68a50" providerId="LiveId" clId="{10116EA7-8201-493B-A8AA-1FDD08F74908}" dt="2021-08-05T17:18:20.504" v="727" actId="1037"/>
          <ac:picMkLst>
            <pc:docMk/>
            <pc:sldMk cId="3728691132" sldId="305"/>
            <ac:picMk id="1027" creationId="{54D88E8E-4EAF-4F06-B0D4-294641B1684D}"/>
          </ac:picMkLst>
        </pc:picChg>
        <pc:picChg chg="add del mod">
          <ac:chgData name="Agustín Bunader" userId="6e719ad08ff68a50" providerId="LiveId" clId="{10116EA7-8201-493B-A8AA-1FDD08F74908}" dt="2021-08-05T00:13:19.450" v="668" actId="478"/>
          <ac:picMkLst>
            <pc:docMk/>
            <pc:sldMk cId="3728691132" sldId="305"/>
            <ac:picMk id="1029" creationId="{56385147-05F4-4317-858A-AAA09E9D31F2}"/>
          </ac:picMkLst>
        </pc:picChg>
        <pc:picChg chg="add del mod">
          <ac:chgData name="Agustín Bunader" userId="6e719ad08ff68a50" providerId="LiveId" clId="{10116EA7-8201-493B-A8AA-1FDD08F74908}" dt="2021-08-05T20:56:14.438" v="1140" actId="478"/>
          <ac:picMkLst>
            <pc:docMk/>
            <pc:sldMk cId="3728691132" sldId="305"/>
            <ac:picMk id="1031" creationId="{1379B8C5-AF1E-492D-BCC7-4C99FA9F4040}"/>
          </ac:picMkLst>
        </pc:picChg>
        <pc:picChg chg="add mod">
          <ac:chgData name="Agustín Bunader" userId="6e719ad08ff68a50" providerId="LiveId" clId="{10116EA7-8201-493B-A8AA-1FDD08F74908}" dt="2021-08-05T22:27:07.977" v="1231" actId="12788"/>
          <ac:picMkLst>
            <pc:docMk/>
            <pc:sldMk cId="3728691132" sldId="305"/>
            <ac:picMk id="1033" creationId="{641EB402-09A1-46A2-9FF5-884B43BF6433}"/>
          </ac:picMkLst>
        </pc:picChg>
        <pc:picChg chg="add mod">
          <ac:chgData name="Agustín Bunader" userId="6e719ad08ff68a50" providerId="LiveId" clId="{10116EA7-8201-493B-A8AA-1FDD08F74908}" dt="2021-08-05T22:27:07.977" v="1231" actId="12788"/>
          <ac:picMkLst>
            <pc:docMk/>
            <pc:sldMk cId="3728691132" sldId="305"/>
            <ac:picMk id="1035" creationId="{787DA6BE-32F2-4C72-A073-55BB30EC669A}"/>
          </ac:picMkLst>
        </pc:picChg>
        <pc:picChg chg="add mod">
          <ac:chgData name="Agustín Bunader" userId="6e719ad08ff68a50" providerId="LiveId" clId="{10116EA7-8201-493B-A8AA-1FDD08F74908}" dt="2021-08-07T13:20:24.053" v="1618" actId="1076"/>
          <ac:picMkLst>
            <pc:docMk/>
            <pc:sldMk cId="3728691132" sldId="305"/>
            <ac:picMk id="1037" creationId="{D9492AA2-7D92-4FBC-8A4E-D589E2D59DBD}"/>
          </ac:picMkLst>
        </pc:picChg>
        <pc:picChg chg="add del">
          <ac:chgData name="Agustín Bunader" userId="6e719ad08ff68a50" providerId="LiveId" clId="{10116EA7-8201-493B-A8AA-1FDD08F74908}" dt="2021-08-07T13:21:05.225" v="1620"/>
          <ac:picMkLst>
            <pc:docMk/>
            <pc:sldMk cId="3728691132" sldId="305"/>
            <ac:picMk id="1039" creationId="{DDF3974B-3670-4FBF-BFFA-9A80B1B6D7B5}"/>
          </ac:picMkLst>
        </pc:picChg>
      </pc:sldChg>
      <pc:sldChg chg="addSp delSp modSp add mod ord">
        <pc:chgData name="Agustín Bunader" userId="6e719ad08ff68a50" providerId="LiveId" clId="{10116EA7-8201-493B-A8AA-1FDD08F74908}" dt="2021-08-07T15:30:06.304" v="3042" actId="478"/>
        <pc:sldMkLst>
          <pc:docMk/>
          <pc:sldMk cId="1234559172" sldId="306"/>
        </pc:sldMkLst>
        <pc:spChg chg="mod">
          <ac:chgData name="Agustín Bunader" userId="6e719ad08ff68a50" providerId="LiveId" clId="{10116EA7-8201-493B-A8AA-1FDD08F74908}" dt="2021-08-05T23:05:48.222" v="1319" actId="20577"/>
          <ac:spMkLst>
            <pc:docMk/>
            <pc:sldMk cId="1234559172" sldId="306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7T13:12:18.606" v="1487" actId="1582"/>
          <ac:spMkLst>
            <pc:docMk/>
            <pc:sldMk cId="1234559172" sldId="306"/>
            <ac:spMk id="5" creationId="{B235AED9-941B-40E4-955A-0E240087360A}"/>
          </ac:spMkLst>
        </pc:spChg>
        <pc:spChg chg="add mod">
          <ac:chgData name="Agustín Bunader" userId="6e719ad08ff68a50" providerId="LiveId" clId="{10116EA7-8201-493B-A8AA-1FDD08F74908}" dt="2021-08-07T13:17:09.294" v="1612" actId="14100"/>
          <ac:spMkLst>
            <pc:docMk/>
            <pc:sldMk cId="1234559172" sldId="306"/>
            <ac:spMk id="7" creationId="{7BD05E38-AAFF-45E6-8556-88A58918048B}"/>
          </ac:spMkLst>
        </pc:spChg>
        <pc:spChg chg="del">
          <ac:chgData name="Agustín Bunader" userId="6e719ad08ff68a50" providerId="LiveId" clId="{10116EA7-8201-493B-A8AA-1FDD08F74908}" dt="2021-08-05T23:05:53.218" v="1320" actId="478"/>
          <ac:spMkLst>
            <pc:docMk/>
            <pc:sldMk cId="1234559172" sldId="306"/>
            <ac:spMk id="15" creationId="{AAEC153E-90CD-4442-B0B5-D997E2EED812}"/>
          </ac:spMkLst>
        </pc:spChg>
        <pc:spChg chg="del">
          <ac:chgData name="Agustín Bunader" userId="6e719ad08ff68a50" providerId="LiveId" clId="{10116EA7-8201-493B-A8AA-1FDD08F74908}" dt="2021-08-05T22:34:36.144" v="1307" actId="478"/>
          <ac:spMkLst>
            <pc:docMk/>
            <pc:sldMk cId="1234559172" sldId="306"/>
            <ac:spMk id="17" creationId="{54A4FBC9-7255-453F-BBF8-E698F869344E}"/>
          </ac:spMkLst>
        </pc:spChg>
        <pc:spChg chg="del">
          <ac:chgData name="Agustín Bunader" userId="6e719ad08ff68a50" providerId="LiveId" clId="{10116EA7-8201-493B-A8AA-1FDD08F74908}" dt="2021-08-05T22:34:35.218" v="1306" actId="478"/>
          <ac:spMkLst>
            <pc:docMk/>
            <pc:sldMk cId="1234559172" sldId="306"/>
            <ac:spMk id="21" creationId="{06C3FC90-8F26-4422-99E3-9B8FD996AC70}"/>
          </ac:spMkLst>
        </pc:spChg>
        <pc:spChg chg="del">
          <ac:chgData name="Agustín Bunader" userId="6e719ad08ff68a50" providerId="LiveId" clId="{10116EA7-8201-493B-A8AA-1FDD08F74908}" dt="2021-08-05T22:34:44.160" v="1313" actId="478"/>
          <ac:spMkLst>
            <pc:docMk/>
            <pc:sldMk cId="1234559172" sldId="306"/>
            <ac:spMk id="23" creationId="{E7DB29A2-3D3B-47E1-BCC1-563156F16665}"/>
          </ac:spMkLst>
        </pc:spChg>
        <pc:spChg chg="del">
          <ac:chgData name="Agustín Bunader" userId="6e719ad08ff68a50" providerId="LiveId" clId="{10116EA7-8201-493B-A8AA-1FDD08F74908}" dt="2021-08-05T22:34:44.160" v="1313" actId="478"/>
          <ac:spMkLst>
            <pc:docMk/>
            <pc:sldMk cId="1234559172" sldId="306"/>
            <ac:spMk id="29" creationId="{8B5FD442-65B6-415B-8D43-A173A19F239C}"/>
          </ac:spMkLst>
        </pc:spChg>
        <pc:spChg chg="add mod">
          <ac:chgData name="Agustín Bunader" userId="6e719ad08ff68a50" providerId="LiveId" clId="{10116EA7-8201-493B-A8AA-1FDD08F74908}" dt="2021-08-07T13:12:18.606" v="1487" actId="1582"/>
          <ac:spMkLst>
            <pc:docMk/>
            <pc:sldMk cId="1234559172" sldId="306"/>
            <ac:spMk id="30" creationId="{CBB200B6-08C1-46F2-A4F9-47772D95E5CA}"/>
          </ac:spMkLst>
        </pc:spChg>
        <pc:spChg chg="add mod">
          <ac:chgData name="Agustín Bunader" userId="6e719ad08ff68a50" providerId="LiveId" clId="{10116EA7-8201-493B-A8AA-1FDD08F74908}" dt="2021-08-07T13:16:00.023" v="1583" actId="1076"/>
          <ac:spMkLst>
            <pc:docMk/>
            <pc:sldMk cId="1234559172" sldId="306"/>
            <ac:spMk id="32" creationId="{F09E83A7-F36F-4CCE-841F-8541B34DF0F8}"/>
          </ac:spMkLst>
        </pc:spChg>
        <pc:spChg chg="del">
          <ac:chgData name="Agustín Bunader" userId="6e719ad08ff68a50" providerId="LiveId" clId="{10116EA7-8201-493B-A8AA-1FDD08F74908}" dt="2021-08-05T22:34:35.218" v="1306" actId="478"/>
          <ac:spMkLst>
            <pc:docMk/>
            <pc:sldMk cId="1234559172" sldId="306"/>
            <ac:spMk id="33" creationId="{22680E25-19F2-4BC3-9443-809C1AED7D89}"/>
          </ac:spMkLst>
        </pc:spChg>
        <pc:spChg chg="add mod">
          <ac:chgData name="Agustín Bunader" userId="6e719ad08ff68a50" providerId="LiveId" clId="{10116EA7-8201-493B-A8AA-1FDD08F74908}" dt="2021-08-07T13:15:41.059" v="1580" actId="14100"/>
          <ac:spMkLst>
            <pc:docMk/>
            <pc:sldMk cId="1234559172" sldId="306"/>
            <ac:spMk id="34" creationId="{A200F890-A962-4F0C-8F18-DFA30DBEB78E}"/>
          </ac:spMkLst>
        </pc:spChg>
        <pc:spChg chg="add mod">
          <ac:chgData name="Agustín Bunader" userId="6e719ad08ff68a50" providerId="LiveId" clId="{10116EA7-8201-493B-A8AA-1FDD08F74908}" dt="2021-08-07T13:14:34.176" v="1506" actId="208"/>
          <ac:spMkLst>
            <pc:docMk/>
            <pc:sldMk cId="1234559172" sldId="306"/>
            <ac:spMk id="35" creationId="{AC51B172-84F5-42EC-AB3C-E4AA6471BFB8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38" creationId="{19D419BB-0D00-4B41-8579-83D6F44B3296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39" creationId="{5A36CD76-8314-42AB-8700-7E3225D64FAC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0" creationId="{CB7E11FE-7C3D-4F35-A3BA-A90FF6B8D0AC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7" creationId="{512B7CDE-E5A3-4F8A-872B-F75F10FA55ED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8" creationId="{E8E31B17-8293-4F00-A4F4-69DC544D44F9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9" creationId="{A30F6A97-C243-4E67-AB31-B1FF520B487D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50" creationId="{C5E554A6-F936-42A0-A83B-E8742826E7CA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51" creationId="{16DC573D-3EB8-4BE4-996B-AB1BAD82313B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52" creationId="{7D0F7345-08D1-47C6-9DAE-34C341788152}"/>
          </ac:spMkLst>
        </pc:spChg>
        <pc:spChg chg="add del mod">
          <ac:chgData name="Agustín Bunader" userId="6e719ad08ff68a50" providerId="LiveId" clId="{10116EA7-8201-493B-A8AA-1FDD08F74908}" dt="2021-08-07T15:29:54.402" v="3041" actId="478"/>
          <ac:spMkLst>
            <pc:docMk/>
            <pc:sldMk cId="1234559172" sldId="306"/>
            <ac:spMk id="53" creationId="{8B18BFA9-CD48-4225-90BD-F23B7DC955E8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60" creationId="{F17186CB-5628-4F87-8B38-73C79D51FF54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61" creationId="{E2CFDF7B-81AA-4F8E-B254-9706B7298998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62" creationId="{84C855C8-0BC6-4C2A-9291-0A537393CE58}"/>
          </ac:spMkLst>
        </pc:spChg>
        <pc:grpChg chg="del">
          <ac:chgData name="Agustín Bunader" userId="6e719ad08ff68a50" providerId="LiveId" clId="{10116EA7-8201-493B-A8AA-1FDD08F74908}" dt="2021-08-05T22:34:35.218" v="1306" actId="478"/>
          <ac:grpSpMkLst>
            <pc:docMk/>
            <pc:sldMk cId="1234559172" sldId="306"/>
            <ac:grpSpMk id="25" creationId="{3B381C6B-100A-4648-BC00-588DC38EFB55}"/>
          </ac:grpSpMkLst>
        </pc:grpChg>
        <pc:grpChg chg="del">
          <ac:chgData name="Agustín Bunader" userId="6e719ad08ff68a50" providerId="LiveId" clId="{10116EA7-8201-493B-A8AA-1FDD08F74908}" dt="2021-08-05T22:34:38.746" v="1310" actId="478"/>
          <ac:grpSpMkLst>
            <pc:docMk/>
            <pc:sldMk cId="1234559172" sldId="306"/>
            <ac:grpSpMk id="26" creationId="{99ADE5A4-9712-4F03-8972-AE086F18011B}"/>
          </ac:grpSpMkLst>
        </pc:grpChg>
        <pc:picChg chg="add mod">
          <ac:chgData name="Agustín Bunader" userId="6e719ad08ff68a50" providerId="LiveId" clId="{10116EA7-8201-493B-A8AA-1FDD08F74908}" dt="2021-08-07T13:09:11.889" v="1428" actId="1076"/>
          <ac:picMkLst>
            <pc:docMk/>
            <pc:sldMk cId="1234559172" sldId="306"/>
            <ac:picMk id="3" creationId="{566AE379-4809-434C-B02A-E548DC259CE8}"/>
          </ac:picMkLst>
        </pc:picChg>
        <pc:picChg chg="del">
          <ac:chgData name="Agustín Bunader" userId="6e719ad08ff68a50" providerId="LiveId" clId="{10116EA7-8201-493B-A8AA-1FDD08F74908}" dt="2021-08-05T22:34:37.870" v="1309" actId="478"/>
          <ac:picMkLst>
            <pc:docMk/>
            <pc:sldMk cId="1234559172" sldId="306"/>
            <ac:picMk id="9" creationId="{B3D7E615-20C2-4EE4-B43A-8CB8C7A58F20}"/>
          </ac:picMkLst>
        </pc:picChg>
        <pc:picChg chg="del">
          <ac:chgData name="Agustín Bunader" userId="6e719ad08ff68a50" providerId="LiveId" clId="{10116EA7-8201-493B-A8AA-1FDD08F74908}" dt="2021-08-05T22:34:39.848" v="1311" actId="478"/>
          <ac:picMkLst>
            <pc:docMk/>
            <pc:sldMk cId="1234559172" sldId="306"/>
            <ac:picMk id="20" creationId="{CEF9E075-7D30-44BE-B74B-007F0D00C213}"/>
          </ac:picMkLst>
        </pc:picChg>
        <pc:picChg chg="del">
          <ac:chgData name="Agustín Bunader" userId="6e719ad08ff68a50" providerId="LiveId" clId="{10116EA7-8201-493B-A8AA-1FDD08F74908}" dt="2021-08-05T22:34:42.002" v="1312" actId="478"/>
          <ac:picMkLst>
            <pc:docMk/>
            <pc:sldMk cId="1234559172" sldId="306"/>
            <ac:picMk id="27" creationId="{9340A205-DD92-48BF-80FA-7DB1B6ABD98E}"/>
          </ac:picMkLst>
        </pc:picChg>
        <pc:picChg chg="del">
          <ac:chgData name="Agustín Bunader" userId="6e719ad08ff68a50" providerId="LiveId" clId="{10116EA7-8201-493B-A8AA-1FDD08F74908}" dt="2021-08-05T22:34:36.760" v="1308" actId="478"/>
          <ac:picMkLst>
            <pc:docMk/>
            <pc:sldMk cId="1234559172" sldId="306"/>
            <ac:picMk id="1027" creationId="{54D88E8E-4EAF-4F06-B0D4-294641B1684D}"/>
          </ac:picMkLst>
        </pc:picChg>
        <pc:picChg chg="del">
          <ac:chgData name="Agustín Bunader" userId="6e719ad08ff68a50" providerId="LiveId" clId="{10116EA7-8201-493B-A8AA-1FDD08F74908}" dt="2021-08-05T22:34:30.925" v="1304" actId="478"/>
          <ac:picMkLst>
            <pc:docMk/>
            <pc:sldMk cId="1234559172" sldId="306"/>
            <ac:picMk id="1033" creationId="{641EB402-09A1-46A2-9FF5-884B43BF6433}"/>
          </ac:picMkLst>
        </pc:picChg>
        <pc:picChg chg="del">
          <ac:chgData name="Agustín Bunader" userId="6e719ad08ff68a50" providerId="LiveId" clId="{10116EA7-8201-493B-A8AA-1FDD08F74908}" dt="2021-08-05T22:34:31.769" v="1305" actId="478"/>
          <ac:picMkLst>
            <pc:docMk/>
            <pc:sldMk cId="1234559172" sldId="306"/>
            <ac:picMk id="1035" creationId="{787DA6BE-32F2-4C72-A073-55BB30EC669A}"/>
          </ac:picMkLst>
        </pc:pic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1" creationId="{0AB8B8F2-C0D1-4B81-9235-0E7449A23E06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2" creationId="{2AA69326-4A1C-488C-A778-EADE19EE4A0B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3" creationId="{2643A051-9275-4BC2-883F-FDE3EFE9FAEC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4" creationId="{F2B66D7C-559B-4D15-970D-19635513CD0A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5" creationId="{086C87A1-AA30-4927-9545-500ACD454BC6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6" creationId="{F0E420D0-0B14-4743-A7E0-E78BB611794B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4" creationId="{3E89E7CC-A6BE-41C5-9C46-059EF19D9E22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5" creationId="{DE2A2AEA-9F58-4904-99F5-27769B2F7B67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6" creationId="{871AC7B9-F843-4F42-8346-C1EDDD5C9556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7" creationId="{84B5A017-A646-4BA0-AC05-E6C2B23DB09B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8" creationId="{75F761ED-E1FE-4390-882A-ED5CCAA91537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9" creationId="{CAFA8C80-B47F-460F-89A8-F04832C76246}"/>
          </ac:cxnSpMkLst>
        </pc:cxnChg>
      </pc:sldChg>
      <pc:sldChg chg="addSp delSp modSp add mod ord">
        <pc:chgData name="Agustín Bunader" userId="6e719ad08ff68a50" providerId="LiveId" clId="{10116EA7-8201-493B-A8AA-1FDD08F74908}" dt="2021-08-11T03:02:22.384" v="12417" actId="20577"/>
        <pc:sldMkLst>
          <pc:docMk/>
          <pc:sldMk cId="1132932196" sldId="307"/>
        </pc:sldMkLst>
        <pc:spChg chg="mod">
          <ac:chgData name="Agustín Bunader" userId="6e719ad08ff68a50" providerId="LiveId" clId="{10116EA7-8201-493B-A8AA-1FDD08F74908}" dt="2021-08-07T15:32:10.610" v="3120" actId="14100"/>
          <ac:spMkLst>
            <pc:docMk/>
            <pc:sldMk cId="1132932196" sldId="307"/>
            <ac:spMk id="4" creationId="{B5981CF1-BC08-49F8-B0F9-AAF98EC67450}"/>
          </ac:spMkLst>
        </pc:spChg>
        <pc:spChg chg="mod">
          <ac:chgData name="Agustín Bunader" userId="6e719ad08ff68a50" providerId="LiveId" clId="{10116EA7-8201-493B-A8AA-1FDD08F74908}" dt="2021-08-11T03:02:22.384" v="12417" actId="20577"/>
          <ac:spMkLst>
            <pc:docMk/>
            <pc:sldMk cId="1132932196" sldId="307"/>
            <ac:spMk id="15" creationId="{AAEC153E-90CD-4442-B0B5-D997E2EED812}"/>
          </ac:spMkLst>
        </pc:spChg>
        <pc:spChg chg="del">
          <ac:chgData name="Agustín Bunader" userId="6e719ad08ff68a50" providerId="LiveId" clId="{10116EA7-8201-493B-A8AA-1FDD08F74908}" dt="2021-08-07T15:32:26.141" v="3128" actId="478"/>
          <ac:spMkLst>
            <pc:docMk/>
            <pc:sldMk cId="1132932196" sldId="307"/>
            <ac:spMk id="17" creationId="{54A4FBC9-7255-453F-BBF8-E698F869344E}"/>
          </ac:spMkLst>
        </pc:spChg>
        <pc:spChg chg="del">
          <ac:chgData name="Agustín Bunader" userId="6e719ad08ff68a50" providerId="LiveId" clId="{10116EA7-8201-493B-A8AA-1FDD08F74908}" dt="2021-08-07T15:32:20.765" v="3122" actId="478"/>
          <ac:spMkLst>
            <pc:docMk/>
            <pc:sldMk cId="1132932196" sldId="307"/>
            <ac:spMk id="21" creationId="{06C3FC90-8F26-4422-99E3-9B8FD996AC70}"/>
          </ac:spMkLst>
        </pc:spChg>
        <pc:spChg chg="del">
          <ac:chgData name="Agustín Bunader" userId="6e719ad08ff68a50" providerId="LiveId" clId="{10116EA7-8201-493B-A8AA-1FDD08F74908}" dt="2021-08-07T15:32:27.869" v="3129" actId="478"/>
          <ac:spMkLst>
            <pc:docMk/>
            <pc:sldMk cId="1132932196" sldId="307"/>
            <ac:spMk id="23" creationId="{E7DB29A2-3D3B-47E1-BCC1-563156F16665}"/>
          </ac:spMkLst>
        </pc:spChg>
        <pc:spChg chg="del mod">
          <ac:chgData name="Agustín Bunader" userId="6e719ad08ff68a50" providerId="LiveId" clId="{10116EA7-8201-493B-A8AA-1FDD08F74908}" dt="2021-08-07T15:32:30.107" v="3132" actId="478"/>
          <ac:spMkLst>
            <pc:docMk/>
            <pc:sldMk cId="1132932196" sldId="307"/>
            <ac:spMk id="29" creationId="{8B5FD442-65B6-415B-8D43-A173A19F239C}"/>
          </ac:spMkLst>
        </pc:spChg>
        <pc:spChg chg="del mod">
          <ac:chgData name="Agustín Bunader" userId="6e719ad08ff68a50" providerId="LiveId" clId="{10116EA7-8201-493B-A8AA-1FDD08F74908}" dt="2021-08-07T15:32:23.758" v="3126" actId="478"/>
          <ac:spMkLst>
            <pc:docMk/>
            <pc:sldMk cId="1132932196" sldId="307"/>
            <ac:spMk id="33" creationId="{22680E25-19F2-4BC3-9443-809C1AED7D89}"/>
          </ac:spMkLst>
        </pc:spChg>
        <pc:spChg chg="del">
          <ac:chgData name="Agustín Bunader" userId="6e719ad08ff68a50" providerId="LiveId" clId="{10116EA7-8201-493B-A8AA-1FDD08F74908}" dt="2021-08-07T15:32:24.804" v="3127" actId="478"/>
          <ac:spMkLst>
            <pc:docMk/>
            <pc:sldMk cId="1132932196" sldId="307"/>
            <ac:spMk id="43" creationId="{75CAFAE3-1920-4F91-82D8-464C58F40546}"/>
          </ac:spMkLst>
        </pc:spChg>
        <pc:grpChg chg="add mod">
          <ac:chgData name="Agustín Bunader" userId="6e719ad08ff68a50" providerId="LiveId" clId="{10116EA7-8201-493B-A8AA-1FDD08F74908}" dt="2021-08-07T16:20:06.920" v="4117" actId="14100"/>
          <ac:grpSpMkLst>
            <pc:docMk/>
            <pc:sldMk cId="1132932196" sldId="307"/>
            <ac:grpSpMk id="16" creationId="{3191C65B-7D5A-4FEF-AC19-B1E85555CB44}"/>
          </ac:grpSpMkLst>
        </pc:grpChg>
        <pc:grpChg chg="del">
          <ac:chgData name="Agustín Bunader" userId="6e719ad08ff68a50" providerId="LiveId" clId="{10116EA7-8201-493B-A8AA-1FDD08F74908}" dt="2021-08-07T15:32:21.534" v="3123" actId="478"/>
          <ac:grpSpMkLst>
            <pc:docMk/>
            <pc:sldMk cId="1132932196" sldId="307"/>
            <ac:grpSpMk id="25" creationId="{3B381C6B-100A-4648-BC00-588DC38EFB55}"/>
          </ac:grpSpMkLst>
        </pc:grpChg>
        <pc:grpChg chg="del">
          <ac:chgData name="Agustín Bunader" userId="6e719ad08ff68a50" providerId="LiveId" clId="{10116EA7-8201-493B-A8AA-1FDD08F74908}" dt="2021-08-07T15:32:18.381" v="3121" actId="478"/>
          <ac:grpSpMkLst>
            <pc:docMk/>
            <pc:sldMk cId="1132932196" sldId="307"/>
            <ac:grpSpMk id="26" creationId="{99ADE5A4-9712-4F03-8972-AE086F18011B}"/>
          </ac:grpSpMkLst>
        </pc:grpChg>
        <pc:picChg chg="add mod modCrop">
          <ac:chgData name="Agustín Bunader" userId="6e719ad08ff68a50" providerId="LiveId" clId="{10116EA7-8201-493B-A8AA-1FDD08F74908}" dt="2021-08-07T16:19:50.694" v="4114" actId="1076"/>
          <ac:picMkLst>
            <pc:docMk/>
            <pc:sldMk cId="1132932196" sldId="307"/>
            <ac:picMk id="3" creationId="{D13A4400-4361-4260-B97E-A6A3D1C24D00}"/>
          </ac:picMkLst>
        </pc:picChg>
        <pc:picChg chg="add mod">
          <ac:chgData name="Agustín Bunader" userId="6e719ad08ff68a50" providerId="LiveId" clId="{10116EA7-8201-493B-A8AA-1FDD08F74908}" dt="2021-08-07T16:17:18.017" v="4089" actId="164"/>
          <ac:picMkLst>
            <pc:docMk/>
            <pc:sldMk cId="1132932196" sldId="307"/>
            <ac:picMk id="7" creationId="{19237C90-9E1A-46F6-9133-040261F2F2E1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9" creationId="{B3D7E615-20C2-4EE4-B43A-8CB8C7A58F20}"/>
          </ac:picMkLst>
        </pc:picChg>
        <pc:picChg chg="add mod modCrop">
          <ac:chgData name="Agustín Bunader" userId="6e719ad08ff68a50" providerId="LiveId" clId="{10116EA7-8201-493B-A8AA-1FDD08F74908}" dt="2021-08-07T16:17:18.017" v="4089" actId="164"/>
          <ac:picMkLst>
            <pc:docMk/>
            <pc:sldMk cId="1132932196" sldId="307"/>
            <ac:picMk id="13" creationId="{B4EEA657-C8A1-46AC-A71A-0BC094E2A98E}"/>
          </ac:picMkLst>
        </pc:picChg>
        <pc:picChg chg="del">
          <ac:chgData name="Agustín Bunader" userId="6e719ad08ff68a50" providerId="LiveId" clId="{10116EA7-8201-493B-A8AA-1FDD08F74908}" dt="2021-08-07T15:32:31.239" v="3134" actId="478"/>
          <ac:picMkLst>
            <pc:docMk/>
            <pc:sldMk cId="1132932196" sldId="307"/>
            <ac:picMk id="20" creationId="{CEF9E075-7D30-44BE-B74B-007F0D00C213}"/>
          </ac:picMkLst>
        </pc:picChg>
        <pc:picChg chg="del">
          <ac:chgData name="Agustín Bunader" userId="6e719ad08ff68a50" providerId="LiveId" clId="{10116EA7-8201-493B-A8AA-1FDD08F74908}" dt="2021-08-07T15:32:30.646" v="3133" actId="478"/>
          <ac:picMkLst>
            <pc:docMk/>
            <pc:sldMk cId="1132932196" sldId="307"/>
            <ac:picMk id="27" creationId="{9340A205-DD92-48BF-80FA-7DB1B6ABD98E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27" creationId="{54D88E8E-4EAF-4F06-B0D4-294641B1684D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33" creationId="{641EB402-09A1-46A2-9FF5-884B43BF6433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35" creationId="{787DA6BE-32F2-4C72-A073-55BB30EC669A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37" creationId="{D9492AA2-7D92-4FBC-8A4E-D589E2D59DBD}"/>
          </ac:picMkLst>
        </pc:picChg>
        <pc:picChg chg="add mod">
          <ac:chgData name="Agustín Bunader" userId="6e719ad08ff68a50" providerId="LiveId" clId="{10116EA7-8201-493B-A8AA-1FDD08F74908}" dt="2021-08-07T16:19:39.093" v="4113" actId="12789"/>
          <ac:picMkLst>
            <pc:docMk/>
            <pc:sldMk cId="1132932196" sldId="307"/>
            <ac:picMk id="2050" creationId="{8BEA85B5-17A4-4CAC-BE9B-50A6C15ECEAE}"/>
          </ac:picMkLst>
        </pc:picChg>
        <pc:picChg chg="add mod">
          <ac:chgData name="Agustín Bunader" userId="6e719ad08ff68a50" providerId="LiveId" clId="{10116EA7-8201-493B-A8AA-1FDD08F74908}" dt="2021-08-07T16:19:39.093" v="4113" actId="12789"/>
          <ac:picMkLst>
            <pc:docMk/>
            <pc:sldMk cId="1132932196" sldId="307"/>
            <ac:picMk id="2052" creationId="{F0B6ADDE-C019-402D-B940-7205F0C49FB2}"/>
          </ac:picMkLst>
        </pc:picChg>
      </pc:sldChg>
      <pc:sldChg chg="addSp delSp modSp add del mod ord">
        <pc:chgData name="Agustín Bunader" userId="6e719ad08ff68a50" providerId="LiveId" clId="{10116EA7-8201-493B-A8AA-1FDD08F74908}" dt="2021-08-07T15:28:28.829" v="2804" actId="47"/>
        <pc:sldMkLst>
          <pc:docMk/>
          <pc:sldMk cId="3426777222" sldId="307"/>
        </pc:sldMkLst>
        <pc:spChg chg="mod">
          <ac:chgData name="Agustín Bunader" userId="6e719ad08ff68a50" providerId="LiveId" clId="{10116EA7-8201-493B-A8AA-1FDD08F74908}" dt="2021-08-07T13:25:03.005" v="1682" actId="20577"/>
          <ac:spMkLst>
            <pc:docMk/>
            <pc:sldMk cId="3426777222" sldId="307"/>
            <ac:spMk id="4" creationId="{B5981CF1-BC08-49F8-B0F9-AAF98EC67450}"/>
          </ac:spMkLst>
        </pc:spChg>
        <pc:spChg chg="mod">
          <ac:chgData name="Agustín Bunader" userId="6e719ad08ff68a50" providerId="LiveId" clId="{10116EA7-8201-493B-A8AA-1FDD08F74908}" dt="2021-08-07T13:25:20.986" v="1683" actId="164"/>
          <ac:spMkLst>
            <pc:docMk/>
            <pc:sldMk cId="3426777222" sldId="307"/>
            <ac:spMk id="5" creationId="{B235AED9-941B-40E4-955A-0E240087360A}"/>
          </ac:spMkLst>
        </pc:spChg>
        <pc:spChg chg="del">
          <ac:chgData name="Agustín Bunader" userId="6e719ad08ff68a50" providerId="LiveId" clId="{10116EA7-8201-493B-A8AA-1FDD08F74908}" dt="2021-08-07T13:24:41.880" v="1673" actId="478"/>
          <ac:spMkLst>
            <pc:docMk/>
            <pc:sldMk cId="3426777222" sldId="307"/>
            <ac:spMk id="7" creationId="{7BD05E38-AAFF-45E6-8556-88A58918048B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9" creationId="{1B4120D1-1F4E-4909-A29B-C9EE0088FE45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13" creationId="{DDAC2DF7-1E0F-46B5-A8AE-B091C8198A17}"/>
          </ac:spMkLst>
        </pc:spChg>
        <pc:spChg chg="add del mod">
          <ac:chgData name="Agustín Bunader" userId="6e719ad08ff68a50" providerId="LiveId" clId="{10116EA7-8201-493B-A8AA-1FDD08F74908}" dt="2021-08-07T15:10:07.700" v="2414" actId="478"/>
          <ac:spMkLst>
            <pc:docMk/>
            <pc:sldMk cId="3426777222" sldId="307"/>
            <ac:spMk id="15" creationId="{C0BF80BD-4B30-4571-9437-9EBCB4083467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16" creationId="{79C12D43-301E-4BF2-9285-9E6FC487B1ED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17" creationId="{80ACA863-689E-4488-A854-16EB00F95FD6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27" creationId="{83237F4E-37EB-44FB-928A-5C9459CE3D0F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28" creationId="{9B770A0D-5700-452E-AAD5-949F67DE4E78}"/>
          </ac:spMkLst>
        </pc:spChg>
        <pc:spChg chg="add mod">
          <ac:chgData name="Agustín Bunader" userId="6e719ad08ff68a50" providerId="LiveId" clId="{10116EA7-8201-493B-A8AA-1FDD08F74908}" dt="2021-08-07T15:17:13.746" v="2419" actId="20577"/>
          <ac:spMkLst>
            <pc:docMk/>
            <pc:sldMk cId="3426777222" sldId="307"/>
            <ac:spMk id="29" creationId="{19E0A1E5-F7E1-4F59-95F3-1DAB5FB22785}"/>
          </ac:spMkLst>
        </pc:spChg>
        <pc:spChg chg="mod">
          <ac:chgData name="Agustín Bunader" userId="6e719ad08ff68a50" providerId="LiveId" clId="{10116EA7-8201-493B-A8AA-1FDD08F74908}" dt="2021-08-07T13:25:20.986" v="1683" actId="164"/>
          <ac:spMkLst>
            <pc:docMk/>
            <pc:sldMk cId="3426777222" sldId="307"/>
            <ac:spMk id="30" creationId="{CBB200B6-08C1-46F2-A4F9-47772D95E5CA}"/>
          </ac:spMkLst>
        </pc:spChg>
        <pc:spChg chg="del">
          <ac:chgData name="Agustín Bunader" userId="6e719ad08ff68a50" providerId="LiveId" clId="{10116EA7-8201-493B-A8AA-1FDD08F74908}" dt="2021-08-07T13:24:47.175" v="1674" actId="478"/>
          <ac:spMkLst>
            <pc:docMk/>
            <pc:sldMk cId="3426777222" sldId="307"/>
            <ac:spMk id="32" creationId="{F09E83A7-F36F-4CCE-841F-8541B34DF0F8}"/>
          </ac:spMkLst>
        </pc:spChg>
        <pc:spChg chg="del">
          <ac:chgData name="Agustín Bunader" userId="6e719ad08ff68a50" providerId="LiveId" clId="{10116EA7-8201-493B-A8AA-1FDD08F74908}" dt="2021-08-07T13:24:38.766" v="1672" actId="478"/>
          <ac:spMkLst>
            <pc:docMk/>
            <pc:sldMk cId="3426777222" sldId="307"/>
            <ac:spMk id="34" creationId="{A200F890-A962-4F0C-8F18-DFA30DBEB78E}"/>
          </ac:spMkLst>
        </pc:spChg>
        <pc:spChg chg="mod">
          <ac:chgData name="Agustín Bunader" userId="6e719ad08ff68a50" providerId="LiveId" clId="{10116EA7-8201-493B-A8AA-1FDD08F74908}" dt="2021-08-07T13:25:20.986" v="1683" actId="164"/>
          <ac:spMkLst>
            <pc:docMk/>
            <pc:sldMk cId="3426777222" sldId="307"/>
            <ac:spMk id="35" creationId="{AC51B172-84F5-42EC-AB3C-E4AA6471BFB8}"/>
          </ac:spMkLst>
        </pc:spChg>
        <pc:grpChg chg="add mod">
          <ac:chgData name="Agustín Bunader" userId="6e719ad08ff68a50" providerId="LiveId" clId="{10116EA7-8201-493B-A8AA-1FDD08F74908}" dt="2021-08-07T13:25:51.427" v="1688" actId="14100"/>
          <ac:grpSpMkLst>
            <pc:docMk/>
            <pc:sldMk cId="3426777222" sldId="307"/>
            <ac:grpSpMk id="2" creationId="{B1C7C7AA-4927-406B-9562-22852A462E4B}"/>
          </ac:grpSpMkLst>
        </pc:grpChg>
        <pc:picChg chg="mod">
          <ac:chgData name="Agustín Bunader" userId="6e719ad08ff68a50" providerId="LiveId" clId="{10116EA7-8201-493B-A8AA-1FDD08F74908}" dt="2021-08-07T13:25:20.986" v="1683" actId="164"/>
          <ac:picMkLst>
            <pc:docMk/>
            <pc:sldMk cId="3426777222" sldId="307"/>
            <ac:picMk id="3" creationId="{566AE379-4809-434C-B02A-E548DC259CE8}"/>
          </ac:picMkLst>
        </pc:pic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12" creationId="{C394FE92-C257-4096-B7C5-63398E0C594C}"/>
          </ac:cxnSpMkLst>
        </pc:cxnChg>
        <pc:cxnChg chg="add del mod">
          <ac:chgData name="Agustín Bunader" userId="6e719ad08ff68a50" providerId="LiveId" clId="{10116EA7-8201-493B-A8AA-1FDD08F74908}" dt="2021-08-07T13:27:40.928" v="1699"/>
          <ac:cxnSpMkLst>
            <pc:docMk/>
            <pc:sldMk cId="3426777222" sldId="307"/>
            <ac:cxnSpMk id="20" creationId="{E7B9A6EC-5E4E-4C1B-8315-A1C9E4DF78E6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1" creationId="{8EBB91B6-9665-42FF-A2F3-D34203C30430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2" creationId="{78870807-7338-4950-9BB6-6B6BCA20F696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3" creationId="{23760675-C9BE-4038-80ED-4B2B79A02349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4" creationId="{1AEA0B33-0909-4FA3-A634-92395ABBBF94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5" creationId="{FC566CD2-4892-4C45-8638-93D4C3132E1B}"/>
          </ac:cxnSpMkLst>
        </pc:cxnChg>
      </pc:sldChg>
      <pc:sldChg chg="addSp delSp modSp add mod">
        <pc:chgData name="Agustín Bunader" userId="6e719ad08ff68a50" providerId="LiveId" clId="{10116EA7-8201-493B-A8AA-1FDD08F74908}" dt="2021-08-10T23:05:13.794" v="12388" actId="20577"/>
        <pc:sldMkLst>
          <pc:docMk/>
          <pc:sldMk cId="3897396302" sldId="308"/>
        </pc:sldMkLst>
        <pc:spChg chg="add mod">
          <ac:chgData name="Agustín Bunader" userId="6e719ad08ff68a50" providerId="LiveId" clId="{10116EA7-8201-493B-A8AA-1FDD08F74908}" dt="2021-08-07T16:34:52.217" v="4156" actId="207"/>
          <ac:spMkLst>
            <pc:docMk/>
            <pc:sldMk cId="3897396302" sldId="308"/>
            <ac:spMk id="2" creationId="{C6AF85D7-5350-4508-BB0B-93CA765B5221}"/>
          </ac:spMkLst>
        </pc:spChg>
        <pc:spChg chg="add mod">
          <ac:chgData name="Agustín Bunader" userId="6e719ad08ff68a50" providerId="LiveId" clId="{10116EA7-8201-493B-A8AA-1FDD08F74908}" dt="2021-08-10T23:05:13.794" v="12388" actId="20577"/>
          <ac:spMkLst>
            <pc:docMk/>
            <pc:sldMk cId="3897396302" sldId="308"/>
            <ac:spMk id="3" creationId="{0034A837-2109-46E7-A8D3-499D6A471004}"/>
          </ac:spMkLst>
        </pc:spChg>
        <pc:spChg chg="mod">
          <ac:chgData name="Agustín Bunader" userId="6e719ad08ff68a50" providerId="LiveId" clId="{10116EA7-8201-493B-A8AA-1FDD08F74908}" dt="2021-08-07T16:27:28.116" v="4151" actId="20577"/>
          <ac:spMkLst>
            <pc:docMk/>
            <pc:sldMk cId="3897396302" sldId="308"/>
            <ac:spMk id="4" creationId="{B5981CF1-BC08-49F8-B0F9-AAF98EC67450}"/>
          </ac:spMkLst>
        </pc:spChg>
        <pc:spChg chg="topLvl">
          <ac:chgData name="Agustín Bunader" userId="6e719ad08ff68a50" providerId="LiveId" clId="{10116EA7-8201-493B-A8AA-1FDD08F74908}" dt="2021-08-07T16:27:11.808" v="4130" actId="478"/>
          <ac:spMkLst>
            <pc:docMk/>
            <pc:sldMk cId="3897396302" sldId="308"/>
            <ac:spMk id="12" creationId="{CFE50627-F22F-451C-A4B4-13F19FA7388E}"/>
          </ac:spMkLst>
        </pc:spChg>
        <pc:spChg chg="del">
          <ac:chgData name="Agustín Bunader" userId="6e719ad08ff68a50" providerId="LiveId" clId="{10116EA7-8201-493B-A8AA-1FDD08F74908}" dt="2021-08-07T16:26:58.959" v="4127" actId="478"/>
          <ac:spMkLst>
            <pc:docMk/>
            <pc:sldMk cId="3897396302" sldId="308"/>
            <ac:spMk id="21" creationId="{06C3FC90-8F26-4422-99E3-9B8FD996AC70}"/>
          </ac:spMkLst>
        </pc:spChg>
        <pc:spChg chg="del topLvl">
          <ac:chgData name="Agustín Bunader" userId="6e719ad08ff68a50" providerId="LiveId" clId="{10116EA7-8201-493B-A8AA-1FDD08F74908}" dt="2021-08-07T16:27:11.808" v="4130" actId="478"/>
          <ac:spMkLst>
            <pc:docMk/>
            <pc:sldMk cId="3897396302" sldId="308"/>
            <ac:spMk id="22" creationId="{37FEE304-DAB3-4DF9-9056-434289D3C4FB}"/>
          </ac:spMkLst>
        </pc:spChg>
        <pc:spChg chg="del">
          <ac:chgData name="Agustín Bunader" userId="6e719ad08ff68a50" providerId="LiveId" clId="{10116EA7-8201-493B-A8AA-1FDD08F74908}" dt="2021-08-07T16:26:51.209" v="4120" actId="478"/>
          <ac:spMkLst>
            <pc:docMk/>
            <pc:sldMk cId="3897396302" sldId="308"/>
            <ac:spMk id="23" creationId="{E7DB29A2-3D3B-47E1-BCC1-563156F16665}"/>
          </ac:spMkLst>
        </pc:spChg>
        <pc:spChg chg="del">
          <ac:chgData name="Agustín Bunader" userId="6e719ad08ff68a50" providerId="LiveId" clId="{10116EA7-8201-493B-A8AA-1FDD08F74908}" dt="2021-08-07T16:26:53.617" v="4123" actId="478"/>
          <ac:spMkLst>
            <pc:docMk/>
            <pc:sldMk cId="3897396302" sldId="308"/>
            <ac:spMk id="29" creationId="{8B5FD442-65B6-415B-8D43-A173A19F239C}"/>
          </ac:spMkLst>
        </pc:spChg>
        <pc:spChg chg="del">
          <ac:chgData name="Agustín Bunader" userId="6e719ad08ff68a50" providerId="LiveId" clId="{10116EA7-8201-493B-A8AA-1FDD08F74908}" dt="2021-08-07T16:27:09.737" v="4129" actId="478"/>
          <ac:spMkLst>
            <pc:docMk/>
            <pc:sldMk cId="3897396302" sldId="308"/>
            <ac:spMk id="31" creationId="{10D5CB3A-F589-4E64-8F3C-F2514B1A756A}"/>
          </ac:spMkLst>
        </pc:spChg>
        <pc:spChg chg="add mod">
          <ac:chgData name="Agustín Bunader" userId="6e719ad08ff68a50" providerId="LiveId" clId="{10116EA7-8201-493B-A8AA-1FDD08F74908}" dt="2021-08-07T16:54:57.527" v="5024" actId="113"/>
          <ac:spMkLst>
            <pc:docMk/>
            <pc:sldMk cId="3897396302" sldId="308"/>
            <ac:spMk id="32" creationId="{6ED91BA4-B86B-4D3F-9C13-C3934A55B4F9}"/>
          </ac:spMkLst>
        </pc:spChg>
        <pc:spChg chg="del">
          <ac:chgData name="Agustín Bunader" userId="6e719ad08ff68a50" providerId="LiveId" clId="{10116EA7-8201-493B-A8AA-1FDD08F74908}" dt="2021-08-07T16:27:00.984" v="4128" actId="478"/>
          <ac:spMkLst>
            <pc:docMk/>
            <pc:sldMk cId="3897396302" sldId="308"/>
            <ac:spMk id="33" creationId="{22680E25-19F2-4BC3-9443-809C1AED7D89}"/>
          </ac:spMkLst>
        </pc:spChg>
        <pc:spChg chg="add mod">
          <ac:chgData name="Agustín Bunader" userId="6e719ad08ff68a50" providerId="LiveId" clId="{10116EA7-8201-493B-A8AA-1FDD08F74908}" dt="2021-08-07T16:52:28.829" v="4850" actId="1076"/>
          <ac:spMkLst>
            <pc:docMk/>
            <pc:sldMk cId="3897396302" sldId="308"/>
            <ac:spMk id="35" creationId="{8F38CAC9-CCF3-49FC-8677-043AB67D5019}"/>
          </ac:spMkLst>
        </pc:spChg>
        <pc:spChg chg="add mod">
          <ac:chgData name="Agustín Bunader" userId="6e719ad08ff68a50" providerId="LiveId" clId="{10116EA7-8201-493B-A8AA-1FDD08F74908}" dt="2021-08-10T23:04:55.933" v="12369" actId="20577"/>
          <ac:spMkLst>
            <pc:docMk/>
            <pc:sldMk cId="3897396302" sldId="308"/>
            <ac:spMk id="38" creationId="{63865E75-238C-4C5D-A5CB-E7E4DEF8BCB5}"/>
          </ac:spMkLst>
        </pc:spChg>
        <pc:spChg chg="del">
          <ac:chgData name="Agustín Bunader" userId="6e719ad08ff68a50" providerId="LiveId" clId="{10116EA7-8201-493B-A8AA-1FDD08F74908}" dt="2021-08-07T16:27:15.706" v="4131" actId="478"/>
          <ac:spMkLst>
            <pc:docMk/>
            <pc:sldMk cId="3897396302" sldId="308"/>
            <ac:spMk id="43" creationId="{75CAFAE3-1920-4F91-82D8-464C58F40546}"/>
          </ac:spMkLst>
        </pc:spChg>
        <pc:grpChg chg="del">
          <ac:chgData name="Agustín Bunader" userId="6e719ad08ff68a50" providerId="LiveId" clId="{10116EA7-8201-493B-A8AA-1FDD08F74908}" dt="2021-08-07T16:26:56.183" v="4126" actId="478"/>
          <ac:grpSpMkLst>
            <pc:docMk/>
            <pc:sldMk cId="3897396302" sldId="308"/>
            <ac:grpSpMk id="25" creationId="{3B381C6B-100A-4648-BC00-588DC38EFB55}"/>
          </ac:grpSpMkLst>
        </pc:grpChg>
        <pc:grpChg chg="del">
          <ac:chgData name="Agustín Bunader" userId="6e719ad08ff68a50" providerId="LiveId" clId="{10116EA7-8201-493B-A8AA-1FDD08F74908}" dt="2021-08-07T16:27:11.808" v="4130" actId="478"/>
          <ac:grpSpMkLst>
            <pc:docMk/>
            <pc:sldMk cId="3897396302" sldId="308"/>
            <ac:grpSpMk id="26" creationId="{99ADE5A4-9712-4F03-8972-AE086F18011B}"/>
          </ac:grpSpMkLst>
        </pc:grpChg>
        <pc:picChg chg="add del mod">
          <ac:chgData name="Agustín Bunader" userId="6e719ad08ff68a50" providerId="LiveId" clId="{10116EA7-8201-493B-A8AA-1FDD08F74908}" dt="2021-08-08T09:49:49.891" v="5810" actId="478"/>
          <ac:picMkLst>
            <pc:docMk/>
            <pc:sldMk cId="3897396302" sldId="308"/>
            <ac:picMk id="7" creationId="{338F841E-67FD-40FC-B21F-5D458ED651AF}"/>
          </ac:picMkLst>
        </pc:picChg>
        <pc:picChg chg="add mod">
          <ac:chgData name="Agustín Bunader" userId="6e719ad08ff68a50" providerId="LiveId" clId="{10116EA7-8201-493B-A8AA-1FDD08F74908}" dt="2021-08-07T16:46:52.582" v="4742" actId="1076"/>
          <ac:picMkLst>
            <pc:docMk/>
            <pc:sldMk cId="3897396302" sldId="308"/>
            <ac:picMk id="10" creationId="{77E44189-037A-4D8D-99F1-CECAEF1F854A}"/>
          </ac:picMkLst>
        </pc:picChg>
        <pc:picChg chg="add mod">
          <ac:chgData name="Agustín Bunader" userId="6e719ad08ff68a50" providerId="LiveId" clId="{10116EA7-8201-493B-A8AA-1FDD08F74908}" dt="2021-08-08T09:51:44.932" v="5818" actId="1076"/>
          <ac:picMkLst>
            <pc:docMk/>
            <pc:sldMk cId="3897396302" sldId="308"/>
            <ac:picMk id="16" creationId="{EC61BDDC-B281-425B-A9D0-5BD574C6ADC5}"/>
          </ac:picMkLst>
        </pc:picChg>
        <pc:picChg chg="del">
          <ac:chgData name="Agustín Bunader" userId="6e719ad08ff68a50" providerId="LiveId" clId="{10116EA7-8201-493B-A8AA-1FDD08F74908}" dt="2021-08-07T16:26:52.229" v="4121" actId="478"/>
          <ac:picMkLst>
            <pc:docMk/>
            <pc:sldMk cId="3897396302" sldId="308"/>
            <ac:picMk id="20" creationId="{CEF9E075-7D30-44BE-B74B-007F0D00C213}"/>
          </ac:picMkLst>
        </pc:picChg>
        <pc:picChg chg="del">
          <ac:chgData name="Agustín Bunader" userId="6e719ad08ff68a50" providerId="LiveId" clId="{10116EA7-8201-493B-A8AA-1FDD08F74908}" dt="2021-08-07T16:26:52.714" v="4122" actId="478"/>
          <ac:picMkLst>
            <pc:docMk/>
            <pc:sldMk cId="3897396302" sldId="308"/>
            <ac:picMk id="27" creationId="{9340A205-DD92-48BF-80FA-7DB1B6ABD98E}"/>
          </ac:picMkLst>
        </pc:picChg>
        <pc:picChg chg="add mod">
          <ac:chgData name="Agustín Bunader" userId="6e719ad08ff68a50" providerId="LiveId" clId="{10116EA7-8201-493B-A8AA-1FDD08F74908}" dt="2021-08-07T16:52:28.829" v="4850" actId="1076"/>
          <ac:picMkLst>
            <pc:docMk/>
            <pc:sldMk cId="3897396302" sldId="308"/>
            <ac:picMk id="34" creationId="{E6F29737-EEF8-426C-B36F-27286259582A}"/>
          </ac:picMkLst>
        </pc:picChg>
        <pc:picChg chg="add mod">
          <ac:chgData name="Agustín Bunader" userId="6e719ad08ff68a50" providerId="LiveId" clId="{10116EA7-8201-493B-A8AA-1FDD08F74908}" dt="2021-08-07T16:52:46.735" v="4852" actId="1076"/>
          <ac:picMkLst>
            <pc:docMk/>
            <pc:sldMk cId="3897396302" sldId="308"/>
            <ac:picMk id="39" creationId="{ACB94AB8-8039-45F3-BE52-5E68BB5CBD31}"/>
          </ac:picMkLst>
        </pc:picChg>
        <pc:picChg chg="del">
          <ac:chgData name="Agustín Bunader" userId="6e719ad08ff68a50" providerId="LiveId" clId="{10116EA7-8201-493B-A8AA-1FDD08F74908}" dt="2021-08-07T16:26:55.301" v="4125" actId="478"/>
          <ac:picMkLst>
            <pc:docMk/>
            <pc:sldMk cId="3897396302" sldId="308"/>
            <ac:picMk id="1033" creationId="{641EB402-09A1-46A2-9FF5-884B43BF6433}"/>
          </ac:picMkLst>
        </pc:picChg>
        <pc:picChg chg="del">
          <ac:chgData name="Agustín Bunader" userId="6e719ad08ff68a50" providerId="LiveId" clId="{10116EA7-8201-493B-A8AA-1FDD08F74908}" dt="2021-08-07T16:26:54.755" v="4124" actId="478"/>
          <ac:picMkLst>
            <pc:docMk/>
            <pc:sldMk cId="3897396302" sldId="308"/>
            <ac:picMk id="1035" creationId="{787DA6BE-32F2-4C72-A073-55BB30EC669A}"/>
          </ac:picMkLst>
        </pc:picChg>
        <pc:picChg chg="del">
          <ac:chgData name="Agustín Bunader" userId="6e719ad08ff68a50" providerId="LiveId" clId="{10116EA7-8201-493B-A8AA-1FDD08F74908}" dt="2021-08-07T16:26:48.766" v="4119" actId="478"/>
          <ac:picMkLst>
            <pc:docMk/>
            <pc:sldMk cId="3897396302" sldId="308"/>
            <ac:picMk id="1037" creationId="{D9492AA2-7D92-4FBC-8A4E-D589E2D59DBD}"/>
          </ac:picMkLst>
        </pc:picChg>
      </pc:sldChg>
      <pc:sldChg chg="addSp delSp modSp add mod">
        <pc:chgData name="Agustín Bunader" userId="6e719ad08ff68a50" providerId="LiveId" clId="{10116EA7-8201-493B-A8AA-1FDD08F74908}" dt="2021-08-10T17:44:26.579" v="12207" actId="14100"/>
        <pc:sldMkLst>
          <pc:docMk/>
          <pc:sldMk cId="4112905044" sldId="309"/>
        </pc:sldMkLst>
        <pc:spChg chg="del">
          <ac:chgData name="Agustín Bunader" userId="6e719ad08ff68a50" providerId="LiveId" clId="{10116EA7-8201-493B-A8AA-1FDD08F74908}" dt="2021-08-07T17:00:48.187" v="5058" actId="478"/>
          <ac:spMkLst>
            <pc:docMk/>
            <pc:sldMk cId="4112905044" sldId="309"/>
            <ac:spMk id="2" creationId="{C6AF85D7-5350-4508-BB0B-93CA765B5221}"/>
          </ac:spMkLst>
        </pc:spChg>
        <pc:spChg chg="del">
          <ac:chgData name="Agustín Bunader" userId="6e719ad08ff68a50" providerId="LiveId" clId="{10116EA7-8201-493B-A8AA-1FDD08F74908}" dt="2021-08-07T17:00:48.187" v="5058" actId="478"/>
          <ac:spMkLst>
            <pc:docMk/>
            <pc:sldMk cId="4112905044" sldId="309"/>
            <ac:spMk id="3" creationId="{0034A837-2109-46E7-A8D3-499D6A471004}"/>
          </ac:spMkLst>
        </pc:spChg>
        <pc:spChg chg="mod">
          <ac:chgData name="Agustín Bunader" userId="6e719ad08ff68a50" providerId="LiveId" clId="{10116EA7-8201-493B-A8AA-1FDD08F74908}" dt="2021-08-07T17:00:32.991" v="5050" actId="20577"/>
          <ac:spMkLst>
            <pc:docMk/>
            <pc:sldMk cId="4112905044" sldId="309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10T17:44:19.083" v="12205" actId="14100"/>
          <ac:spMkLst>
            <pc:docMk/>
            <pc:sldMk cId="4112905044" sldId="309"/>
            <ac:spMk id="9" creationId="{8F085BD9-2F3B-4DD6-8FDD-682361576C8E}"/>
          </ac:spMkLst>
        </pc:spChg>
        <pc:spChg chg="add del mod">
          <ac:chgData name="Agustín Bunader" userId="6e719ad08ff68a50" providerId="LiveId" clId="{10116EA7-8201-493B-A8AA-1FDD08F74908}" dt="2021-08-08T10:07:07.153" v="6058"/>
          <ac:spMkLst>
            <pc:docMk/>
            <pc:sldMk cId="4112905044" sldId="309"/>
            <ac:spMk id="10" creationId="{27F56199-709B-407B-B751-66FDA44AAC7B}"/>
          </ac:spMkLst>
        </pc:spChg>
        <pc:spChg chg="del">
          <ac:chgData name="Agustín Bunader" userId="6e719ad08ff68a50" providerId="LiveId" clId="{10116EA7-8201-493B-A8AA-1FDD08F74908}" dt="2021-08-07T17:00:36.798" v="5053" actId="478"/>
          <ac:spMkLst>
            <pc:docMk/>
            <pc:sldMk cId="4112905044" sldId="309"/>
            <ac:spMk id="12" creationId="{CFE50627-F22F-451C-A4B4-13F19FA7388E}"/>
          </ac:spMkLst>
        </pc:spChg>
        <pc:spChg chg="mod">
          <ac:chgData name="Agustín Bunader" userId="6e719ad08ff68a50" providerId="LiveId" clId="{10116EA7-8201-493B-A8AA-1FDD08F74908}" dt="2021-08-10T17:44:22.495" v="12206" actId="14100"/>
          <ac:spMkLst>
            <pc:docMk/>
            <pc:sldMk cId="4112905044" sldId="309"/>
            <ac:spMk id="15" creationId="{AAEC153E-90CD-4442-B0B5-D997E2EED812}"/>
          </ac:spMkLst>
        </pc:spChg>
        <pc:spChg chg="add mod">
          <ac:chgData name="Agustín Bunader" userId="6e719ad08ff68a50" providerId="LiveId" clId="{10116EA7-8201-493B-A8AA-1FDD08F74908}" dt="2021-08-10T17:44:26.579" v="12207" actId="14100"/>
          <ac:spMkLst>
            <pc:docMk/>
            <pc:sldMk cId="4112905044" sldId="309"/>
            <ac:spMk id="16" creationId="{D7B0BD96-F85B-47F3-8CEA-C7A5C93CE720}"/>
          </ac:spMkLst>
        </pc:spChg>
        <pc:spChg chg="del">
          <ac:chgData name="Agustín Bunader" userId="6e719ad08ff68a50" providerId="LiveId" clId="{10116EA7-8201-493B-A8AA-1FDD08F74908}" dt="2021-08-07T17:00:37.804" v="5054" actId="478"/>
          <ac:spMkLst>
            <pc:docMk/>
            <pc:sldMk cId="4112905044" sldId="309"/>
            <ac:spMk id="17" creationId="{54A4FBC9-7255-453F-BBF8-E698F869344E}"/>
          </ac:spMkLst>
        </pc:spChg>
        <pc:spChg chg="del mod">
          <ac:chgData name="Agustín Bunader" userId="6e719ad08ff68a50" providerId="LiveId" clId="{10116EA7-8201-493B-A8AA-1FDD08F74908}" dt="2021-08-07T17:00:48.187" v="5058" actId="478"/>
          <ac:spMkLst>
            <pc:docMk/>
            <pc:sldMk cId="4112905044" sldId="309"/>
            <ac:spMk id="32" creationId="{6ED91BA4-B86B-4D3F-9C13-C3934A55B4F9}"/>
          </ac:spMkLst>
        </pc:spChg>
        <pc:spChg chg="del">
          <ac:chgData name="Agustín Bunader" userId="6e719ad08ff68a50" providerId="LiveId" clId="{10116EA7-8201-493B-A8AA-1FDD08F74908}" dt="2021-08-07T17:00:52.429" v="5060" actId="478"/>
          <ac:spMkLst>
            <pc:docMk/>
            <pc:sldMk cId="4112905044" sldId="309"/>
            <ac:spMk id="35" creationId="{8F38CAC9-CCF3-49FC-8677-043AB67D5019}"/>
          </ac:spMkLst>
        </pc:spChg>
        <pc:spChg chg="del mod">
          <ac:chgData name="Agustín Bunader" userId="6e719ad08ff68a50" providerId="LiveId" clId="{10116EA7-8201-493B-A8AA-1FDD08F74908}" dt="2021-08-07T17:00:44.467" v="5057" actId="478"/>
          <ac:spMkLst>
            <pc:docMk/>
            <pc:sldMk cId="4112905044" sldId="309"/>
            <ac:spMk id="38" creationId="{63865E75-238C-4C5D-A5CB-E7E4DEF8BCB5}"/>
          </ac:spMkLst>
        </pc:spChg>
        <pc:picChg chg="add del mod">
          <ac:chgData name="Agustín Bunader" userId="6e719ad08ff68a50" providerId="LiveId" clId="{10116EA7-8201-493B-A8AA-1FDD08F74908}" dt="2021-08-08T10:21:34.610" v="6740" actId="478"/>
          <ac:picMkLst>
            <pc:docMk/>
            <pc:sldMk cId="4112905044" sldId="309"/>
            <ac:picMk id="3" creationId="{BB1C3A78-B879-4B00-AFED-AC82D0763F52}"/>
          </ac:picMkLst>
        </pc:picChg>
        <pc:picChg chg="add mod">
          <ac:chgData name="Agustín Bunader" userId="6e719ad08ff68a50" providerId="LiveId" clId="{10116EA7-8201-493B-A8AA-1FDD08F74908}" dt="2021-08-08T10:34:11.753" v="6757" actId="1076"/>
          <ac:picMkLst>
            <pc:docMk/>
            <pc:sldMk cId="4112905044" sldId="309"/>
            <ac:picMk id="7" creationId="{BD6E75C5-CCE9-4EE1-B40B-CCE453BF45AE}"/>
          </ac:picMkLst>
        </pc:picChg>
        <pc:picChg chg="del">
          <ac:chgData name="Agustín Bunader" userId="6e719ad08ff68a50" providerId="LiveId" clId="{10116EA7-8201-493B-A8AA-1FDD08F74908}" dt="2021-08-07T17:00:36.105" v="5052" actId="478"/>
          <ac:picMkLst>
            <pc:docMk/>
            <pc:sldMk cId="4112905044" sldId="309"/>
            <ac:picMk id="9" creationId="{B3D7E615-20C2-4EE4-B43A-8CB8C7A58F20}"/>
          </ac:picMkLst>
        </pc:picChg>
        <pc:picChg chg="del">
          <ac:chgData name="Agustín Bunader" userId="6e719ad08ff68a50" providerId="LiveId" clId="{10116EA7-8201-493B-A8AA-1FDD08F74908}" dt="2021-08-07T17:00:48.187" v="5058" actId="478"/>
          <ac:picMkLst>
            <pc:docMk/>
            <pc:sldMk cId="4112905044" sldId="309"/>
            <ac:picMk id="10" creationId="{77E44189-037A-4D8D-99F1-CECAEF1F854A}"/>
          </ac:picMkLst>
        </pc:picChg>
        <pc:picChg chg="del">
          <ac:chgData name="Agustín Bunader" userId="6e719ad08ff68a50" providerId="LiveId" clId="{10116EA7-8201-493B-A8AA-1FDD08F74908}" dt="2021-08-07T17:00:50.661" v="5059" actId="478"/>
          <ac:picMkLst>
            <pc:docMk/>
            <pc:sldMk cId="4112905044" sldId="309"/>
            <ac:picMk id="34" creationId="{E6F29737-EEF8-426C-B36F-27286259582A}"/>
          </ac:picMkLst>
        </pc:picChg>
        <pc:picChg chg="del">
          <ac:chgData name="Agustín Bunader" userId="6e719ad08ff68a50" providerId="LiveId" clId="{10116EA7-8201-493B-A8AA-1FDD08F74908}" dt="2021-08-07T17:00:48.187" v="5058" actId="478"/>
          <ac:picMkLst>
            <pc:docMk/>
            <pc:sldMk cId="4112905044" sldId="309"/>
            <ac:picMk id="39" creationId="{ACB94AB8-8039-45F3-BE52-5E68BB5CBD31}"/>
          </ac:picMkLst>
        </pc:picChg>
        <pc:picChg chg="add del mod">
          <ac:chgData name="Agustín Bunader" userId="6e719ad08ff68a50" providerId="LiveId" clId="{10116EA7-8201-493B-A8AA-1FDD08F74908}" dt="2021-08-08T10:17:25.528" v="6715" actId="478"/>
          <ac:picMkLst>
            <pc:docMk/>
            <pc:sldMk cId="4112905044" sldId="309"/>
            <ac:picMk id="1026" creationId="{AFEFD00A-14D9-4F77-AE81-1FF37B1CEA83}"/>
          </ac:picMkLst>
        </pc:picChg>
        <pc:picChg chg="del">
          <ac:chgData name="Agustín Bunader" userId="6e719ad08ff68a50" providerId="LiveId" clId="{10116EA7-8201-493B-A8AA-1FDD08F74908}" dt="2021-08-07T17:00:35.245" v="5051" actId="478"/>
          <ac:picMkLst>
            <pc:docMk/>
            <pc:sldMk cId="4112905044" sldId="309"/>
            <ac:picMk id="1027" creationId="{54D88E8E-4EAF-4F06-B0D4-294641B1684D}"/>
          </ac:picMkLst>
        </pc:picChg>
        <pc:picChg chg="add mod">
          <ac:chgData name="Agustín Bunader" userId="6e719ad08ff68a50" providerId="LiveId" clId="{10116EA7-8201-493B-A8AA-1FDD08F74908}" dt="2021-08-08T10:42:05.438" v="7163" actId="1076"/>
          <ac:picMkLst>
            <pc:docMk/>
            <pc:sldMk cId="4112905044" sldId="309"/>
            <ac:picMk id="1028" creationId="{EBF1BA6A-A488-4357-B1CA-5F2F4460ED2E}"/>
          </ac:picMkLst>
        </pc:picChg>
      </pc:sldChg>
      <pc:sldChg chg="addSp delSp modSp add mod">
        <pc:chgData name="Agustín Bunader" userId="6e719ad08ff68a50" providerId="LiveId" clId="{10116EA7-8201-493B-A8AA-1FDD08F74908}" dt="2021-08-10T17:45:09.199" v="12255" actId="1076"/>
        <pc:sldMkLst>
          <pc:docMk/>
          <pc:sldMk cId="356187430" sldId="310"/>
        </pc:sldMkLst>
        <pc:spChg chg="add mod">
          <ac:chgData name="Agustín Bunader" userId="6e719ad08ff68a50" providerId="LiveId" clId="{10116EA7-8201-493B-A8AA-1FDD08F74908}" dt="2021-08-08T11:05:24.067" v="7727" actId="1076"/>
          <ac:spMkLst>
            <pc:docMk/>
            <pc:sldMk cId="356187430" sldId="310"/>
            <ac:spMk id="2" creationId="{2BA8C318-FFF8-4669-A050-4F395DAEF454}"/>
          </ac:spMkLst>
        </pc:spChg>
        <pc:spChg chg="add mod">
          <ac:chgData name="Agustín Bunader" userId="6e719ad08ff68a50" providerId="LiveId" clId="{10116EA7-8201-493B-A8AA-1FDD08F74908}" dt="2021-08-10T17:45:09.199" v="12255" actId="1076"/>
          <ac:spMkLst>
            <pc:docMk/>
            <pc:sldMk cId="356187430" sldId="310"/>
            <ac:spMk id="3" creationId="{C81FE5F1-84BE-448A-8F02-783F2EFBB34F}"/>
          </ac:spMkLst>
        </pc:spChg>
        <pc:spChg chg="mod">
          <ac:chgData name="Agustín Bunader" userId="6e719ad08ff68a50" providerId="LiveId" clId="{10116EA7-8201-493B-A8AA-1FDD08F74908}" dt="2021-08-08T10:29:53.187" v="6756" actId="20577"/>
          <ac:spMkLst>
            <pc:docMk/>
            <pc:sldMk cId="356187430" sldId="310"/>
            <ac:spMk id="4" creationId="{B5981CF1-BC08-49F8-B0F9-AAF98EC67450}"/>
          </ac:spMkLst>
        </pc:spChg>
        <pc:spChg chg="del">
          <ac:chgData name="Agustín Bunader" userId="6e719ad08ff68a50" providerId="LiveId" clId="{10116EA7-8201-493B-A8AA-1FDD08F74908}" dt="2021-08-08T10:28:52.752" v="6745" actId="478"/>
          <ac:spMkLst>
            <pc:docMk/>
            <pc:sldMk cId="356187430" sldId="310"/>
            <ac:spMk id="9" creationId="{8F085BD9-2F3B-4DD6-8FDD-682361576C8E}"/>
          </ac:spMkLst>
        </pc:spChg>
        <pc:spChg chg="add mod topLvl">
          <ac:chgData name="Agustín Bunader" userId="6e719ad08ff68a50" providerId="LiveId" clId="{10116EA7-8201-493B-A8AA-1FDD08F74908}" dt="2021-08-08T11:12:25.625" v="7751" actId="465"/>
          <ac:spMkLst>
            <pc:docMk/>
            <pc:sldMk cId="356187430" sldId="310"/>
            <ac:spMk id="10" creationId="{E0BF49F4-DFF3-468A-AF4A-C4C9FFB62EA4}"/>
          </ac:spMkLst>
        </pc:spChg>
        <pc:spChg chg="add mod topLvl">
          <ac:chgData name="Agustín Bunader" userId="6e719ad08ff68a50" providerId="LiveId" clId="{10116EA7-8201-493B-A8AA-1FDD08F74908}" dt="2021-08-08T11:12:25.625" v="7751" actId="465"/>
          <ac:spMkLst>
            <pc:docMk/>
            <pc:sldMk cId="356187430" sldId="310"/>
            <ac:spMk id="12" creationId="{2DBA11B3-7B5A-43AC-813D-DD0B6F1B3FCF}"/>
          </ac:spMkLst>
        </pc:spChg>
        <pc:spChg chg="add mod topLvl">
          <ac:chgData name="Agustín Bunader" userId="6e719ad08ff68a50" providerId="LiveId" clId="{10116EA7-8201-493B-A8AA-1FDD08F74908}" dt="2021-08-08T11:12:12.964" v="7750" actId="552"/>
          <ac:spMkLst>
            <pc:docMk/>
            <pc:sldMk cId="356187430" sldId="310"/>
            <ac:spMk id="13" creationId="{A5D2EBB8-6041-4EBD-8D0B-31947794A0F9}"/>
          </ac:spMkLst>
        </pc:spChg>
        <pc:spChg chg="mod">
          <ac:chgData name="Agustín Bunader" userId="6e719ad08ff68a50" providerId="LiveId" clId="{10116EA7-8201-493B-A8AA-1FDD08F74908}" dt="2021-08-09T16:29:41.176" v="12064" actId="6549"/>
          <ac:spMkLst>
            <pc:docMk/>
            <pc:sldMk cId="356187430" sldId="310"/>
            <ac:spMk id="15" creationId="{AAEC153E-90CD-4442-B0B5-D997E2EED812}"/>
          </ac:spMkLst>
        </pc:spChg>
        <pc:spChg chg="add mod">
          <ac:chgData name="Agustín Bunader" userId="6e719ad08ff68a50" providerId="LiveId" clId="{10116EA7-8201-493B-A8AA-1FDD08F74908}" dt="2021-08-08T11:12:12.964" v="7750" actId="552"/>
          <ac:spMkLst>
            <pc:docMk/>
            <pc:sldMk cId="356187430" sldId="310"/>
            <ac:spMk id="16" creationId="{AC9E428C-C800-4910-9E0B-F803ADE29B95}"/>
          </ac:spMkLst>
        </pc:spChg>
        <pc:grpChg chg="add del mod">
          <ac:chgData name="Agustín Bunader" userId="6e719ad08ff68a50" providerId="LiveId" clId="{10116EA7-8201-493B-A8AA-1FDD08F74908}" dt="2021-08-08T11:11:11.894" v="7742" actId="165"/>
          <ac:grpSpMkLst>
            <pc:docMk/>
            <pc:sldMk cId="356187430" sldId="310"/>
            <ac:grpSpMk id="3" creationId="{ACBF0F4C-6E25-4974-9006-C348580095D0}"/>
          </ac:grpSpMkLst>
        </pc:grpChg>
        <pc:grpChg chg="add mod">
          <ac:chgData name="Agustín Bunader" userId="6e719ad08ff68a50" providerId="LiveId" clId="{10116EA7-8201-493B-A8AA-1FDD08F74908}" dt="2021-08-08T11:12:34.119" v="7752" actId="1076"/>
          <ac:grpSpMkLst>
            <pc:docMk/>
            <pc:sldMk cId="356187430" sldId="310"/>
            <ac:grpSpMk id="18" creationId="{607F0B5D-69C4-451B-A12C-A63696B63D48}"/>
          </ac:grpSpMkLst>
        </pc:grpChg>
        <pc:picChg chg="add mod">
          <ac:chgData name="Agustín Bunader" userId="6e719ad08ff68a50" providerId="LiveId" clId="{10116EA7-8201-493B-A8AA-1FDD08F74908}" dt="2021-08-08T11:12:50.064" v="7754" actId="1076"/>
          <ac:picMkLst>
            <pc:docMk/>
            <pc:sldMk cId="356187430" sldId="310"/>
            <ac:picMk id="7" creationId="{11D74C7D-8383-49E7-8DE5-F9852177482E}"/>
          </ac:picMkLst>
        </pc:picChg>
        <pc:picChg chg="del">
          <ac:chgData name="Agustín Bunader" userId="6e719ad08ff68a50" providerId="LiveId" clId="{10116EA7-8201-493B-A8AA-1FDD08F74908}" dt="2021-08-08T10:28:50.947" v="6743" actId="478"/>
          <ac:picMkLst>
            <pc:docMk/>
            <pc:sldMk cId="356187430" sldId="310"/>
            <ac:picMk id="7" creationId="{BD6E75C5-CCE9-4EE1-B40B-CCE453BF45AE}"/>
          </ac:picMkLst>
        </pc:picChg>
        <pc:picChg chg="add mod">
          <ac:chgData name="Agustín Bunader" userId="6e719ad08ff68a50" providerId="LiveId" clId="{10116EA7-8201-493B-A8AA-1FDD08F74908}" dt="2021-08-08T11:12:41.751" v="7753" actId="1076"/>
          <ac:picMkLst>
            <pc:docMk/>
            <pc:sldMk cId="356187430" sldId="310"/>
            <ac:picMk id="17" creationId="{831D4833-16F3-4EA0-894E-5C8888E48FEC}"/>
          </ac:picMkLst>
        </pc:picChg>
        <pc:picChg chg="del">
          <ac:chgData name="Agustín Bunader" userId="6e719ad08ff68a50" providerId="LiveId" clId="{10116EA7-8201-493B-A8AA-1FDD08F74908}" dt="2021-08-08T10:28:51.377" v="6744" actId="478"/>
          <ac:picMkLst>
            <pc:docMk/>
            <pc:sldMk cId="356187430" sldId="310"/>
            <ac:picMk id="1028" creationId="{EBF1BA6A-A488-4357-B1CA-5F2F4460ED2E}"/>
          </ac:picMkLst>
        </pc:picChg>
      </pc:sldChg>
      <pc:sldChg chg="addSp delSp modSp add mod">
        <pc:chgData name="Agustín Bunader" userId="6e719ad08ff68a50" providerId="LiveId" clId="{10116EA7-8201-493B-A8AA-1FDD08F74908}" dt="2021-08-10T23:08:10.082" v="12415" actId="20577"/>
        <pc:sldMkLst>
          <pc:docMk/>
          <pc:sldMk cId="1277239088" sldId="311"/>
        </pc:sldMkLst>
        <pc:spChg chg="del">
          <ac:chgData name="Agustín Bunader" userId="6e719ad08ff68a50" providerId="LiveId" clId="{10116EA7-8201-493B-A8AA-1FDD08F74908}" dt="2021-08-08T11:13:18.341" v="7756" actId="478"/>
          <ac:spMkLst>
            <pc:docMk/>
            <pc:sldMk cId="1277239088" sldId="311"/>
            <ac:spMk id="2" creationId="{2BA8C318-FFF8-4669-A050-4F395DAEF454}"/>
          </ac:spMkLst>
        </pc:spChg>
        <pc:spChg chg="add del">
          <ac:chgData name="Agustín Bunader" userId="6e719ad08ff68a50" providerId="LiveId" clId="{10116EA7-8201-493B-A8AA-1FDD08F74908}" dt="2021-08-08T11:41:16.030" v="8471"/>
          <ac:spMkLst>
            <pc:docMk/>
            <pc:sldMk cId="1277239088" sldId="311"/>
            <ac:spMk id="3" creationId="{B7EA91C1-EFB9-49E6-8255-BEB366256745}"/>
          </ac:spMkLst>
        </pc:spChg>
        <pc:spChg chg="mod">
          <ac:chgData name="Agustín Bunader" userId="6e719ad08ff68a50" providerId="LiveId" clId="{10116EA7-8201-493B-A8AA-1FDD08F74908}" dt="2021-08-08T11:20:33.017" v="7771" actId="20577"/>
          <ac:spMkLst>
            <pc:docMk/>
            <pc:sldMk cId="1277239088" sldId="311"/>
            <ac:spMk id="4" creationId="{B5981CF1-BC08-49F8-B0F9-AAF98EC67450}"/>
          </ac:spMkLst>
        </pc:spChg>
        <pc:spChg chg="add del">
          <ac:chgData name="Agustín Bunader" userId="6e719ad08ff68a50" providerId="LiveId" clId="{10116EA7-8201-493B-A8AA-1FDD08F74908}" dt="2021-08-08T11:41:21.071" v="8473"/>
          <ac:spMkLst>
            <pc:docMk/>
            <pc:sldMk cId="1277239088" sldId="311"/>
            <ac:spMk id="5" creationId="{BE2C3593-A0EC-4BBD-BF74-5616B6E7E5E4}"/>
          </ac:spMkLst>
        </pc:spChg>
        <pc:spChg chg="del">
          <ac:chgData name="Agustín Bunader" userId="6e719ad08ff68a50" providerId="LiveId" clId="{10116EA7-8201-493B-A8AA-1FDD08F74908}" dt="2021-08-08T11:21:08.383" v="7772" actId="478"/>
          <ac:spMkLst>
            <pc:docMk/>
            <pc:sldMk cId="1277239088" sldId="311"/>
            <ac:spMk id="15" creationId="{AAEC153E-90CD-4442-B0B5-D997E2EED812}"/>
          </ac:spMkLst>
        </pc:spChg>
        <pc:spChg chg="add mod">
          <ac:chgData name="Agustín Bunader" userId="6e719ad08ff68a50" providerId="LiveId" clId="{10116EA7-8201-493B-A8AA-1FDD08F74908}" dt="2021-08-10T23:08:10.082" v="12415" actId="20577"/>
          <ac:spMkLst>
            <pc:docMk/>
            <pc:sldMk cId="1277239088" sldId="311"/>
            <ac:spMk id="20" creationId="{94DD8926-055F-4CC3-8660-A367FF975B3A}"/>
          </ac:spMkLst>
        </pc:spChg>
        <pc:grpChg chg="del">
          <ac:chgData name="Agustín Bunader" userId="6e719ad08ff68a50" providerId="LiveId" clId="{10116EA7-8201-493B-A8AA-1FDD08F74908}" dt="2021-08-08T11:13:19.728" v="7757" actId="478"/>
          <ac:grpSpMkLst>
            <pc:docMk/>
            <pc:sldMk cId="1277239088" sldId="311"/>
            <ac:grpSpMk id="18" creationId="{607F0B5D-69C4-451B-A12C-A63696B63D48}"/>
          </ac:grpSpMkLst>
        </pc:grpChg>
        <pc:graphicFrameChg chg="add mod">
          <ac:chgData name="Agustín Bunader" userId="6e719ad08ff68a50" providerId="LiveId" clId="{10116EA7-8201-493B-A8AA-1FDD08F74908}" dt="2021-08-09T16:30:28.398" v="12112" actId="20577"/>
          <ac:graphicFrameMkLst>
            <pc:docMk/>
            <pc:sldMk cId="1277239088" sldId="311"/>
            <ac:graphicFrameMk id="19" creationId="{EC1A67B1-15E6-4906-B273-8FE99991EE58}"/>
          </ac:graphicFrameMkLst>
        </pc:graphicFrameChg>
        <pc:picChg chg="del">
          <ac:chgData name="Agustín Bunader" userId="6e719ad08ff68a50" providerId="LiveId" clId="{10116EA7-8201-493B-A8AA-1FDD08F74908}" dt="2021-08-08T11:13:20.658" v="7759" actId="478"/>
          <ac:picMkLst>
            <pc:docMk/>
            <pc:sldMk cId="1277239088" sldId="311"/>
            <ac:picMk id="7" creationId="{11D74C7D-8383-49E7-8DE5-F9852177482E}"/>
          </ac:picMkLst>
        </pc:picChg>
        <pc:picChg chg="del">
          <ac:chgData name="Agustín Bunader" userId="6e719ad08ff68a50" providerId="LiveId" clId="{10116EA7-8201-493B-A8AA-1FDD08F74908}" dt="2021-08-08T11:13:20.147" v="7758" actId="478"/>
          <ac:picMkLst>
            <pc:docMk/>
            <pc:sldMk cId="1277239088" sldId="311"/>
            <ac:picMk id="17" creationId="{831D4833-16F3-4EA0-894E-5C8888E48FEC}"/>
          </ac:picMkLst>
        </pc:picChg>
        <pc:picChg chg="add mod">
          <ac:chgData name="Agustín Bunader" userId="6e719ad08ff68a50" providerId="LiveId" clId="{10116EA7-8201-493B-A8AA-1FDD08F74908}" dt="2021-08-08T11:49:30.463" v="8720" actId="1076"/>
          <ac:picMkLst>
            <pc:docMk/>
            <pc:sldMk cId="1277239088" sldId="311"/>
            <ac:picMk id="21" creationId="{51ABC097-B93C-4A45-996A-46F08A0C3DBF}"/>
          </ac:picMkLst>
        </pc:picChg>
      </pc:sldChg>
      <pc:sldChg chg="addSp delSp modSp add mod">
        <pc:chgData name="Agustín Bunader" userId="6e719ad08ff68a50" providerId="LiveId" clId="{10116EA7-8201-493B-A8AA-1FDD08F74908}" dt="2021-08-08T13:26:34.071" v="8942" actId="1076"/>
        <pc:sldMkLst>
          <pc:docMk/>
          <pc:sldMk cId="2149826575" sldId="312"/>
        </pc:sldMkLst>
        <pc:spChg chg="add del mod">
          <ac:chgData name="Agustín Bunader" userId="6e719ad08ff68a50" providerId="LiveId" clId="{10116EA7-8201-493B-A8AA-1FDD08F74908}" dt="2021-08-08T13:17:32.400" v="8805" actId="478"/>
          <ac:spMkLst>
            <pc:docMk/>
            <pc:sldMk cId="2149826575" sldId="312"/>
            <ac:spMk id="2" creationId="{464B63DB-A111-4226-9AB4-BAE5EAD2AAF3}"/>
          </ac:spMkLst>
        </pc:spChg>
        <pc:spChg chg="mod">
          <ac:chgData name="Agustín Bunader" userId="6e719ad08ff68a50" providerId="LiveId" clId="{10116EA7-8201-493B-A8AA-1FDD08F74908}" dt="2021-08-08T11:50:41.511" v="8745" actId="14100"/>
          <ac:spMkLst>
            <pc:docMk/>
            <pc:sldMk cId="2149826575" sldId="312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8T13:14:31.852" v="8774" actId="14100"/>
          <ac:spMkLst>
            <pc:docMk/>
            <pc:sldMk cId="2149826575" sldId="312"/>
            <ac:spMk id="5" creationId="{8C5B13D8-5EE6-45AA-90B8-E5569BD6B3F4}"/>
          </ac:spMkLst>
        </pc:spChg>
        <pc:spChg chg="add del mod">
          <ac:chgData name="Agustín Bunader" userId="6e719ad08ff68a50" providerId="LiveId" clId="{10116EA7-8201-493B-A8AA-1FDD08F74908}" dt="2021-08-08T13:16:16.416" v="8787" actId="478"/>
          <ac:spMkLst>
            <pc:docMk/>
            <pc:sldMk cId="2149826575" sldId="312"/>
            <ac:spMk id="12" creationId="{65B8568F-B036-49C4-B270-FCD8D15ECD0D}"/>
          </ac:spMkLst>
        </pc:spChg>
        <pc:spChg chg="add mod">
          <ac:chgData name="Agustín Bunader" userId="6e719ad08ff68a50" providerId="LiveId" clId="{10116EA7-8201-493B-A8AA-1FDD08F74908}" dt="2021-08-08T13:19:18.038" v="8817" actId="206"/>
          <ac:spMkLst>
            <pc:docMk/>
            <pc:sldMk cId="2149826575" sldId="312"/>
            <ac:spMk id="15" creationId="{10CF871A-12C7-4335-BABC-24EC65CA0FCC}"/>
          </ac:spMkLst>
        </pc:spChg>
        <pc:spChg chg="add mod">
          <ac:chgData name="Agustín Bunader" userId="6e719ad08ff68a50" providerId="LiveId" clId="{10116EA7-8201-493B-A8AA-1FDD08F74908}" dt="2021-08-08T13:22:55.648" v="8837" actId="1076"/>
          <ac:spMkLst>
            <pc:docMk/>
            <pc:sldMk cId="2149826575" sldId="312"/>
            <ac:spMk id="16" creationId="{111A3C56-A98B-4A9B-97DE-B1B4EF55701F}"/>
          </ac:spMkLst>
        </pc:spChg>
        <pc:spChg chg="add mod">
          <ac:chgData name="Agustín Bunader" userId="6e719ad08ff68a50" providerId="LiveId" clId="{10116EA7-8201-493B-A8AA-1FDD08F74908}" dt="2021-08-08T13:26:34.071" v="8942" actId="1076"/>
          <ac:spMkLst>
            <pc:docMk/>
            <pc:sldMk cId="2149826575" sldId="312"/>
            <ac:spMk id="19" creationId="{70A55949-2A9B-4FBF-83EB-8FAA6C573468}"/>
          </ac:spMkLst>
        </pc:spChg>
        <pc:spChg chg="del">
          <ac:chgData name="Agustín Bunader" userId="6e719ad08ff68a50" providerId="LiveId" clId="{10116EA7-8201-493B-A8AA-1FDD08F74908}" dt="2021-08-08T11:50:49.085" v="8747" actId="478"/>
          <ac:spMkLst>
            <pc:docMk/>
            <pc:sldMk cId="2149826575" sldId="312"/>
            <ac:spMk id="20" creationId="{94DD8926-055F-4CC3-8660-A367FF975B3A}"/>
          </ac:spMkLst>
        </pc:spChg>
        <pc:graphicFrameChg chg="del">
          <ac:chgData name="Agustín Bunader" userId="6e719ad08ff68a50" providerId="LiveId" clId="{10116EA7-8201-493B-A8AA-1FDD08F74908}" dt="2021-08-08T11:50:47.920" v="8746" actId="478"/>
          <ac:graphicFrameMkLst>
            <pc:docMk/>
            <pc:sldMk cId="2149826575" sldId="312"/>
            <ac:graphicFrameMk id="19" creationId="{EC1A67B1-15E6-4906-B273-8FE99991EE58}"/>
          </ac:graphicFrameMkLst>
        </pc:graphicFrameChg>
        <pc:picChg chg="add mod">
          <ac:chgData name="Agustín Bunader" userId="6e719ad08ff68a50" providerId="LiveId" clId="{10116EA7-8201-493B-A8AA-1FDD08F74908}" dt="2021-08-08T13:15:46.794" v="8780" actId="1076"/>
          <ac:picMkLst>
            <pc:docMk/>
            <pc:sldMk cId="2149826575" sldId="312"/>
            <ac:picMk id="3" creationId="{DD037450-A248-4ED3-AF7F-045FCB818627}"/>
          </ac:picMkLst>
        </pc:picChg>
        <pc:picChg chg="add mod">
          <ac:chgData name="Agustín Bunader" userId="6e719ad08ff68a50" providerId="LiveId" clId="{10116EA7-8201-493B-A8AA-1FDD08F74908}" dt="2021-08-08T13:21:23.035" v="8829" actId="14100"/>
          <ac:picMkLst>
            <pc:docMk/>
            <pc:sldMk cId="2149826575" sldId="312"/>
            <ac:picMk id="9" creationId="{CC89E4C1-4971-4989-A6A5-3DF958311368}"/>
          </ac:picMkLst>
        </pc:picChg>
        <pc:picChg chg="add mod">
          <ac:chgData name="Agustín Bunader" userId="6e719ad08ff68a50" providerId="LiveId" clId="{10116EA7-8201-493B-A8AA-1FDD08F74908}" dt="2021-08-08T13:24:04.469" v="8846" actId="1076"/>
          <ac:picMkLst>
            <pc:docMk/>
            <pc:sldMk cId="2149826575" sldId="312"/>
            <ac:picMk id="13" creationId="{826546C1-F3EE-4BEF-8DB0-037871BCF89B}"/>
          </ac:picMkLst>
        </pc:picChg>
        <pc:picChg chg="add mod">
          <ac:chgData name="Agustín Bunader" userId="6e719ad08ff68a50" providerId="LiveId" clId="{10116EA7-8201-493B-A8AA-1FDD08F74908}" dt="2021-08-08T13:26:28.646" v="8941" actId="1076"/>
          <ac:picMkLst>
            <pc:docMk/>
            <pc:sldMk cId="2149826575" sldId="312"/>
            <ac:picMk id="18" creationId="{6A5A87E8-5F96-422B-A6AF-61C26F9EBD92}"/>
          </ac:picMkLst>
        </pc:picChg>
        <pc:picChg chg="del">
          <ac:chgData name="Agustín Bunader" userId="6e719ad08ff68a50" providerId="LiveId" clId="{10116EA7-8201-493B-A8AA-1FDD08F74908}" dt="2021-08-08T11:50:49.654" v="8748" actId="478"/>
          <ac:picMkLst>
            <pc:docMk/>
            <pc:sldMk cId="2149826575" sldId="312"/>
            <ac:picMk id="21" creationId="{51ABC097-B93C-4A45-996A-46F08A0C3DBF}"/>
          </ac:picMkLst>
        </pc:picChg>
        <pc:picChg chg="add mod">
          <ac:chgData name="Agustín Bunader" userId="6e719ad08ff68a50" providerId="LiveId" clId="{10116EA7-8201-493B-A8AA-1FDD08F74908}" dt="2021-08-08T13:15:00.717" v="8777" actId="1076"/>
          <ac:picMkLst>
            <pc:docMk/>
            <pc:sldMk cId="2149826575" sldId="312"/>
            <ac:picMk id="2050" creationId="{3A4D3694-D640-49B7-8A8D-6ACD3B9E86B3}"/>
          </ac:picMkLst>
        </pc:picChg>
        <pc:picChg chg="add mod">
          <ac:chgData name="Agustín Bunader" userId="6e719ad08ff68a50" providerId="LiveId" clId="{10116EA7-8201-493B-A8AA-1FDD08F74908}" dt="2021-08-08T13:24:26.541" v="8847" actId="1076"/>
          <ac:picMkLst>
            <pc:docMk/>
            <pc:sldMk cId="2149826575" sldId="312"/>
            <ac:picMk id="2052" creationId="{9C39A120-4BB4-41EA-920D-862ECBE7A971}"/>
          </ac:picMkLst>
        </pc:picChg>
      </pc:sldChg>
      <pc:sldChg chg="addSp delSp modSp add mod">
        <pc:chgData name="Agustín Bunader" userId="6e719ad08ff68a50" providerId="LiveId" clId="{10116EA7-8201-493B-A8AA-1FDD08F74908}" dt="2021-08-08T22:54:40.418" v="9288" actId="14100"/>
        <pc:sldMkLst>
          <pc:docMk/>
          <pc:sldMk cId="4198797746" sldId="313"/>
        </pc:sldMkLst>
        <pc:spChg chg="mod">
          <ac:chgData name="Agustín Bunader" userId="6e719ad08ff68a50" providerId="LiveId" clId="{10116EA7-8201-493B-A8AA-1FDD08F74908}" dt="2021-08-08T13:27:06.132" v="8980" actId="20577"/>
          <ac:spMkLst>
            <pc:docMk/>
            <pc:sldMk cId="4198797746" sldId="313"/>
            <ac:spMk id="4" creationId="{B5981CF1-BC08-49F8-B0F9-AAF98EC67450}"/>
          </ac:spMkLst>
        </pc:spChg>
        <pc:spChg chg="del">
          <ac:chgData name="Agustín Bunader" userId="6e719ad08ff68a50" providerId="LiveId" clId="{10116EA7-8201-493B-A8AA-1FDD08F74908}" dt="2021-08-08T13:27:13.228" v="8987" actId="478"/>
          <ac:spMkLst>
            <pc:docMk/>
            <pc:sldMk cId="4198797746" sldId="313"/>
            <ac:spMk id="5" creationId="{8C5B13D8-5EE6-45AA-90B8-E5569BD6B3F4}"/>
          </ac:spMkLst>
        </pc:spChg>
        <pc:spChg chg="del">
          <ac:chgData name="Agustín Bunader" userId="6e719ad08ff68a50" providerId="LiveId" clId="{10116EA7-8201-493B-A8AA-1FDD08F74908}" dt="2021-08-08T13:27:12.106" v="8985" actId="478"/>
          <ac:spMkLst>
            <pc:docMk/>
            <pc:sldMk cId="4198797746" sldId="313"/>
            <ac:spMk id="15" creationId="{10CF871A-12C7-4335-BABC-24EC65CA0FCC}"/>
          </ac:spMkLst>
        </pc:spChg>
        <pc:spChg chg="del">
          <ac:chgData name="Agustín Bunader" userId="6e719ad08ff68a50" providerId="LiveId" clId="{10116EA7-8201-493B-A8AA-1FDD08F74908}" dt="2021-08-08T13:27:14.515" v="8989" actId="478"/>
          <ac:spMkLst>
            <pc:docMk/>
            <pc:sldMk cId="4198797746" sldId="313"/>
            <ac:spMk id="16" creationId="{111A3C56-A98B-4A9B-97DE-B1B4EF55701F}"/>
          </ac:spMkLst>
        </pc:spChg>
        <pc:spChg chg="del">
          <ac:chgData name="Agustín Bunader" userId="6e719ad08ff68a50" providerId="LiveId" clId="{10116EA7-8201-493B-A8AA-1FDD08F74908}" dt="2021-08-08T13:27:09.412" v="8982" actId="478"/>
          <ac:spMkLst>
            <pc:docMk/>
            <pc:sldMk cId="4198797746" sldId="313"/>
            <ac:spMk id="19" creationId="{70A55949-2A9B-4FBF-83EB-8FAA6C573468}"/>
          </ac:spMkLst>
        </pc:spChg>
        <pc:spChg chg="add del mod">
          <ac:chgData name="Agustín Bunader" userId="6e719ad08ff68a50" providerId="LiveId" clId="{10116EA7-8201-493B-A8AA-1FDD08F74908}" dt="2021-08-08T13:47:12.483" v="9109" actId="478"/>
          <ac:spMkLst>
            <pc:docMk/>
            <pc:sldMk cId="4198797746" sldId="313"/>
            <ac:spMk id="24" creationId="{6DF00400-87F3-42B2-BCB6-A2B102ED216E}"/>
          </ac:spMkLst>
        </pc:spChg>
        <pc:spChg chg="add del mod">
          <ac:chgData name="Agustín Bunader" userId="6e719ad08ff68a50" providerId="LiveId" clId="{10116EA7-8201-493B-A8AA-1FDD08F74908}" dt="2021-08-08T13:47:13.730" v="9110" actId="478"/>
          <ac:spMkLst>
            <pc:docMk/>
            <pc:sldMk cId="4198797746" sldId="313"/>
            <ac:spMk id="25" creationId="{14B34D89-3D75-4E59-B801-793C548B602F}"/>
          </ac:spMkLst>
        </pc:spChg>
        <pc:spChg chg="add del mod">
          <ac:chgData name="Agustín Bunader" userId="6e719ad08ff68a50" providerId="LiveId" clId="{10116EA7-8201-493B-A8AA-1FDD08F74908}" dt="2021-08-08T22:38:52.040" v="9200" actId="478"/>
          <ac:spMkLst>
            <pc:docMk/>
            <pc:sldMk cId="4198797746" sldId="313"/>
            <ac:spMk id="31" creationId="{A5666B9A-1F82-423E-8EF2-0C6F5143CB74}"/>
          </ac:spMkLst>
        </pc:spChg>
        <pc:spChg chg="add mod">
          <ac:chgData name="Agustín Bunader" userId="6e719ad08ff68a50" providerId="LiveId" clId="{10116EA7-8201-493B-A8AA-1FDD08F74908}" dt="2021-08-08T22:54:34.345" v="9287" actId="14100"/>
          <ac:spMkLst>
            <pc:docMk/>
            <pc:sldMk cId="4198797746" sldId="313"/>
            <ac:spMk id="33" creationId="{E51FF105-C252-4D4A-876E-3CEE9EFF951F}"/>
          </ac:spMkLst>
        </pc:spChg>
        <pc:spChg chg="add mod">
          <ac:chgData name="Agustín Bunader" userId="6e719ad08ff68a50" providerId="LiveId" clId="{10116EA7-8201-493B-A8AA-1FDD08F74908}" dt="2021-08-08T22:54:34.345" v="9287" actId="14100"/>
          <ac:spMkLst>
            <pc:docMk/>
            <pc:sldMk cId="4198797746" sldId="313"/>
            <ac:spMk id="34" creationId="{47250A1D-DBB9-41DF-A206-3C3C27CD6A32}"/>
          </ac:spMkLst>
        </pc:spChg>
        <pc:spChg chg="add mod">
          <ac:chgData name="Agustín Bunader" userId="6e719ad08ff68a50" providerId="LiveId" clId="{10116EA7-8201-493B-A8AA-1FDD08F74908}" dt="2021-08-08T22:54:40.418" v="9288" actId="14100"/>
          <ac:spMkLst>
            <pc:docMk/>
            <pc:sldMk cId="4198797746" sldId="313"/>
            <ac:spMk id="39" creationId="{64B58965-F9C9-4ACA-9A25-695D98593C7F}"/>
          </ac:spMkLst>
        </pc:spChg>
        <pc:spChg chg="add mod">
          <ac:chgData name="Agustín Bunader" userId="6e719ad08ff68a50" providerId="LiveId" clId="{10116EA7-8201-493B-A8AA-1FDD08F74908}" dt="2021-08-08T22:54:40.418" v="9288" actId="14100"/>
          <ac:spMkLst>
            <pc:docMk/>
            <pc:sldMk cId="4198797746" sldId="313"/>
            <ac:spMk id="40" creationId="{8BB931DB-1A40-42E4-A287-948DDB5724DF}"/>
          </ac:spMkLst>
        </pc:spChg>
        <pc:spChg chg="add mod">
          <ac:chgData name="Agustín Bunader" userId="6e719ad08ff68a50" providerId="LiveId" clId="{10116EA7-8201-493B-A8AA-1FDD08F74908}" dt="2021-08-08T22:54:09.165" v="9268" actId="554"/>
          <ac:spMkLst>
            <pc:docMk/>
            <pc:sldMk cId="4198797746" sldId="313"/>
            <ac:spMk id="44" creationId="{8FF9892F-179D-4C60-8B0C-76A5F711E9D9}"/>
          </ac:spMkLst>
        </pc:spChg>
        <pc:spChg chg="add mod">
          <ac:chgData name="Agustín Bunader" userId="6e719ad08ff68a50" providerId="LiveId" clId="{10116EA7-8201-493B-A8AA-1FDD08F74908}" dt="2021-08-08T22:54:19.712" v="9286" actId="20577"/>
          <ac:spMkLst>
            <pc:docMk/>
            <pc:sldMk cId="4198797746" sldId="313"/>
            <ac:spMk id="45" creationId="{9281905F-E4D5-4644-89C1-3CA9CC180B10}"/>
          </ac:spMkLst>
        </pc:s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17" creationId="{3F4FC258-C75A-4689-A4DD-4D5530C67AC3}"/>
          </ac:grpSpMkLst>
        </pc:gr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20" creationId="{76A01415-7DAA-4A45-AB31-301D5D6723F8}"/>
          </ac:grpSpMkLst>
        </pc:gr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21" creationId="{B264A0E1-C63B-4AAA-B87F-90A14AA1E80E}"/>
          </ac:grpSpMkLst>
        </pc:gr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22" creationId="{4AC8D111-A12E-4D49-83FD-38B54767031C}"/>
          </ac:grpSpMkLst>
        </pc:grpChg>
        <pc:grpChg chg="add mod">
          <ac:chgData name="Agustín Bunader" userId="6e719ad08ff68a50" providerId="LiveId" clId="{10116EA7-8201-493B-A8AA-1FDD08F74908}" dt="2021-08-08T22:54:40.418" v="9288" actId="14100"/>
          <ac:grpSpMkLst>
            <pc:docMk/>
            <pc:sldMk cId="4198797746" sldId="313"/>
            <ac:grpSpMk id="23" creationId="{5AAC8D1A-52E7-4761-8D90-F5DA1FDCAA3C}"/>
          </ac:grpSpMkLst>
        </pc:grpChg>
        <pc:grpChg chg="add mod">
          <ac:chgData name="Agustín Bunader" userId="6e719ad08ff68a50" providerId="LiveId" clId="{10116EA7-8201-493B-A8AA-1FDD08F74908}" dt="2021-08-08T22:54:40.418" v="9288" actId="14100"/>
          <ac:grpSpMkLst>
            <pc:docMk/>
            <pc:sldMk cId="4198797746" sldId="313"/>
            <ac:grpSpMk id="26" creationId="{588F064D-2CA1-44ED-B793-8DD3B96D68A9}"/>
          </ac:grpSpMkLst>
        </pc:grpChg>
        <pc:grpChg chg="add mod">
          <ac:chgData name="Agustín Bunader" userId="6e719ad08ff68a50" providerId="LiveId" clId="{10116EA7-8201-493B-A8AA-1FDD08F74908}" dt="2021-08-08T22:54:40.418" v="9288" actId="14100"/>
          <ac:grpSpMkLst>
            <pc:docMk/>
            <pc:sldMk cId="4198797746" sldId="313"/>
            <ac:grpSpMk id="27" creationId="{EA872AE2-CE96-4664-B1FE-839FC8A32D2E}"/>
          </ac:grpSpMkLst>
        </pc:grpChg>
        <pc:picChg chg="del">
          <ac:chgData name="Agustín Bunader" userId="6e719ad08ff68a50" providerId="LiveId" clId="{10116EA7-8201-493B-A8AA-1FDD08F74908}" dt="2021-08-08T13:27:12.669" v="8986" actId="478"/>
          <ac:picMkLst>
            <pc:docMk/>
            <pc:sldMk cId="4198797746" sldId="313"/>
            <ac:picMk id="3" creationId="{DD037450-A248-4ED3-AF7F-045FCB818627}"/>
          </ac:picMkLst>
        </pc:picChg>
        <pc:picChg chg="add mod">
          <ac:chgData name="Agustín Bunader" userId="6e719ad08ff68a50" providerId="LiveId" clId="{10116EA7-8201-493B-A8AA-1FDD08F74908}" dt="2021-08-08T22:54:40.418" v="9288" actId="14100"/>
          <ac:picMkLst>
            <pc:docMk/>
            <pc:sldMk cId="4198797746" sldId="313"/>
            <ac:picMk id="7" creationId="{24D5D2BE-9BEC-469C-B7E3-AE4764FE4036}"/>
          </ac:picMkLst>
        </pc:picChg>
        <pc:picChg chg="del">
          <ac:chgData name="Agustín Bunader" userId="6e719ad08ff68a50" providerId="LiveId" clId="{10116EA7-8201-493B-A8AA-1FDD08F74908}" dt="2021-08-08T13:27:13.642" v="8988" actId="478"/>
          <ac:picMkLst>
            <pc:docMk/>
            <pc:sldMk cId="4198797746" sldId="313"/>
            <ac:picMk id="9" creationId="{CC89E4C1-4971-4989-A6A5-3DF958311368}"/>
          </ac:picMkLst>
        </pc:picChg>
        <pc:picChg chg="add mod">
          <ac:chgData name="Agustín Bunader" userId="6e719ad08ff68a50" providerId="LiveId" clId="{10116EA7-8201-493B-A8AA-1FDD08F74908}" dt="2021-08-08T22:54:40.418" v="9288" actId="14100"/>
          <ac:picMkLst>
            <pc:docMk/>
            <pc:sldMk cId="4198797746" sldId="313"/>
            <ac:picMk id="12" creationId="{B3D97010-2D3D-468E-BBE9-E400E4315A16}"/>
          </ac:picMkLst>
        </pc:picChg>
        <pc:picChg chg="del">
          <ac:chgData name="Agustín Bunader" userId="6e719ad08ff68a50" providerId="LiveId" clId="{10116EA7-8201-493B-A8AA-1FDD08F74908}" dt="2021-08-08T13:27:14.968" v="8990" actId="478"/>
          <ac:picMkLst>
            <pc:docMk/>
            <pc:sldMk cId="4198797746" sldId="313"/>
            <ac:picMk id="13" creationId="{826546C1-F3EE-4BEF-8DB0-037871BCF89B}"/>
          </ac:picMkLst>
        </pc:picChg>
        <pc:picChg chg="del">
          <ac:chgData name="Agustín Bunader" userId="6e719ad08ff68a50" providerId="LiveId" clId="{10116EA7-8201-493B-A8AA-1FDD08F74908}" dt="2021-08-08T13:27:10.466" v="8983" actId="478"/>
          <ac:picMkLst>
            <pc:docMk/>
            <pc:sldMk cId="4198797746" sldId="313"/>
            <ac:picMk id="18" creationId="{6A5A87E8-5F96-422B-A6AF-61C26F9EBD92}"/>
          </ac:picMkLst>
        </pc:picChg>
        <pc:picChg chg="add mod modCrop">
          <ac:chgData name="Agustín Bunader" userId="6e719ad08ff68a50" providerId="LiveId" clId="{10116EA7-8201-493B-A8AA-1FDD08F74908}" dt="2021-08-08T22:54:34.345" v="9287" actId="14100"/>
          <ac:picMkLst>
            <pc:docMk/>
            <pc:sldMk cId="4198797746" sldId="313"/>
            <ac:picMk id="28" creationId="{172AF337-B23A-4586-A0C4-8ECE05DA6563}"/>
          </ac:picMkLst>
        </pc:picChg>
        <pc:picChg chg="add del mod">
          <ac:chgData name="Agustín Bunader" userId="6e719ad08ff68a50" providerId="LiveId" clId="{10116EA7-8201-493B-A8AA-1FDD08F74908}" dt="2021-08-08T22:38:46.562" v="9198" actId="478"/>
          <ac:picMkLst>
            <pc:docMk/>
            <pc:sldMk cId="4198797746" sldId="313"/>
            <ac:picMk id="29" creationId="{1CA136E9-BBBC-4970-8CE9-6BB67B370448}"/>
          </ac:picMkLst>
        </pc:picChg>
        <pc:picChg chg="add mod">
          <ac:chgData name="Agustín Bunader" userId="6e719ad08ff68a50" providerId="LiveId" clId="{10116EA7-8201-493B-A8AA-1FDD08F74908}" dt="2021-08-08T22:54:34.345" v="9287" actId="14100"/>
          <ac:picMkLst>
            <pc:docMk/>
            <pc:sldMk cId="4198797746" sldId="313"/>
            <ac:picMk id="30" creationId="{EF6D0FC7-D866-4C3B-BAC3-0145A54B645B}"/>
          </ac:picMkLst>
        </pc:picChg>
        <pc:picChg chg="add mod modCrop">
          <ac:chgData name="Agustín Bunader" userId="6e719ad08ff68a50" providerId="LiveId" clId="{10116EA7-8201-493B-A8AA-1FDD08F74908}" dt="2021-08-08T22:54:34.345" v="9287" actId="14100"/>
          <ac:picMkLst>
            <pc:docMk/>
            <pc:sldMk cId="4198797746" sldId="313"/>
            <ac:picMk id="32" creationId="{234B7498-30FD-4CCB-9678-86AE85049003}"/>
          </ac:picMkLst>
        </pc:picChg>
        <pc:picChg chg="add del mod">
          <ac:chgData name="Agustín Bunader" userId="6e719ad08ff68a50" providerId="LiveId" clId="{10116EA7-8201-493B-A8AA-1FDD08F74908}" dt="2021-08-08T13:47:10.788" v="9108" actId="478"/>
          <ac:picMkLst>
            <pc:docMk/>
            <pc:sldMk cId="4198797746" sldId="313"/>
            <ac:picMk id="1026" creationId="{28284F5C-4B35-486D-8505-DA2604BEDEF8}"/>
          </ac:picMkLst>
        </pc:picChg>
        <pc:picChg chg="add del mod">
          <ac:chgData name="Agustín Bunader" userId="6e719ad08ff68a50" providerId="LiveId" clId="{10116EA7-8201-493B-A8AA-1FDD08F74908}" dt="2021-08-08T13:47:01.869" v="9107" actId="478"/>
          <ac:picMkLst>
            <pc:docMk/>
            <pc:sldMk cId="4198797746" sldId="313"/>
            <ac:picMk id="1028" creationId="{037D7F93-BFED-4ABD-8DF0-2200A96BE2F4}"/>
          </ac:picMkLst>
        </pc:picChg>
        <pc:picChg chg="add mod">
          <ac:chgData name="Agustín Bunader" userId="6e719ad08ff68a50" providerId="LiveId" clId="{10116EA7-8201-493B-A8AA-1FDD08F74908}" dt="2021-08-08T22:54:40.418" v="9288" actId="14100"/>
          <ac:picMkLst>
            <pc:docMk/>
            <pc:sldMk cId="4198797746" sldId="313"/>
            <ac:picMk id="1030" creationId="{08DB74B8-44C2-47B9-B663-A9C56618801F}"/>
          </ac:picMkLst>
        </pc:picChg>
        <pc:picChg chg="add del mod">
          <ac:chgData name="Agustín Bunader" userId="6e719ad08ff68a50" providerId="LiveId" clId="{10116EA7-8201-493B-A8AA-1FDD08F74908}" dt="2021-08-08T22:38:48.165" v="9199" actId="478"/>
          <ac:picMkLst>
            <pc:docMk/>
            <pc:sldMk cId="4198797746" sldId="313"/>
            <ac:picMk id="1032" creationId="{552B5794-4CDB-475D-986F-C5B5E5149F8A}"/>
          </ac:picMkLst>
        </pc:picChg>
        <pc:picChg chg="add del mod">
          <ac:chgData name="Agustín Bunader" userId="6e719ad08ff68a50" providerId="LiveId" clId="{10116EA7-8201-493B-A8AA-1FDD08F74908}" dt="2021-08-08T13:41:34.666" v="9042" actId="478"/>
          <ac:picMkLst>
            <pc:docMk/>
            <pc:sldMk cId="4198797746" sldId="313"/>
            <ac:picMk id="1034" creationId="{A5F8E6A6-71B4-41E7-8C01-EDB3236B3497}"/>
          </ac:picMkLst>
        </pc:picChg>
        <pc:picChg chg="del">
          <ac:chgData name="Agustín Bunader" userId="6e719ad08ff68a50" providerId="LiveId" clId="{10116EA7-8201-493B-A8AA-1FDD08F74908}" dt="2021-08-08T13:27:10.882" v="8984" actId="478"/>
          <ac:picMkLst>
            <pc:docMk/>
            <pc:sldMk cId="4198797746" sldId="313"/>
            <ac:picMk id="2050" creationId="{3A4D3694-D640-49B7-8A8D-6ACD3B9E86B3}"/>
          </ac:picMkLst>
        </pc:picChg>
        <pc:picChg chg="del">
          <ac:chgData name="Agustín Bunader" userId="6e719ad08ff68a50" providerId="LiveId" clId="{10116EA7-8201-493B-A8AA-1FDD08F74908}" dt="2021-08-08T13:27:08.148" v="8981" actId="478"/>
          <ac:picMkLst>
            <pc:docMk/>
            <pc:sldMk cId="4198797746" sldId="313"/>
            <ac:picMk id="2052" creationId="{9C39A120-4BB4-41EA-920D-862ECBE7A971}"/>
          </ac:picMkLst>
        </pc:picChg>
      </pc:sldChg>
      <pc:sldChg chg="addSp delSp modSp add mod">
        <pc:chgData name="Agustín Bunader" userId="6e719ad08ff68a50" providerId="LiveId" clId="{10116EA7-8201-493B-A8AA-1FDD08F74908}" dt="2021-08-09T08:44:32.722" v="9800" actId="1076"/>
        <pc:sldMkLst>
          <pc:docMk/>
          <pc:sldMk cId="3073650663" sldId="314"/>
        </pc:sldMkLst>
        <pc:spChg chg="mod">
          <ac:chgData name="Agustín Bunader" userId="6e719ad08ff68a50" providerId="LiveId" clId="{10116EA7-8201-493B-A8AA-1FDD08F74908}" dt="2021-08-08T23:00:33.274" v="9327" actId="20577"/>
          <ac:spMkLst>
            <pc:docMk/>
            <pc:sldMk cId="3073650663" sldId="314"/>
            <ac:spMk id="4" creationId="{B5981CF1-BC08-49F8-B0F9-AAF98EC67450}"/>
          </ac:spMkLst>
        </pc:spChg>
        <pc:spChg chg="add del mod">
          <ac:chgData name="Agustín Bunader" userId="6e719ad08ff68a50" providerId="LiveId" clId="{10116EA7-8201-493B-A8AA-1FDD08F74908}" dt="2021-08-08T23:01:28.027" v="9363" actId="478"/>
          <ac:spMkLst>
            <pc:docMk/>
            <pc:sldMk cId="3073650663" sldId="314"/>
            <ac:spMk id="44" creationId="{8FF9892F-179D-4C60-8B0C-76A5F711E9D9}"/>
          </ac:spMkLst>
        </pc:spChg>
        <pc:spChg chg="del">
          <ac:chgData name="Agustín Bunader" userId="6e719ad08ff68a50" providerId="LiveId" clId="{10116EA7-8201-493B-A8AA-1FDD08F74908}" dt="2021-08-08T22:55:14.841" v="9304" actId="478"/>
          <ac:spMkLst>
            <pc:docMk/>
            <pc:sldMk cId="3073650663" sldId="314"/>
            <ac:spMk id="45" creationId="{9281905F-E4D5-4644-89C1-3CA9CC180B10}"/>
          </ac:spMkLst>
        </pc:spChg>
        <pc:grpChg chg="del">
          <ac:chgData name="Agustín Bunader" userId="6e719ad08ff68a50" providerId="LiveId" clId="{10116EA7-8201-493B-A8AA-1FDD08F74908}" dt="2021-08-08T22:55:12.594" v="9302" actId="478"/>
          <ac:grpSpMkLst>
            <pc:docMk/>
            <pc:sldMk cId="3073650663" sldId="314"/>
            <ac:grpSpMk id="22" creationId="{4AC8D111-A12E-4D49-83FD-38B54767031C}"/>
          </ac:grpSpMkLst>
        </pc:grpChg>
        <pc:grpChg chg="del">
          <ac:chgData name="Agustín Bunader" userId="6e719ad08ff68a50" providerId="LiveId" clId="{10116EA7-8201-493B-A8AA-1FDD08F74908}" dt="2021-08-08T22:55:13.482" v="9303" actId="478"/>
          <ac:grpSpMkLst>
            <pc:docMk/>
            <pc:sldMk cId="3073650663" sldId="314"/>
            <ac:grpSpMk id="27" creationId="{EA872AE2-CE96-4664-B1FE-839FC8A32D2E}"/>
          </ac:grpSpMkLst>
        </pc:grpChg>
        <pc:graphicFrameChg chg="add mod ord modGraphic">
          <ac:chgData name="Agustín Bunader" userId="6e719ad08ff68a50" providerId="LiveId" clId="{10116EA7-8201-493B-A8AA-1FDD08F74908}" dt="2021-08-09T08:44:29.330" v="9799" actId="14734"/>
          <ac:graphicFrameMkLst>
            <pc:docMk/>
            <pc:sldMk cId="3073650663" sldId="314"/>
            <ac:graphicFrameMk id="2" creationId="{9F65A12B-2C4B-40D7-83D9-0C472022D135}"/>
          </ac:graphicFrameMkLst>
        </pc:graphicFrameChg>
        <pc:picChg chg="add del">
          <ac:chgData name="Agustín Bunader" userId="6e719ad08ff68a50" providerId="LiveId" clId="{10116EA7-8201-493B-A8AA-1FDD08F74908}" dt="2021-08-08T23:02:24.269" v="9406"/>
          <ac:picMkLst>
            <pc:docMk/>
            <pc:sldMk cId="3073650663" sldId="314"/>
            <ac:picMk id="3" creationId="{C7828F62-C762-4BF4-8058-44831B3FE053}"/>
          </ac:picMkLst>
        </pc:picChg>
        <pc:picChg chg="add mod">
          <ac:chgData name="Agustín Bunader" userId="6e719ad08ff68a50" providerId="LiveId" clId="{10116EA7-8201-493B-A8AA-1FDD08F74908}" dt="2021-08-09T08:44:32.722" v="9800" actId="1076"/>
          <ac:picMkLst>
            <pc:docMk/>
            <pc:sldMk cId="3073650663" sldId="314"/>
            <ac:picMk id="29" creationId="{2701992C-35E5-4A4F-8E32-26976DD8997C}"/>
          </ac:picMkLst>
        </pc:picChg>
        <pc:picChg chg="add mod">
          <ac:chgData name="Agustín Bunader" userId="6e719ad08ff68a50" providerId="LiveId" clId="{10116EA7-8201-493B-A8AA-1FDD08F74908}" dt="2021-08-09T08:44:11.543" v="9794" actId="1037"/>
          <ac:picMkLst>
            <pc:docMk/>
            <pc:sldMk cId="3073650663" sldId="314"/>
            <ac:picMk id="31" creationId="{3F4C2DB3-9175-4A38-A55E-F96FE735F656}"/>
          </ac:picMkLst>
        </pc:picChg>
        <pc:picChg chg="add mod">
          <ac:chgData name="Agustín Bunader" userId="6e719ad08ff68a50" providerId="LiveId" clId="{10116EA7-8201-493B-A8AA-1FDD08F74908}" dt="2021-08-09T08:44:11.543" v="9794" actId="1037"/>
          <ac:picMkLst>
            <pc:docMk/>
            <pc:sldMk cId="3073650663" sldId="314"/>
            <ac:picMk id="35" creationId="{919A03E9-94C9-4457-8ACF-101607543885}"/>
          </ac:picMkLst>
        </pc:picChg>
        <pc:picChg chg="add mod">
          <ac:chgData name="Agustín Bunader" userId="6e719ad08ff68a50" providerId="LiveId" clId="{10116EA7-8201-493B-A8AA-1FDD08F74908}" dt="2021-08-09T08:44:11.543" v="9794" actId="1037"/>
          <ac:picMkLst>
            <pc:docMk/>
            <pc:sldMk cId="3073650663" sldId="314"/>
            <ac:picMk id="2050" creationId="{4A1A8A24-A72B-4F37-939A-7EE438B31FBD}"/>
          </ac:picMkLst>
        </pc:picChg>
      </pc:sldChg>
      <pc:sldChg chg="addSp delSp modSp add mod">
        <pc:chgData name="Agustín Bunader" userId="6e719ad08ff68a50" providerId="LiveId" clId="{10116EA7-8201-493B-A8AA-1FDD08F74908}" dt="2021-08-09T09:06:15.876" v="9893" actId="1076"/>
        <pc:sldMkLst>
          <pc:docMk/>
          <pc:sldMk cId="3245409947" sldId="315"/>
        </pc:sldMkLst>
        <pc:spChg chg="mod">
          <ac:chgData name="Agustín Bunader" userId="6e719ad08ff68a50" providerId="LiveId" clId="{10116EA7-8201-493B-A8AA-1FDD08F74908}" dt="2021-08-09T08:33:56.749" v="9618" actId="20577"/>
          <ac:spMkLst>
            <pc:docMk/>
            <pc:sldMk cId="3245409947" sldId="315"/>
            <ac:spMk id="4" creationId="{B5981CF1-BC08-49F8-B0F9-AAF98EC67450}"/>
          </ac:spMkLst>
        </pc:spChg>
        <pc:spChg chg="add del">
          <ac:chgData name="Agustín Bunader" userId="6e719ad08ff68a50" providerId="LiveId" clId="{10116EA7-8201-493B-A8AA-1FDD08F74908}" dt="2021-08-09T08:37:05.914" v="9631" actId="478"/>
          <ac:spMkLst>
            <pc:docMk/>
            <pc:sldMk cId="3245409947" sldId="315"/>
            <ac:spMk id="5" creationId="{0230C44B-C1F1-4727-9D0B-41272B3490C9}"/>
          </ac:spMkLst>
        </pc:spChg>
        <pc:spChg chg="add del mod">
          <ac:chgData name="Agustín Bunader" userId="6e719ad08ff68a50" providerId="LiveId" clId="{10116EA7-8201-493B-A8AA-1FDD08F74908}" dt="2021-08-09T08:38:08.482" v="9640" actId="11529"/>
          <ac:spMkLst>
            <pc:docMk/>
            <pc:sldMk cId="3245409947" sldId="315"/>
            <ac:spMk id="7" creationId="{3894173C-9362-4B7B-97F8-D1B89A0F8AFD}"/>
          </ac:spMkLst>
        </pc:spChg>
        <pc:spChg chg="add mod">
          <ac:chgData name="Agustín Bunader" userId="6e719ad08ff68a50" providerId="LiveId" clId="{10116EA7-8201-493B-A8AA-1FDD08F74908}" dt="2021-08-09T08:40:21.867" v="9688" actId="14100"/>
          <ac:spMkLst>
            <pc:docMk/>
            <pc:sldMk cId="3245409947" sldId="315"/>
            <ac:spMk id="9" creationId="{C2CBA22E-EA97-45E5-98CE-5B6F3242BF2E}"/>
          </ac:spMkLst>
        </pc:spChg>
        <pc:spChg chg="add mod">
          <ac:chgData name="Agustín Bunader" userId="6e719ad08ff68a50" providerId="LiveId" clId="{10116EA7-8201-493B-A8AA-1FDD08F74908}" dt="2021-08-09T08:41:53.666" v="9759" actId="1076"/>
          <ac:spMkLst>
            <pc:docMk/>
            <pc:sldMk cId="3245409947" sldId="315"/>
            <ac:spMk id="13" creationId="{9661EC12-5D58-4043-8784-347A95977555}"/>
          </ac:spMkLst>
        </pc:spChg>
        <pc:spChg chg="add mod">
          <ac:chgData name="Agustín Bunader" userId="6e719ad08ff68a50" providerId="LiveId" clId="{10116EA7-8201-493B-A8AA-1FDD08F74908}" dt="2021-08-09T09:05:00.441" v="9826" actId="20577"/>
          <ac:spMkLst>
            <pc:docMk/>
            <pc:sldMk cId="3245409947" sldId="315"/>
            <ac:spMk id="15" creationId="{B4D5C805-13DD-4101-AB93-BB3316B763FB}"/>
          </ac:spMkLst>
        </pc:spChg>
        <pc:spChg chg="add mod">
          <ac:chgData name="Agustín Bunader" userId="6e719ad08ff68a50" providerId="LiveId" clId="{10116EA7-8201-493B-A8AA-1FDD08F74908}" dt="2021-08-09T09:06:15.876" v="9893" actId="1076"/>
          <ac:spMkLst>
            <pc:docMk/>
            <pc:sldMk cId="3245409947" sldId="315"/>
            <ac:spMk id="16" creationId="{1A2C58E6-C38F-434A-8629-C230D843142F}"/>
          </ac:spMkLst>
        </pc:spChg>
        <pc:spChg chg="add mod">
          <ac:chgData name="Agustín Bunader" userId="6e719ad08ff68a50" providerId="LiveId" clId="{10116EA7-8201-493B-A8AA-1FDD08F74908}" dt="2021-08-09T09:05:56.702" v="9889" actId="20577"/>
          <ac:spMkLst>
            <pc:docMk/>
            <pc:sldMk cId="3245409947" sldId="315"/>
            <ac:spMk id="17" creationId="{522CF636-4957-46E5-9F50-18A58DF09012}"/>
          </ac:spMkLst>
        </pc:spChg>
        <pc:graphicFrameChg chg="del">
          <ac:chgData name="Agustín Bunader" userId="6e719ad08ff68a50" providerId="LiveId" clId="{10116EA7-8201-493B-A8AA-1FDD08F74908}" dt="2021-08-09T01:31:55.903" v="9596" actId="478"/>
          <ac:graphicFrameMkLst>
            <pc:docMk/>
            <pc:sldMk cId="3245409947" sldId="315"/>
            <ac:graphicFrameMk id="2" creationId="{9F65A12B-2C4B-40D7-83D9-0C472022D135}"/>
          </ac:graphicFrameMkLst>
        </pc:graphicFrameChg>
        <pc:picChg chg="add mod modCrop">
          <ac:chgData name="Agustín Bunader" userId="6e719ad08ff68a50" providerId="LiveId" clId="{10116EA7-8201-493B-A8AA-1FDD08F74908}" dt="2021-08-09T08:37:29.380" v="9632" actId="1076"/>
          <ac:picMkLst>
            <pc:docMk/>
            <pc:sldMk cId="3245409947" sldId="315"/>
            <ac:picMk id="3" creationId="{AC679152-4F87-43C8-BD32-492F02112937}"/>
          </ac:picMkLst>
        </pc:picChg>
        <pc:picChg chg="mod">
          <ac:chgData name="Agustín Bunader" userId="6e719ad08ff68a50" providerId="LiveId" clId="{10116EA7-8201-493B-A8AA-1FDD08F74908}" dt="2021-08-09T01:32:05.363" v="9600" actId="1076"/>
          <ac:picMkLst>
            <pc:docMk/>
            <pc:sldMk cId="3245409947" sldId="315"/>
            <ac:picMk id="29" creationId="{2701992C-35E5-4A4F-8E32-26976DD8997C}"/>
          </ac:picMkLst>
        </pc:picChg>
        <pc:picChg chg="del">
          <ac:chgData name="Agustín Bunader" userId="6e719ad08ff68a50" providerId="LiveId" clId="{10116EA7-8201-493B-A8AA-1FDD08F74908}" dt="2021-08-09T01:31:56.575" v="9597" actId="478"/>
          <ac:picMkLst>
            <pc:docMk/>
            <pc:sldMk cId="3245409947" sldId="315"/>
            <ac:picMk id="31" creationId="{3F4C2DB3-9175-4A38-A55E-F96FE735F656}"/>
          </ac:picMkLst>
        </pc:picChg>
        <pc:picChg chg="del">
          <ac:chgData name="Agustín Bunader" userId="6e719ad08ff68a50" providerId="LiveId" clId="{10116EA7-8201-493B-A8AA-1FDD08F74908}" dt="2021-08-09T01:31:57.107" v="9598" actId="478"/>
          <ac:picMkLst>
            <pc:docMk/>
            <pc:sldMk cId="3245409947" sldId="315"/>
            <ac:picMk id="35" creationId="{919A03E9-94C9-4457-8ACF-101607543885}"/>
          </ac:picMkLst>
        </pc:picChg>
        <pc:picChg chg="del">
          <ac:chgData name="Agustín Bunader" userId="6e719ad08ff68a50" providerId="LiveId" clId="{10116EA7-8201-493B-A8AA-1FDD08F74908}" dt="2021-08-09T01:31:57.616" v="9599" actId="478"/>
          <ac:picMkLst>
            <pc:docMk/>
            <pc:sldMk cId="3245409947" sldId="315"/>
            <ac:picMk id="2050" creationId="{4A1A8A24-A72B-4F37-939A-7EE438B31FBD}"/>
          </ac:picMkLst>
        </pc:picChg>
      </pc:sldChg>
      <pc:sldChg chg="addSp delSp modSp add mod">
        <pc:chgData name="Agustín Bunader" userId="6e719ad08ff68a50" providerId="LiveId" clId="{10116EA7-8201-493B-A8AA-1FDD08F74908}" dt="2021-08-09T16:35:40.956" v="12113" actId="313"/>
        <pc:sldMkLst>
          <pc:docMk/>
          <pc:sldMk cId="4143841224" sldId="316"/>
        </pc:sldMkLst>
        <pc:spChg chg="del">
          <ac:chgData name="Agustín Bunader" userId="6e719ad08ff68a50" providerId="LiveId" clId="{10116EA7-8201-493B-A8AA-1FDD08F74908}" dt="2021-08-09T09:09:07.819" v="9913" actId="478"/>
          <ac:spMkLst>
            <pc:docMk/>
            <pc:sldMk cId="4143841224" sldId="316"/>
            <ac:spMk id="9" creationId="{C2CBA22E-EA97-45E5-98CE-5B6F3242BF2E}"/>
          </ac:spMkLst>
        </pc:spChg>
        <pc:spChg chg="mod">
          <ac:chgData name="Agustín Bunader" userId="6e719ad08ff68a50" providerId="LiveId" clId="{10116EA7-8201-493B-A8AA-1FDD08F74908}" dt="2021-08-09T09:14:47.555" v="10125" actId="14100"/>
          <ac:spMkLst>
            <pc:docMk/>
            <pc:sldMk cId="4143841224" sldId="316"/>
            <ac:spMk id="13" creationId="{9661EC12-5D58-4043-8784-347A95977555}"/>
          </ac:spMkLst>
        </pc:spChg>
        <pc:spChg chg="mod">
          <ac:chgData name="Agustín Bunader" userId="6e719ad08ff68a50" providerId="LiveId" clId="{10116EA7-8201-493B-A8AA-1FDD08F74908}" dt="2021-08-09T09:19:53.859" v="10340" actId="1076"/>
          <ac:spMkLst>
            <pc:docMk/>
            <pc:sldMk cId="4143841224" sldId="316"/>
            <ac:spMk id="15" creationId="{B4D5C805-13DD-4101-AB93-BB3316B763FB}"/>
          </ac:spMkLst>
        </pc:spChg>
        <pc:spChg chg="del">
          <ac:chgData name="Agustín Bunader" userId="6e719ad08ff68a50" providerId="LiveId" clId="{10116EA7-8201-493B-A8AA-1FDD08F74908}" dt="2021-08-09T09:09:10.379" v="9915" actId="478"/>
          <ac:spMkLst>
            <pc:docMk/>
            <pc:sldMk cId="4143841224" sldId="316"/>
            <ac:spMk id="16" creationId="{1A2C58E6-C38F-434A-8629-C230D843142F}"/>
          </ac:spMkLst>
        </pc:spChg>
        <pc:spChg chg="del">
          <ac:chgData name="Agustín Bunader" userId="6e719ad08ff68a50" providerId="LiveId" clId="{10116EA7-8201-493B-A8AA-1FDD08F74908}" dt="2021-08-09T09:09:09.205" v="9914" actId="478"/>
          <ac:spMkLst>
            <pc:docMk/>
            <pc:sldMk cId="4143841224" sldId="316"/>
            <ac:spMk id="17" creationId="{522CF636-4957-46E5-9F50-18A58DF09012}"/>
          </ac:spMkLst>
        </pc:spChg>
        <pc:spChg chg="add mod">
          <ac:chgData name="Agustín Bunader" userId="6e719ad08ff68a50" providerId="LiveId" clId="{10116EA7-8201-493B-A8AA-1FDD08F74908}" dt="2021-08-09T09:15:41.350" v="10187" actId="20577"/>
          <ac:spMkLst>
            <pc:docMk/>
            <pc:sldMk cId="4143841224" sldId="316"/>
            <ac:spMk id="20" creationId="{182F7E54-B2A5-4FF6-83C7-770AAE3884AC}"/>
          </ac:spMkLst>
        </pc:spChg>
        <pc:spChg chg="add mod">
          <ac:chgData name="Agustín Bunader" userId="6e719ad08ff68a50" providerId="LiveId" clId="{10116EA7-8201-493B-A8AA-1FDD08F74908}" dt="2021-08-09T09:16:56.927" v="10253" actId="20577"/>
          <ac:spMkLst>
            <pc:docMk/>
            <pc:sldMk cId="4143841224" sldId="316"/>
            <ac:spMk id="21" creationId="{21923E2B-8A06-41F5-81B3-21885F58E7F1}"/>
          </ac:spMkLst>
        </pc:spChg>
        <pc:spChg chg="add mod">
          <ac:chgData name="Agustín Bunader" userId="6e719ad08ff68a50" providerId="LiveId" clId="{10116EA7-8201-493B-A8AA-1FDD08F74908}" dt="2021-08-09T09:17:55.058" v="10292" actId="20577"/>
          <ac:spMkLst>
            <pc:docMk/>
            <pc:sldMk cId="4143841224" sldId="316"/>
            <ac:spMk id="22" creationId="{BBEECA69-1B74-4D84-A372-877B7EA51A3C}"/>
          </ac:spMkLst>
        </pc:spChg>
        <pc:spChg chg="add mod">
          <ac:chgData name="Agustín Bunader" userId="6e719ad08ff68a50" providerId="LiveId" clId="{10116EA7-8201-493B-A8AA-1FDD08F74908}" dt="2021-08-09T16:35:40.956" v="12113" actId="313"/>
          <ac:spMkLst>
            <pc:docMk/>
            <pc:sldMk cId="4143841224" sldId="316"/>
            <ac:spMk id="23" creationId="{26ED8689-0F35-4CCC-8B9E-5F78E1F67BE9}"/>
          </ac:spMkLst>
        </pc:spChg>
        <pc:picChg chg="del">
          <ac:chgData name="Agustín Bunader" userId="6e719ad08ff68a50" providerId="LiveId" clId="{10116EA7-8201-493B-A8AA-1FDD08F74908}" dt="2021-08-09T09:09:05.291" v="9911" actId="478"/>
          <ac:picMkLst>
            <pc:docMk/>
            <pc:sldMk cId="4143841224" sldId="316"/>
            <ac:picMk id="3" creationId="{AC679152-4F87-43C8-BD32-492F02112937}"/>
          </ac:picMkLst>
        </pc:picChg>
        <pc:picChg chg="add del mod">
          <ac:chgData name="Agustín Bunader" userId="6e719ad08ff68a50" providerId="LiveId" clId="{10116EA7-8201-493B-A8AA-1FDD08F74908}" dt="2021-08-09T09:10:03.626" v="9920" actId="478"/>
          <ac:picMkLst>
            <pc:docMk/>
            <pc:sldMk cId="4143841224" sldId="316"/>
            <ac:picMk id="5" creationId="{D651F147-6B8D-481B-A970-9D34CC06207F}"/>
          </ac:picMkLst>
        </pc:picChg>
        <pc:picChg chg="add del mod">
          <ac:chgData name="Agustín Bunader" userId="6e719ad08ff68a50" providerId="LiveId" clId="{10116EA7-8201-493B-A8AA-1FDD08F74908}" dt="2021-08-09T09:09:35.616" v="9919" actId="478"/>
          <ac:picMkLst>
            <pc:docMk/>
            <pc:sldMk cId="4143841224" sldId="316"/>
            <ac:picMk id="10" creationId="{AB0CEB7D-2EAA-418D-8C70-BDD71DF4D958}"/>
          </ac:picMkLst>
        </pc:picChg>
        <pc:picChg chg="add mod ord">
          <ac:chgData name="Agustín Bunader" userId="6e719ad08ff68a50" providerId="LiveId" clId="{10116EA7-8201-493B-A8AA-1FDD08F74908}" dt="2021-08-09T09:10:43.313" v="9932" actId="167"/>
          <ac:picMkLst>
            <pc:docMk/>
            <pc:sldMk cId="4143841224" sldId="316"/>
            <ac:picMk id="18" creationId="{4F08F45F-3014-4C3C-8ECB-E3A03147C6D9}"/>
          </ac:picMkLst>
        </pc:picChg>
      </pc:sldChg>
      <pc:sldChg chg="addSp delSp modSp add del mod">
        <pc:chgData name="Agustín Bunader" userId="6e719ad08ff68a50" providerId="LiveId" clId="{10116EA7-8201-493B-A8AA-1FDD08F74908}" dt="2021-08-09T13:09:09.739" v="10987" actId="14861"/>
        <pc:sldMkLst>
          <pc:docMk/>
          <pc:sldMk cId="153034479" sldId="317"/>
        </pc:sldMkLst>
        <pc:spChg chg="add del mod">
          <ac:chgData name="Agustín Bunader" userId="6e719ad08ff68a50" providerId="LiveId" clId="{10116EA7-8201-493B-A8AA-1FDD08F74908}" dt="2021-08-09T13:04:45.130" v="10879" actId="478"/>
          <ac:spMkLst>
            <pc:docMk/>
            <pc:sldMk cId="153034479" sldId="317"/>
            <ac:spMk id="2" creationId="{4F6ECE80-D032-49EA-A177-23FB023C8034}"/>
          </ac:spMkLst>
        </pc:spChg>
        <pc:spChg chg="mod">
          <ac:chgData name="Agustín Bunader" userId="6e719ad08ff68a50" providerId="LiveId" clId="{10116EA7-8201-493B-A8AA-1FDD08F74908}" dt="2021-08-09T09:20:29.078" v="10363" actId="20577"/>
          <ac:spMkLst>
            <pc:docMk/>
            <pc:sldMk cId="153034479" sldId="317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9T13:06:51.834" v="10922" actId="255"/>
          <ac:spMkLst>
            <pc:docMk/>
            <pc:sldMk cId="153034479" sldId="317"/>
            <ac:spMk id="7" creationId="{F38F3778-187E-4D0F-9094-DEBC90930164}"/>
          </ac:spMkLst>
        </pc:spChg>
        <pc:spChg chg="del mod">
          <ac:chgData name="Agustín Bunader" userId="6e719ad08ff68a50" providerId="LiveId" clId="{10116EA7-8201-493B-A8AA-1FDD08F74908}" dt="2021-08-09T09:08:59.206" v="9906" actId="478"/>
          <ac:spMkLst>
            <pc:docMk/>
            <pc:sldMk cId="153034479" sldId="317"/>
            <ac:spMk id="9" creationId="{C2CBA22E-EA97-45E5-98CE-5B6F3242BF2E}"/>
          </ac:spMkLst>
        </pc:spChg>
        <pc:spChg chg="add mod">
          <ac:chgData name="Agustín Bunader" userId="6e719ad08ff68a50" providerId="LiveId" clId="{10116EA7-8201-493B-A8AA-1FDD08F74908}" dt="2021-08-09T13:07:54.453" v="10953" actId="20577"/>
          <ac:spMkLst>
            <pc:docMk/>
            <pc:sldMk cId="153034479" sldId="317"/>
            <ac:spMk id="10" creationId="{D35D6B23-25E4-4CDD-B19C-120C70D37B7E}"/>
          </ac:spMkLst>
        </pc:spChg>
        <pc:spChg chg="add mod">
          <ac:chgData name="Agustín Bunader" userId="6e719ad08ff68a50" providerId="LiveId" clId="{10116EA7-8201-493B-A8AA-1FDD08F74908}" dt="2021-08-09T13:09:09.739" v="10987" actId="14861"/>
          <ac:spMkLst>
            <pc:docMk/>
            <pc:sldMk cId="153034479" sldId="317"/>
            <ac:spMk id="12" creationId="{6B7F1B9E-52A4-4D29-A168-61DBD4A8F201}"/>
          </ac:spMkLst>
        </pc:spChg>
        <pc:spChg chg="del">
          <ac:chgData name="Agustín Bunader" userId="6e719ad08ff68a50" providerId="LiveId" clId="{10116EA7-8201-493B-A8AA-1FDD08F74908}" dt="2021-08-09T09:08:59.803" v="9907" actId="478"/>
          <ac:spMkLst>
            <pc:docMk/>
            <pc:sldMk cId="153034479" sldId="317"/>
            <ac:spMk id="13" creationId="{9661EC12-5D58-4043-8784-347A95977555}"/>
          </ac:spMkLst>
        </pc:spChg>
        <pc:spChg chg="del mod">
          <ac:chgData name="Agustín Bunader" userId="6e719ad08ff68a50" providerId="LiveId" clId="{10116EA7-8201-493B-A8AA-1FDD08F74908}" dt="2021-08-09T09:20:01.471" v="10341" actId="478"/>
          <ac:spMkLst>
            <pc:docMk/>
            <pc:sldMk cId="153034479" sldId="317"/>
            <ac:spMk id="15" creationId="{B4D5C805-13DD-4101-AB93-BB3316B763FB}"/>
          </ac:spMkLst>
        </pc:spChg>
        <pc:spChg chg="del">
          <ac:chgData name="Agustín Bunader" userId="6e719ad08ff68a50" providerId="LiveId" clId="{10116EA7-8201-493B-A8AA-1FDD08F74908}" dt="2021-08-09T09:08:57.094" v="9903" actId="478"/>
          <ac:spMkLst>
            <pc:docMk/>
            <pc:sldMk cId="153034479" sldId="317"/>
            <ac:spMk id="16" creationId="{1A2C58E6-C38F-434A-8629-C230D843142F}"/>
          </ac:spMkLst>
        </pc:spChg>
        <pc:spChg chg="del">
          <ac:chgData name="Agustín Bunader" userId="6e719ad08ff68a50" providerId="LiveId" clId="{10116EA7-8201-493B-A8AA-1FDD08F74908}" dt="2021-08-09T09:08:57.588" v="9904" actId="478"/>
          <ac:spMkLst>
            <pc:docMk/>
            <pc:sldMk cId="153034479" sldId="317"/>
            <ac:spMk id="17" creationId="{522CF636-4957-46E5-9F50-18A58DF09012}"/>
          </ac:spMkLst>
        </pc:spChg>
        <pc:spChg chg="add mod">
          <ac:chgData name="Agustín Bunader" userId="6e719ad08ff68a50" providerId="LiveId" clId="{10116EA7-8201-493B-A8AA-1FDD08F74908}" dt="2021-08-09T12:33:06.090" v="10845" actId="554"/>
          <ac:spMkLst>
            <pc:docMk/>
            <pc:sldMk cId="153034479" sldId="317"/>
            <ac:spMk id="18" creationId="{18989717-4FB9-409C-A06A-DB77565FE4D9}"/>
          </ac:spMkLst>
        </pc:spChg>
        <pc:spChg chg="add mod">
          <ac:chgData name="Agustín Bunader" userId="6e719ad08ff68a50" providerId="LiveId" clId="{10116EA7-8201-493B-A8AA-1FDD08F74908}" dt="2021-08-09T13:05:47.556" v="10897" actId="207"/>
          <ac:spMkLst>
            <pc:docMk/>
            <pc:sldMk cId="153034479" sldId="317"/>
            <ac:spMk id="19" creationId="{CC5C4BBA-8D8B-4FCC-9969-C12A778CDE7C}"/>
          </ac:spMkLst>
        </pc:spChg>
        <pc:spChg chg="add del mod">
          <ac:chgData name="Agustín Bunader" userId="6e719ad08ff68a50" providerId="LiveId" clId="{10116EA7-8201-493B-A8AA-1FDD08F74908}" dt="2021-08-09T13:07:19.150" v="10937" actId="478"/>
          <ac:spMkLst>
            <pc:docMk/>
            <pc:sldMk cId="153034479" sldId="317"/>
            <ac:spMk id="25" creationId="{75C95503-F09E-4378-A3D1-260C5E8DDAA9}"/>
          </ac:spMkLst>
        </pc:spChg>
        <pc:picChg chg="del">
          <ac:chgData name="Agustín Bunader" userId="6e719ad08ff68a50" providerId="LiveId" clId="{10116EA7-8201-493B-A8AA-1FDD08F74908}" dt="2021-08-09T09:08:55.802" v="9902" actId="478"/>
          <ac:picMkLst>
            <pc:docMk/>
            <pc:sldMk cId="153034479" sldId="317"/>
            <ac:picMk id="3" creationId="{AC679152-4F87-43C8-BD32-492F02112937}"/>
          </ac:picMkLst>
        </pc:picChg>
        <pc:picChg chg="del mod">
          <ac:chgData name="Agustín Bunader" userId="6e719ad08ff68a50" providerId="LiveId" clId="{10116EA7-8201-493B-A8AA-1FDD08F74908}" dt="2021-08-09T09:09:04.003" v="9910" actId="478"/>
          <ac:picMkLst>
            <pc:docMk/>
            <pc:sldMk cId="153034479" sldId="317"/>
            <ac:picMk id="5" creationId="{D651F147-6B8D-481B-A970-9D34CC06207F}"/>
          </ac:picMkLst>
        </pc:picChg>
        <pc:picChg chg="add mod">
          <ac:chgData name="Agustín Bunader" userId="6e719ad08ff68a50" providerId="LiveId" clId="{10116EA7-8201-493B-A8AA-1FDD08F74908}" dt="2021-08-09T12:33:21.201" v="10847" actId="12789"/>
          <ac:picMkLst>
            <pc:docMk/>
            <pc:sldMk cId="153034479" sldId="317"/>
            <ac:picMk id="20" creationId="{FB43CAB2-F265-46C5-9217-78EB987E7D69}"/>
          </ac:picMkLst>
        </pc:picChg>
        <pc:picChg chg="del">
          <ac:chgData name="Agustín Bunader" userId="6e719ad08ff68a50" providerId="LiveId" clId="{10116EA7-8201-493B-A8AA-1FDD08F74908}" dt="2021-08-09T09:24:35.579" v="10492" actId="478"/>
          <ac:picMkLst>
            <pc:docMk/>
            <pc:sldMk cId="153034479" sldId="317"/>
            <ac:picMk id="29" creationId="{2701992C-35E5-4A4F-8E32-26976DD8997C}"/>
          </ac:picMkLst>
        </pc:picChg>
        <pc:picChg chg="add mod">
          <ac:chgData name="Agustín Bunader" userId="6e719ad08ff68a50" providerId="LiveId" clId="{10116EA7-8201-493B-A8AA-1FDD08F74908}" dt="2021-08-09T09:24:37.727" v="10493" actId="1076"/>
          <ac:picMkLst>
            <pc:docMk/>
            <pc:sldMk cId="153034479" sldId="317"/>
            <ac:picMk id="1026" creationId="{03D67680-3943-422D-A2B8-35296DEF3158}"/>
          </ac:picMkLst>
        </pc:picChg>
        <pc:picChg chg="add del mod">
          <ac:chgData name="Agustín Bunader" userId="6e719ad08ff68a50" providerId="LiveId" clId="{10116EA7-8201-493B-A8AA-1FDD08F74908}" dt="2021-08-09T12:10:53.769" v="10590" actId="478"/>
          <ac:picMkLst>
            <pc:docMk/>
            <pc:sldMk cId="153034479" sldId="317"/>
            <ac:picMk id="1028" creationId="{D5A58A65-46EF-42E9-8D1E-4E4A7045B131}"/>
          </ac:picMkLst>
        </pc:picChg>
        <pc:picChg chg="add mod">
          <ac:chgData name="Agustín Bunader" userId="6e719ad08ff68a50" providerId="LiveId" clId="{10116EA7-8201-493B-A8AA-1FDD08F74908}" dt="2021-08-09T13:08:37.742" v="10981" actId="1076"/>
          <ac:picMkLst>
            <pc:docMk/>
            <pc:sldMk cId="153034479" sldId="317"/>
            <ac:picMk id="1030" creationId="{CE1D5790-9D32-435F-8217-F92E12076706}"/>
          </ac:picMkLst>
        </pc:picChg>
        <pc:picChg chg="add del mod">
          <ac:chgData name="Agustín Bunader" userId="6e719ad08ff68a50" providerId="LiveId" clId="{10116EA7-8201-493B-A8AA-1FDD08F74908}" dt="2021-08-09T13:03:55.536" v="10862" actId="478"/>
          <ac:picMkLst>
            <pc:docMk/>
            <pc:sldMk cId="153034479" sldId="317"/>
            <ac:picMk id="1032" creationId="{9FEF7378-F767-447C-A879-7C24B1334D57}"/>
          </ac:picMkLst>
        </pc:picChg>
        <pc:picChg chg="add del mod">
          <ac:chgData name="Agustín Bunader" userId="6e719ad08ff68a50" providerId="LiveId" clId="{10116EA7-8201-493B-A8AA-1FDD08F74908}" dt="2021-08-09T13:03:54.895" v="10861" actId="478"/>
          <ac:picMkLst>
            <pc:docMk/>
            <pc:sldMk cId="153034479" sldId="317"/>
            <ac:picMk id="1034" creationId="{21E3D540-4213-4F87-921F-48D2949F7F90}"/>
          </ac:picMkLst>
        </pc:picChg>
      </pc:sldChg>
      <pc:sldChg chg="addSp delSp modSp add mod">
        <pc:chgData name="Agustín Bunader" userId="6e719ad08ff68a50" providerId="LiveId" clId="{10116EA7-8201-493B-A8AA-1FDD08F74908}" dt="2021-08-12T12:12:16.657" v="12420" actId="20577"/>
        <pc:sldMkLst>
          <pc:docMk/>
          <pc:sldMk cId="331312192" sldId="318"/>
        </pc:sldMkLst>
        <pc:spChg chg="mod">
          <ac:chgData name="Agustín Bunader" userId="6e719ad08ff68a50" providerId="LiveId" clId="{10116EA7-8201-493B-A8AA-1FDD08F74908}" dt="2021-08-09T13:10:40.709" v="11038" actId="20577"/>
          <ac:spMkLst>
            <pc:docMk/>
            <pc:sldMk cId="331312192" sldId="318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9T13:16:58.548" v="11864" actId="1076"/>
          <ac:spMkLst>
            <pc:docMk/>
            <pc:sldMk cId="331312192" sldId="318"/>
            <ac:spMk id="15" creationId="{002F1BEE-E555-46AB-A6FE-90D560637275}"/>
          </ac:spMkLst>
        </pc:spChg>
        <pc:spChg chg="mod">
          <ac:chgData name="Agustín Bunader" userId="6e719ad08ff68a50" providerId="LiveId" clId="{10116EA7-8201-493B-A8AA-1FDD08F74908}" dt="2021-08-12T12:12:16.657" v="12420" actId="20577"/>
          <ac:spMkLst>
            <pc:docMk/>
            <pc:sldMk cId="331312192" sldId="318"/>
            <ac:spMk id="18" creationId="{18989717-4FB9-409C-A06A-DB77565FE4D9}"/>
          </ac:spMkLst>
        </pc:spChg>
        <pc:spChg chg="del">
          <ac:chgData name="Agustín Bunader" userId="6e719ad08ff68a50" providerId="LiveId" clId="{10116EA7-8201-493B-A8AA-1FDD08F74908}" dt="2021-08-09T13:10:22.463" v="10992" actId="478"/>
          <ac:spMkLst>
            <pc:docMk/>
            <pc:sldMk cId="331312192" sldId="318"/>
            <ac:spMk id="19" creationId="{CC5C4BBA-8D8B-4FCC-9969-C12A778CDE7C}"/>
          </ac:spMkLst>
        </pc:spChg>
        <pc:spChg chg="add mod">
          <ac:chgData name="Agustín Bunader" userId="6e719ad08ff68a50" providerId="LiveId" clId="{10116EA7-8201-493B-A8AA-1FDD08F74908}" dt="2021-08-09T13:18:46.265" v="11916" actId="1076"/>
          <ac:spMkLst>
            <pc:docMk/>
            <pc:sldMk cId="331312192" sldId="318"/>
            <ac:spMk id="22" creationId="{9252507F-5118-4AE1-B3C0-76FA69426304}"/>
          </ac:spMkLst>
        </pc:spChg>
        <pc:picChg chg="add mod">
          <ac:chgData name="Agustín Bunader" userId="6e719ad08ff68a50" providerId="LiveId" clId="{10116EA7-8201-493B-A8AA-1FDD08F74908}" dt="2021-08-09T13:17:40.177" v="11866" actId="1076"/>
          <ac:picMkLst>
            <pc:docMk/>
            <pc:sldMk cId="331312192" sldId="318"/>
            <ac:picMk id="16" creationId="{D75F7C80-A0A4-40B5-B412-A399E8ABCA83}"/>
          </ac:picMkLst>
        </pc:picChg>
        <pc:picChg chg="add mod">
          <ac:chgData name="Agustín Bunader" userId="6e719ad08ff68a50" providerId="LiveId" clId="{10116EA7-8201-493B-A8AA-1FDD08F74908}" dt="2021-08-09T13:17:40.177" v="11866" actId="1076"/>
          <ac:picMkLst>
            <pc:docMk/>
            <pc:sldMk cId="331312192" sldId="318"/>
            <ac:picMk id="17" creationId="{C7E9A3AA-6A35-411B-A9B5-CCF59361084D}"/>
          </ac:picMkLst>
        </pc:picChg>
        <pc:picChg chg="del">
          <ac:chgData name="Agustín Bunader" userId="6e719ad08ff68a50" providerId="LiveId" clId="{10116EA7-8201-493B-A8AA-1FDD08F74908}" dt="2021-08-09T13:10:23.141" v="10993" actId="478"/>
          <ac:picMkLst>
            <pc:docMk/>
            <pc:sldMk cId="331312192" sldId="318"/>
            <ac:picMk id="20" creationId="{FB43CAB2-F265-46C5-9217-78EB987E7D69}"/>
          </ac:picMkLst>
        </pc:picChg>
        <pc:picChg chg="add mod">
          <ac:chgData name="Agustín Bunader" userId="6e719ad08ff68a50" providerId="LiveId" clId="{10116EA7-8201-493B-A8AA-1FDD08F74908}" dt="2021-08-09T13:17:40.177" v="11866" actId="1076"/>
          <ac:picMkLst>
            <pc:docMk/>
            <pc:sldMk cId="331312192" sldId="318"/>
            <ac:picMk id="21" creationId="{2CFD9026-1ECA-4855-B2A8-A82377B6BC24}"/>
          </ac:picMkLst>
        </pc:picChg>
        <pc:picChg chg="del">
          <ac:chgData name="Agustín Bunader" userId="6e719ad08ff68a50" providerId="LiveId" clId="{10116EA7-8201-493B-A8AA-1FDD08F74908}" dt="2021-08-09T13:10:20.229" v="10990" actId="478"/>
          <ac:picMkLst>
            <pc:docMk/>
            <pc:sldMk cId="331312192" sldId="318"/>
            <ac:picMk id="1026" creationId="{03D67680-3943-422D-A2B8-35296DEF3158}"/>
          </ac:picMkLst>
        </pc:picChg>
        <pc:picChg chg="del mod">
          <ac:chgData name="Agustín Bunader" userId="6e719ad08ff68a50" providerId="LiveId" clId="{10116EA7-8201-493B-A8AA-1FDD08F74908}" dt="2021-08-09T13:10:20.688" v="10991" actId="478"/>
          <ac:picMkLst>
            <pc:docMk/>
            <pc:sldMk cId="331312192" sldId="318"/>
            <ac:picMk id="1030" creationId="{CE1D5790-9D32-435F-8217-F92E12076706}"/>
          </ac:picMkLst>
        </pc:picChg>
        <pc:picChg chg="del">
          <ac:chgData name="Agustín Bunader" userId="6e719ad08ff68a50" providerId="LiveId" clId="{10116EA7-8201-493B-A8AA-1FDD08F74908}" dt="2021-08-09T13:10:19.853" v="10989" actId="478"/>
          <ac:picMkLst>
            <pc:docMk/>
            <pc:sldMk cId="331312192" sldId="318"/>
            <ac:picMk id="1032" creationId="{9FEF7378-F767-447C-A879-7C24B1334D57}"/>
          </ac:picMkLst>
        </pc:picChg>
        <pc:picChg chg="del">
          <ac:chgData name="Agustín Bunader" userId="6e719ad08ff68a50" providerId="LiveId" clId="{10116EA7-8201-493B-A8AA-1FDD08F74908}" dt="2021-08-09T13:10:19.105" v="10988" actId="478"/>
          <ac:picMkLst>
            <pc:docMk/>
            <pc:sldMk cId="331312192" sldId="318"/>
            <ac:picMk id="1034" creationId="{21E3D540-4213-4F87-921F-48D2949F7F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Exploration des données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Préparation et classification des divers jeux de donnés</a:t>
          </a:r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Mise en place du </a:t>
          </a:r>
          <a:r>
            <a:rPr lang="fr-FR" sz="1200" dirty="0" err="1"/>
            <a:t>baseline</a:t>
          </a:r>
          <a:endParaRPr lang="fr-FR" sz="1200" dirty="0"/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kern="1200" dirty="0"/>
            <a:t>Assemblage du </a:t>
          </a:r>
          <a:r>
            <a:rPr lang="fr-FR" sz="12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meilleur </a:t>
          </a:r>
          <a:r>
            <a:rPr lang="fr-FR" sz="1200" kern="1200" dirty="0"/>
            <a:t>modèle et jeu de données</a:t>
          </a:r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A0657BBC-F534-4799-8673-5AEEAE7CAE12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Dashboard</a:t>
          </a:r>
        </a:p>
      </dgm:t>
    </dgm:pt>
    <dgm:pt modelId="{891A471D-5DD9-4F9E-88B4-E8970B812784}" type="parTrans" cxnId="{9B0BB767-7A25-4C00-807E-F0406205C75E}">
      <dgm:prSet/>
      <dgm:spPr/>
      <dgm:t>
        <a:bodyPr/>
        <a:lstStyle/>
        <a:p>
          <a:endParaRPr lang="fr-FR" sz="1200"/>
        </a:p>
      </dgm:t>
    </dgm:pt>
    <dgm:pt modelId="{B636B681-5E2C-43DF-9AE4-361D98A48E6B}" type="sibTrans" cxnId="{9B0BB767-7A25-4C00-807E-F0406205C75E}">
      <dgm:prSet/>
      <dgm:spPr/>
      <dgm:t>
        <a:bodyPr/>
        <a:lstStyle/>
        <a:p>
          <a:endParaRPr lang="fr-FR" sz="1200"/>
        </a:p>
      </dgm:t>
    </dgm:pt>
    <dgm:pt modelId="{053ACD78-79C2-4C0B-9E0A-AED0226E80EB}" type="pres">
      <dgm:prSet presAssocID="{EFEFE29B-A910-40D0-987F-11892113F3CC}" presName="Name0" presStyleCnt="0">
        <dgm:presLayoutVars>
          <dgm:dir/>
          <dgm:resizeHandles val="exact"/>
        </dgm:presLayoutVars>
      </dgm:prSet>
      <dgm:spPr/>
    </dgm:pt>
    <dgm:pt modelId="{3C4D6FC9-DF9A-4A72-B1E7-204C0BC84A4E}" type="pres">
      <dgm:prSet presAssocID="{32478744-E408-4D65-812B-AE021DF73CDF}" presName="node" presStyleLbl="node1" presStyleIdx="0" presStyleCnt="5">
        <dgm:presLayoutVars>
          <dgm:bulletEnabled val="1"/>
        </dgm:presLayoutVars>
      </dgm:prSet>
      <dgm:spPr/>
    </dgm:pt>
    <dgm:pt modelId="{3C4740BF-2058-4BED-9136-1C9EA8033540}" type="pres">
      <dgm:prSet presAssocID="{5D764176-FC93-49B7-9068-0E31CE40CE58}" presName="sibTrans" presStyleLbl="sibTrans2D1" presStyleIdx="0" presStyleCnt="4"/>
      <dgm:spPr/>
    </dgm:pt>
    <dgm:pt modelId="{FA9E331A-CA21-4207-B372-97463DCF861A}" type="pres">
      <dgm:prSet presAssocID="{5D764176-FC93-49B7-9068-0E31CE40CE58}" presName="connectorText" presStyleLbl="sibTrans2D1" presStyleIdx="0" presStyleCnt="4"/>
      <dgm:spPr/>
    </dgm:pt>
    <dgm:pt modelId="{6EABBEDC-46E8-4F7D-A123-1FE9A25281A6}" type="pres">
      <dgm:prSet presAssocID="{1DE1161B-CFC0-4324-9275-E3811208B081}" presName="node" presStyleLbl="node1" presStyleIdx="1" presStyleCnt="5">
        <dgm:presLayoutVars>
          <dgm:bulletEnabled val="1"/>
        </dgm:presLayoutVars>
      </dgm:prSet>
      <dgm:spPr/>
    </dgm:pt>
    <dgm:pt modelId="{F2B9C7EB-C3E4-46E9-B05F-D817B53BE9C4}" type="pres">
      <dgm:prSet presAssocID="{B3283348-CD4A-4243-8AD7-C4B0A45038BA}" presName="sibTrans" presStyleLbl="sibTrans2D1" presStyleIdx="1" presStyleCnt="4"/>
      <dgm:spPr/>
    </dgm:pt>
    <dgm:pt modelId="{45D0FFC4-D4CE-4387-A6D7-2F5913696D3C}" type="pres">
      <dgm:prSet presAssocID="{B3283348-CD4A-4243-8AD7-C4B0A45038BA}" presName="connectorText" presStyleLbl="sibTrans2D1" presStyleIdx="1" presStyleCnt="4"/>
      <dgm:spPr/>
    </dgm:pt>
    <dgm:pt modelId="{3BFCCB25-3BAD-42C8-BFFC-9E00C89E58E3}" type="pres">
      <dgm:prSet presAssocID="{52044FD9-E057-4804-A17F-50E5B1EC3344}" presName="node" presStyleLbl="node1" presStyleIdx="2" presStyleCnt="5">
        <dgm:presLayoutVars>
          <dgm:bulletEnabled val="1"/>
        </dgm:presLayoutVars>
      </dgm:prSet>
      <dgm:spPr/>
    </dgm:pt>
    <dgm:pt modelId="{C8CE1B25-341E-4043-8345-BB9643E2FA80}" type="pres">
      <dgm:prSet presAssocID="{C7E441FE-65BE-4499-9D5D-AB1EB46E7242}" presName="sibTrans" presStyleLbl="sibTrans2D1" presStyleIdx="2" presStyleCnt="4"/>
      <dgm:spPr/>
    </dgm:pt>
    <dgm:pt modelId="{6DD636FB-E49F-4264-BCF2-3CA24A7ED196}" type="pres">
      <dgm:prSet presAssocID="{C7E441FE-65BE-4499-9D5D-AB1EB46E7242}" presName="connectorText" presStyleLbl="sibTrans2D1" presStyleIdx="2" presStyleCnt="4"/>
      <dgm:spPr/>
    </dgm:pt>
    <dgm:pt modelId="{359662BC-D609-43A3-B123-2A57AE390F68}" type="pres">
      <dgm:prSet presAssocID="{27906D96-46C4-4D41-B176-CD22FB75418D}" presName="node" presStyleLbl="node1" presStyleIdx="3" presStyleCnt="5">
        <dgm:presLayoutVars>
          <dgm:bulletEnabled val="1"/>
        </dgm:presLayoutVars>
      </dgm:prSet>
      <dgm:spPr/>
    </dgm:pt>
    <dgm:pt modelId="{84C3C1A6-C34F-49D7-AAD7-07F3821F73AA}" type="pres">
      <dgm:prSet presAssocID="{E1109498-B056-473E-9EB1-1D6BA3F49D47}" presName="sibTrans" presStyleLbl="sibTrans2D1" presStyleIdx="3" presStyleCnt="4"/>
      <dgm:spPr/>
    </dgm:pt>
    <dgm:pt modelId="{0197496A-F62F-4F8F-80A3-9FECC136A1A3}" type="pres">
      <dgm:prSet presAssocID="{E1109498-B056-473E-9EB1-1D6BA3F49D47}" presName="connectorText" presStyleLbl="sibTrans2D1" presStyleIdx="3" presStyleCnt="4"/>
      <dgm:spPr/>
    </dgm:pt>
    <dgm:pt modelId="{45674B8F-5744-4A8D-BF0D-297FCB8D15DA}" type="pres">
      <dgm:prSet presAssocID="{A0657BBC-F534-4799-8673-5AEEAE7CAE12}" presName="node" presStyleLbl="node1" presStyleIdx="4" presStyleCnt="5">
        <dgm:presLayoutVars>
          <dgm:bulletEnabled val="1"/>
        </dgm:presLayoutVars>
      </dgm:prSet>
      <dgm:spPr/>
    </dgm:pt>
  </dgm:ptLst>
  <dgm:cxnLst>
    <dgm:cxn modelId="{1C834A03-E12D-48AF-A09D-8C44D6B8F897}" type="presOf" srcId="{32478744-E408-4D65-812B-AE021DF73CDF}" destId="{3C4D6FC9-DF9A-4A72-B1E7-204C0BC84A4E}" srcOrd="0" destOrd="0" presId="urn:microsoft.com/office/officeart/2005/8/layout/process1"/>
    <dgm:cxn modelId="{A874F50B-F96E-43AB-BE25-639415D8FBE4}" type="presOf" srcId="{E1109498-B056-473E-9EB1-1D6BA3F49D47}" destId="{84C3C1A6-C34F-49D7-AAD7-07F3821F73AA}" srcOrd="0" destOrd="0" presId="urn:microsoft.com/office/officeart/2005/8/layout/process1"/>
    <dgm:cxn modelId="{203C630D-55CC-4CA5-A83C-B7093EB18633}" type="presOf" srcId="{52044FD9-E057-4804-A17F-50E5B1EC3344}" destId="{3BFCCB25-3BAD-42C8-BFFC-9E00C89E58E3}" srcOrd="0" destOrd="0" presId="urn:microsoft.com/office/officeart/2005/8/layout/process1"/>
    <dgm:cxn modelId="{E7A2AA2B-EFDB-48B3-86BF-1249A019B1A1}" type="presOf" srcId="{5D764176-FC93-49B7-9068-0E31CE40CE58}" destId="{3C4740BF-2058-4BED-9136-1C9EA8033540}" srcOrd="0" destOrd="0" presId="urn:microsoft.com/office/officeart/2005/8/layout/process1"/>
    <dgm:cxn modelId="{4D04EF34-3D86-4D35-8035-397AF1351268}" type="presOf" srcId="{27906D96-46C4-4D41-B176-CD22FB75418D}" destId="{359662BC-D609-43A3-B123-2A57AE390F68}" srcOrd="0" destOrd="0" presId="urn:microsoft.com/office/officeart/2005/8/layout/process1"/>
    <dgm:cxn modelId="{5C92F635-D892-4E28-A1B8-3AB2DF099F68}" type="presOf" srcId="{C7E441FE-65BE-4499-9D5D-AB1EB46E7242}" destId="{6DD636FB-E49F-4264-BCF2-3CA24A7ED196}" srcOrd="1" destOrd="0" presId="urn:microsoft.com/office/officeart/2005/8/layout/process1"/>
    <dgm:cxn modelId="{F491D538-2052-4D4D-A595-7F32DC307A58}" type="presOf" srcId="{EFEFE29B-A910-40D0-987F-11892113F3CC}" destId="{053ACD78-79C2-4C0B-9E0A-AED0226E80EB}" srcOrd="0" destOrd="0" presId="urn:microsoft.com/office/officeart/2005/8/layout/process1"/>
    <dgm:cxn modelId="{9B0BB767-7A25-4C00-807E-F0406205C75E}" srcId="{EFEFE29B-A910-40D0-987F-11892113F3CC}" destId="{A0657BBC-F534-4799-8673-5AEEAE7CAE12}" srcOrd="4" destOrd="0" parTransId="{891A471D-5DD9-4F9E-88B4-E8970B812784}" sibTransId="{B636B681-5E2C-43DF-9AE4-361D98A48E6B}"/>
    <dgm:cxn modelId="{92247770-8A48-4D04-97F4-24BC11B7DCB9}" type="presOf" srcId="{E1109498-B056-473E-9EB1-1D6BA3F49D47}" destId="{0197496A-F62F-4F8F-80A3-9FECC136A1A3}" srcOrd="1" destOrd="0" presId="urn:microsoft.com/office/officeart/2005/8/layout/process1"/>
    <dgm:cxn modelId="{7A24A478-8E62-4FC9-8FE4-178C740EFD5F}" type="presOf" srcId="{B3283348-CD4A-4243-8AD7-C4B0A45038BA}" destId="{45D0FFC4-D4CE-4387-A6D7-2F5913696D3C}" srcOrd="1" destOrd="0" presId="urn:microsoft.com/office/officeart/2005/8/layout/process1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C84CA27B-23D8-45A6-8EF4-CD5068B1DBB1}" type="presOf" srcId="{B3283348-CD4A-4243-8AD7-C4B0A45038BA}" destId="{F2B9C7EB-C3E4-46E9-B05F-D817B53BE9C4}" srcOrd="0" destOrd="0" presId="urn:microsoft.com/office/officeart/2005/8/layout/process1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64705ECC-D1FE-49A4-8DD1-F7E0FCFF3B65}" type="presOf" srcId="{A0657BBC-F534-4799-8673-5AEEAE7CAE12}" destId="{45674B8F-5744-4A8D-BF0D-297FCB8D15DA}" srcOrd="0" destOrd="0" presId="urn:microsoft.com/office/officeart/2005/8/layout/process1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75B31DB-2029-4594-8727-578CE3842512}" type="presOf" srcId="{1DE1161B-CFC0-4324-9275-E3811208B081}" destId="{6EABBEDC-46E8-4F7D-A123-1FE9A25281A6}" srcOrd="0" destOrd="0" presId="urn:microsoft.com/office/officeart/2005/8/layout/process1"/>
    <dgm:cxn modelId="{65DE48ED-3770-4A24-A490-7ECC2EBD6B1B}" type="presOf" srcId="{C7E441FE-65BE-4499-9D5D-AB1EB46E7242}" destId="{C8CE1B25-341E-4043-8345-BB9643E2FA80}" srcOrd="0" destOrd="0" presId="urn:microsoft.com/office/officeart/2005/8/layout/process1"/>
    <dgm:cxn modelId="{6D39C7FD-6CFA-4483-8404-5468A82B60E0}" type="presOf" srcId="{5D764176-FC93-49B7-9068-0E31CE40CE58}" destId="{FA9E331A-CA21-4207-B372-97463DCF861A}" srcOrd="1" destOrd="0" presId="urn:microsoft.com/office/officeart/2005/8/layout/process1"/>
    <dgm:cxn modelId="{30CE6E11-07FA-4D4B-9EC2-22EC8A6BB0BD}" type="presParOf" srcId="{053ACD78-79C2-4C0B-9E0A-AED0226E80EB}" destId="{3C4D6FC9-DF9A-4A72-B1E7-204C0BC84A4E}" srcOrd="0" destOrd="0" presId="urn:microsoft.com/office/officeart/2005/8/layout/process1"/>
    <dgm:cxn modelId="{01FFD544-54DD-4C28-AF3B-3B9339101BE4}" type="presParOf" srcId="{053ACD78-79C2-4C0B-9E0A-AED0226E80EB}" destId="{3C4740BF-2058-4BED-9136-1C9EA8033540}" srcOrd="1" destOrd="0" presId="urn:microsoft.com/office/officeart/2005/8/layout/process1"/>
    <dgm:cxn modelId="{84FAF0E4-E8FA-4BF7-A479-095972407141}" type="presParOf" srcId="{3C4740BF-2058-4BED-9136-1C9EA8033540}" destId="{FA9E331A-CA21-4207-B372-97463DCF861A}" srcOrd="0" destOrd="0" presId="urn:microsoft.com/office/officeart/2005/8/layout/process1"/>
    <dgm:cxn modelId="{392093F1-33D1-48CD-BEDC-29B80810CA56}" type="presParOf" srcId="{053ACD78-79C2-4C0B-9E0A-AED0226E80EB}" destId="{6EABBEDC-46E8-4F7D-A123-1FE9A25281A6}" srcOrd="2" destOrd="0" presId="urn:microsoft.com/office/officeart/2005/8/layout/process1"/>
    <dgm:cxn modelId="{D354921C-58F0-4D39-9E9D-76C7C361CDEE}" type="presParOf" srcId="{053ACD78-79C2-4C0B-9E0A-AED0226E80EB}" destId="{F2B9C7EB-C3E4-46E9-B05F-D817B53BE9C4}" srcOrd="3" destOrd="0" presId="urn:microsoft.com/office/officeart/2005/8/layout/process1"/>
    <dgm:cxn modelId="{5E6AE66D-AFEE-454A-9A30-758FB156C2D7}" type="presParOf" srcId="{F2B9C7EB-C3E4-46E9-B05F-D817B53BE9C4}" destId="{45D0FFC4-D4CE-4387-A6D7-2F5913696D3C}" srcOrd="0" destOrd="0" presId="urn:microsoft.com/office/officeart/2005/8/layout/process1"/>
    <dgm:cxn modelId="{F9B22BD5-673B-4EF7-9278-C7648B9F5AE1}" type="presParOf" srcId="{053ACD78-79C2-4C0B-9E0A-AED0226E80EB}" destId="{3BFCCB25-3BAD-42C8-BFFC-9E00C89E58E3}" srcOrd="4" destOrd="0" presId="urn:microsoft.com/office/officeart/2005/8/layout/process1"/>
    <dgm:cxn modelId="{FE3E3CE4-229B-4022-BBD6-8B487FCF82AA}" type="presParOf" srcId="{053ACD78-79C2-4C0B-9E0A-AED0226E80EB}" destId="{C8CE1B25-341E-4043-8345-BB9643E2FA80}" srcOrd="5" destOrd="0" presId="urn:microsoft.com/office/officeart/2005/8/layout/process1"/>
    <dgm:cxn modelId="{AFF3E117-3ADB-4F67-B39E-3647E75C3768}" type="presParOf" srcId="{C8CE1B25-341E-4043-8345-BB9643E2FA80}" destId="{6DD636FB-E49F-4264-BCF2-3CA24A7ED196}" srcOrd="0" destOrd="0" presId="urn:microsoft.com/office/officeart/2005/8/layout/process1"/>
    <dgm:cxn modelId="{6EAE1C0B-274B-4B80-9028-E8FD4A453463}" type="presParOf" srcId="{053ACD78-79C2-4C0B-9E0A-AED0226E80EB}" destId="{359662BC-D609-43A3-B123-2A57AE390F68}" srcOrd="6" destOrd="0" presId="urn:microsoft.com/office/officeart/2005/8/layout/process1"/>
    <dgm:cxn modelId="{32D4C275-339B-42A5-B172-3B389B45B246}" type="presParOf" srcId="{053ACD78-79C2-4C0B-9E0A-AED0226E80EB}" destId="{84C3C1A6-C34F-49D7-AAD7-07F3821F73AA}" srcOrd="7" destOrd="0" presId="urn:microsoft.com/office/officeart/2005/8/layout/process1"/>
    <dgm:cxn modelId="{5A013688-D9A2-45D5-AF54-69EE751D5C03}" type="presParOf" srcId="{84C3C1A6-C34F-49D7-AAD7-07F3821F73AA}" destId="{0197496A-F62F-4F8F-80A3-9FECC136A1A3}" srcOrd="0" destOrd="0" presId="urn:microsoft.com/office/officeart/2005/8/layout/process1"/>
    <dgm:cxn modelId="{B42A0188-9557-4A04-B929-C48E42495A78}" type="presParOf" srcId="{053ACD78-79C2-4C0B-9E0A-AED0226E80EB}" destId="{45674B8F-5744-4A8D-BF0D-297FCB8D15DA}" srcOrd="8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Création du </a:t>
          </a:r>
          <a:r>
            <a:rPr lang="fr-FR" sz="1200" dirty="0" err="1"/>
            <a:t>baseline</a:t>
          </a:r>
          <a:r>
            <a:rPr lang="fr-FR" sz="1200" dirty="0"/>
            <a:t> pour chaque set de données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Rééquilibrage des classes du TARGET </a:t>
          </a:r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Mis en place des divers algorithmes pour chaque set de données</a:t>
          </a:r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kern="1200" dirty="0"/>
            <a:t>Choix du meilleur modèle selon les métriques obtenus</a:t>
          </a:r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A0657BBC-F534-4799-8673-5AEEAE7CAE12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Reduction des </a:t>
          </a:r>
          <a:r>
            <a:rPr lang="fr-FR" sz="1200" dirty="0" err="1"/>
            <a:t>features</a:t>
          </a:r>
          <a:r>
            <a:rPr lang="fr-FR" sz="1200" dirty="0"/>
            <a:t> en conservant les scores le mieux possible</a:t>
          </a:r>
        </a:p>
      </dgm:t>
    </dgm:pt>
    <dgm:pt modelId="{891A471D-5DD9-4F9E-88B4-E8970B812784}" type="parTrans" cxnId="{9B0BB767-7A25-4C00-807E-F0406205C75E}">
      <dgm:prSet/>
      <dgm:spPr/>
      <dgm:t>
        <a:bodyPr/>
        <a:lstStyle/>
        <a:p>
          <a:endParaRPr lang="fr-FR" sz="1200"/>
        </a:p>
      </dgm:t>
    </dgm:pt>
    <dgm:pt modelId="{B636B681-5E2C-43DF-9AE4-361D98A48E6B}" type="sibTrans" cxnId="{9B0BB767-7A25-4C00-807E-F0406205C75E}">
      <dgm:prSet/>
      <dgm:spPr/>
      <dgm:t>
        <a:bodyPr/>
        <a:lstStyle/>
        <a:p>
          <a:endParaRPr lang="fr-FR" sz="1200"/>
        </a:p>
      </dgm:t>
    </dgm:pt>
    <dgm:pt modelId="{053ACD78-79C2-4C0B-9E0A-AED0226E80EB}" type="pres">
      <dgm:prSet presAssocID="{EFEFE29B-A910-40D0-987F-11892113F3CC}" presName="Name0" presStyleCnt="0">
        <dgm:presLayoutVars>
          <dgm:dir/>
          <dgm:resizeHandles val="exact"/>
        </dgm:presLayoutVars>
      </dgm:prSet>
      <dgm:spPr/>
    </dgm:pt>
    <dgm:pt modelId="{3C4D6FC9-DF9A-4A72-B1E7-204C0BC84A4E}" type="pres">
      <dgm:prSet presAssocID="{32478744-E408-4D65-812B-AE021DF73CDF}" presName="node" presStyleLbl="node1" presStyleIdx="0" presStyleCnt="5">
        <dgm:presLayoutVars>
          <dgm:bulletEnabled val="1"/>
        </dgm:presLayoutVars>
      </dgm:prSet>
      <dgm:spPr/>
    </dgm:pt>
    <dgm:pt modelId="{3C4740BF-2058-4BED-9136-1C9EA8033540}" type="pres">
      <dgm:prSet presAssocID="{5D764176-FC93-49B7-9068-0E31CE40CE58}" presName="sibTrans" presStyleLbl="sibTrans2D1" presStyleIdx="0" presStyleCnt="4"/>
      <dgm:spPr/>
    </dgm:pt>
    <dgm:pt modelId="{FA9E331A-CA21-4207-B372-97463DCF861A}" type="pres">
      <dgm:prSet presAssocID="{5D764176-FC93-49B7-9068-0E31CE40CE58}" presName="connectorText" presStyleLbl="sibTrans2D1" presStyleIdx="0" presStyleCnt="4"/>
      <dgm:spPr/>
    </dgm:pt>
    <dgm:pt modelId="{6EABBEDC-46E8-4F7D-A123-1FE9A25281A6}" type="pres">
      <dgm:prSet presAssocID="{1DE1161B-CFC0-4324-9275-E3811208B081}" presName="node" presStyleLbl="node1" presStyleIdx="1" presStyleCnt="5">
        <dgm:presLayoutVars>
          <dgm:bulletEnabled val="1"/>
        </dgm:presLayoutVars>
      </dgm:prSet>
      <dgm:spPr/>
    </dgm:pt>
    <dgm:pt modelId="{F2B9C7EB-C3E4-46E9-B05F-D817B53BE9C4}" type="pres">
      <dgm:prSet presAssocID="{B3283348-CD4A-4243-8AD7-C4B0A45038BA}" presName="sibTrans" presStyleLbl="sibTrans2D1" presStyleIdx="1" presStyleCnt="4"/>
      <dgm:spPr/>
    </dgm:pt>
    <dgm:pt modelId="{45D0FFC4-D4CE-4387-A6D7-2F5913696D3C}" type="pres">
      <dgm:prSet presAssocID="{B3283348-CD4A-4243-8AD7-C4B0A45038BA}" presName="connectorText" presStyleLbl="sibTrans2D1" presStyleIdx="1" presStyleCnt="4"/>
      <dgm:spPr/>
    </dgm:pt>
    <dgm:pt modelId="{3BFCCB25-3BAD-42C8-BFFC-9E00C89E58E3}" type="pres">
      <dgm:prSet presAssocID="{52044FD9-E057-4804-A17F-50E5B1EC3344}" presName="node" presStyleLbl="node1" presStyleIdx="2" presStyleCnt="5">
        <dgm:presLayoutVars>
          <dgm:bulletEnabled val="1"/>
        </dgm:presLayoutVars>
      </dgm:prSet>
      <dgm:spPr/>
    </dgm:pt>
    <dgm:pt modelId="{C8CE1B25-341E-4043-8345-BB9643E2FA80}" type="pres">
      <dgm:prSet presAssocID="{C7E441FE-65BE-4499-9D5D-AB1EB46E7242}" presName="sibTrans" presStyleLbl="sibTrans2D1" presStyleIdx="2" presStyleCnt="4"/>
      <dgm:spPr/>
    </dgm:pt>
    <dgm:pt modelId="{6DD636FB-E49F-4264-BCF2-3CA24A7ED196}" type="pres">
      <dgm:prSet presAssocID="{C7E441FE-65BE-4499-9D5D-AB1EB46E7242}" presName="connectorText" presStyleLbl="sibTrans2D1" presStyleIdx="2" presStyleCnt="4"/>
      <dgm:spPr/>
    </dgm:pt>
    <dgm:pt modelId="{359662BC-D609-43A3-B123-2A57AE390F68}" type="pres">
      <dgm:prSet presAssocID="{27906D96-46C4-4D41-B176-CD22FB75418D}" presName="node" presStyleLbl="node1" presStyleIdx="3" presStyleCnt="5">
        <dgm:presLayoutVars>
          <dgm:bulletEnabled val="1"/>
        </dgm:presLayoutVars>
      </dgm:prSet>
      <dgm:spPr/>
    </dgm:pt>
    <dgm:pt modelId="{84C3C1A6-C34F-49D7-AAD7-07F3821F73AA}" type="pres">
      <dgm:prSet presAssocID="{E1109498-B056-473E-9EB1-1D6BA3F49D47}" presName="sibTrans" presStyleLbl="sibTrans2D1" presStyleIdx="3" presStyleCnt="4"/>
      <dgm:spPr/>
    </dgm:pt>
    <dgm:pt modelId="{0197496A-F62F-4F8F-80A3-9FECC136A1A3}" type="pres">
      <dgm:prSet presAssocID="{E1109498-B056-473E-9EB1-1D6BA3F49D47}" presName="connectorText" presStyleLbl="sibTrans2D1" presStyleIdx="3" presStyleCnt="4"/>
      <dgm:spPr/>
    </dgm:pt>
    <dgm:pt modelId="{45674B8F-5744-4A8D-BF0D-297FCB8D15DA}" type="pres">
      <dgm:prSet presAssocID="{A0657BBC-F534-4799-8673-5AEEAE7CAE12}" presName="node" presStyleLbl="node1" presStyleIdx="4" presStyleCnt="5">
        <dgm:presLayoutVars>
          <dgm:bulletEnabled val="1"/>
        </dgm:presLayoutVars>
      </dgm:prSet>
      <dgm:spPr/>
    </dgm:pt>
  </dgm:ptLst>
  <dgm:cxnLst>
    <dgm:cxn modelId="{1C834A03-E12D-48AF-A09D-8C44D6B8F897}" type="presOf" srcId="{32478744-E408-4D65-812B-AE021DF73CDF}" destId="{3C4D6FC9-DF9A-4A72-B1E7-204C0BC84A4E}" srcOrd="0" destOrd="0" presId="urn:microsoft.com/office/officeart/2005/8/layout/process1"/>
    <dgm:cxn modelId="{A874F50B-F96E-43AB-BE25-639415D8FBE4}" type="presOf" srcId="{E1109498-B056-473E-9EB1-1D6BA3F49D47}" destId="{84C3C1A6-C34F-49D7-AAD7-07F3821F73AA}" srcOrd="0" destOrd="0" presId="urn:microsoft.com/office/officeart/2005/8/layout/process1"/>
    <dgm:cxn modelId="{203C630D-55CC-4CA5-A83C-B7093EB18633}" type="presOf" srcId="{52044FD9-E057-4804-A17F-50E5B1EC3344}" destId="{3BFCCB25-3BAD-42C8-BFFC-9E00C89E58E3}" srcOrd="0" destOrd="0" presId="urn:microsoft.com/office/officeart/2005/8/layout/process1"/>
    <dgm:cxn modelId="{E7A2AA2B-EFDB-48B3-86BF-1249A019B1A1}" type="presOf" srcId="{5D764176-FC93-49B7-9068-0E31CE40CE58}" destId="{3C4740BF-2058-4BED-9136-1C9EA8033540}" srcOrd="0" destOrd="0" presId="urn:microsoft.com/office/officeart/2005/8/layout/process1"/>
    <dgm:cxn modelId="{4D04EF34-3D86-4D35-8035-397AF1351268}" type="presOf" srcId="{27906D96-46C4-4D41-B176-CD22FB75418D}" destId="{359662BC-D609-43A3-B123-2A57AE390F68}" srcOrd="0" destOrd="0" presId="urn:microsoft.com/office/officeart/2005/8/layout/process1"/>
    <dgm:cxn modelId="{5C92F635-D892-4E28-A1B8-3AB2DF099F68}" type="presOf" srcId="{C7E441FE-65BE-4499-9D5D-AB1EB46E7242}" destId="{6DD636FB-E49F-4264-BCF2-3CA24A7ED196}" srcOrd="1" destOrd="0" presId="urn:microsoft.com/office/officeart/2005/8/layout/process1"/>
    <dgm:cxn modelId="{F491D538-2052-4D4D-A595-7F32DC307A58}" type="presOf" srcId="{EFEFE29B-A910-40D0-987F-11892113F3CC}" destId="{053ACD78-79C2-4C0B-9E0A-AED0226E80EB}" srcOrd="0" destOrd="0" presId="urn:microsoft.com/office/officeart/2005/8/layout/process1"/>
    <dgm:cxn modelId="{9B0BB767-7A25-4C00-807E-F0406205C75E}" srcId="{EFEFE29B-A910-40D0-987F-11892113F3CC}" destId="{A0657BBC-F534-4799-8673-5AEEAE7CAE12}" srcOrd="4" destOrd="0" parTransId="{891A471D-5DD9-4F9E-88B4-E8970B812784}" sibTransId="{B636B681-5E2C-43DF-9AE4-361D98A48E6B}"/>
    <dgm:cxn modelId="{92247770-8A48-4D04-97F4-24BC11B7DCB9}" type="presOf" srcId="{E1109498-B056-473E-9EB1-1D6BA3F49D47}" destId="{0197496A-F62F-4F8F-80A3-9FECC136A1A3}" srcOrd="1" destOrd="0" presId="urn:microsoft.com/office/officeart/2005/8/layout/process1"/>
    <dgm:cxn modelId="{7A24A478-8E62-4FC9-8FE4-178C740EFD5F}" type="presOf" srcId="{B3283348-CD4A-4243-8AD7-C4B0A45038BA}" destId="{45D0FFC4-D4CE-4387-A6D7-2F5913696D3C}" srcOrd="1" destOrd="0" presId="urn:microsoft.com/office/officeart/2005/8/layout/process1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C84CA27B-23D8-45A6-8EF4-CD5068B1DBB1}" type="presOf" srcId="{B3283348-CD4A-4243-8AD7-C4B0A45038BA}" destId="{F2B9C7EB-C3E4-46E9-B05F-D817B53BE9C4}" srcOrd="0" destOrd="0" presId="urn:microsoft.com/office/officeart/2005/8/layout/process1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64705ECC-D1FE-49A4-8DD1-F7E0FCFF3B65}" type="presOf" srcId="{A0657BBC-F534-4799-8673-5AEEAE7CAE12}" destId="{45674B8F-5744-4A8D-BF0D-297FCB8D15DA}" srcOrd="0" destOrd="0" presId="urn:microsoft.com/office/officeart/2005/8/layout/process1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75B31DB-2029-4594-8727-578CE3842512}" type="presOf" srcId="{1DE1161B-CFC0-4324-9275-E3811208B081}" destId="{6EABBEDC-46E8-4F7D-A123-1FE9A25281A6}" srcOrd="0" destOrd="0" presId="urn:microsoft.com/office/officeart/2005/8/layout/process1"/>
    <dgm:cxn modelId="{65DE48ED-3770-4A24-A490-7ECC2EBD6B1B}" type="presOf" srcId="{C7E441FE-65BE-4499-9D5D-AB1EB46E7242}" destId="{C8CE1B25-341E-4043-8345-BB9643E2FA80}" srcOrd="0" destOrd="0" presId="urn:microsoft.com/office/officeart/2005/8/layout/process1"/>
    <dgm:cxn modelId="{6D39C7FD-6CFA-4483-8404-5468A82B60E0}" type="presOf" srcId="{5D764176-FC93-49B7-9068-0E31CE40CE58}" destId="{FA9E331A-CA21-4207-B372-97463DCF861A}" srcOrd="1" destOrd="0" presId="urn:microsoft.com/office/officeart/2005/8/layout/process1"/>
    <dgm:cxn modelId="{30CE6E11-07FA-4D4B-9EC2-22EC8A6BB0BD}" type="presParOf" srcId="{053ACD78-79C2-4C0B-9E0A-AED0226E80EB}" destId="{3C4D6FC9-DF9A-4A72-B1E7-204C0BC84A4E}" srcOrd="0" destOrd="0" presId="urn:microsoft.com/office/officeart/2005/8/layout/process1"/>
    <dgm:cxn modelId="{01FFD544-54DD-4C28-AF3B-3B9339101BE4}" type="presParOf" srcId="{053ACD78-79C2-4C0B-9E0A-AED0226E80EB}" destId="{3C4740BF-2058-4BED-9136-1C9EA8033540}" srcOrd="1" destOrd="0" presId="urn:microsoft.com/office/officeart/2005/8/layout/process1"/>
    <dgm:cxn modelId="{84FAF0E4-E8FA-4BF7-A479-095972407141}" type="presParOf" srcId="{3C4740BF-2058-4BED-9136-1C9EA8033540}" destId="{FA9E331A-CA21-4207-B372-97463DCF861A}" srcOrd="0" destOrd="0" presId="urn:microsoft.com/office/officeart/2005/8/layout/process1"/>
    <dgm:cxn modelId="{392093F1-33D1-48CD-BEDC-29B80810CA56}" type="presParOf" srcId="{053ACD78-79C2-4C0B-9E0A-AED0226E80EB}" destId="{6EABBEDC-46E8-4F7D-A123-1FE9A25281A6}" srcOrd="2" destOrd="0" presId="urn:microsoft.com/office/officeart/2005/8/layout/process1"/>
    <dgm:cxn modelId="{D354921C-58F0-4D39-9E9D-76C7C361CDEE}" type="presParOf" srcId="{053ACD78-79C2-4C0B-9E0A-AED0226E80EB}" destId="{F2B9C7EB-C3E4-46E9-B05F-D817B53BE9C4}" srcOrd="3" destOrd="0" presId="urn:microsoft.com/office/officeart/2005/8/layout/process1"/>
    <dgm:cxn modelId="{5E6AE66D-AFEE-454A-9A30-758FB156C2D7}" type="presParOf" srcId="{F2B9C7EB-C3E4-46E9-B05F-D817B53BE9C4}" destId="{45D0FFC4-D4CE-4387-A6D7-2F5913696D3C}" srcOrd="0" destOrd="0" presId="urn:microsoft.com/office/officeart/2005/8/layout/process1"/>
    <dgm:cxn modelId="{F9B22BD5-673B-4EF7-9278-C7648B9F5AE1}" type="presParOf" srcId="{053ACD78-79C2-4C0B-9E0A-AED0226E80EB}" destId="{3BFCCB25-3BAD-42C8-BFFC-9E00C89E58E3}" srcOrd="4" destOrd="0" presId="urn:microsoft.com/office/officeart/2005/8/layout/process1"/>
    <dgm:cxn modelId="{FE3E3CE4-229B-4022-BBD6-8B487FCF82AA}" type="presParOf" srcId="{053ACD78-79C2-4C0B-9E0A-AED0226E80EB}" destId="{C8CE1B25-341E-4043-8345-BB9643E2FA80}" srcOrd="5" destOrd="0" presId="urn:microsoft.com/office/officeart/2005/8/layout/process1"/>
    <dgm:cxn modelId="{AFF3E117-3ADB-4F67-B39E-3647E75C3768}" type="presParOf" srcId="{C8CE1B25-341E-4043-8345-BB9643E2FA80}" destId="{6DD636FB-E49F-4264-BCF2-3CA24A7ED196}" srcOrd="0" destOrd="0" presId="urn:microsoft.com/office/officeart/2005/8/layout/process1"/>
    <dgm:cxn modelId="{6EAE1C0B-274B-4B80-9028-E8FD4A453463}" type="presParOf" srcId="{053ACD78-79C2-4C0B-9E0A-AED0226E80EB}" destId="{359662BC-D609-43A3-B123-2A57AE390F68}" srcOrd="6" destOrd="0" presId="urn:microsoft.com/office/officeart/2005/8/layout/process1"/>
    <dgm:cxn modelId="{32D4C275-339B-42A5-B172-3B389B45B246}" type="presParOf" srcId="{053ACD78-79C2-4C0B-9E0A-AED0226E80EB}" destId="{84C3C1A6-C34F-49D7-AAD7-07F3821F73AA}" srcOrd="7" destOrd="0" presId="urn:microsoft.com/office/officeart/2005/8/layout/process1"/>
    <dgm:cxn modelId="{5A013688-D9A2-45D5-AF54-69EE751D5C03}" type="presParOf" srcId="{84C3C1A6-C34F-49D7-AAD7-07F3821F73AA}" destId="{0197496A-F62F-4F8F-80A3-9FECC136A1A3}" srcOrd="0" destOrd="0" presId="urn:microsoft.com/office/officeart/2005/8/layout/process1"/>
    <dgm:cxn modelId="{B42A0188-9557-4A04-B929-C48E42495A78}" type="presParOf" srcId="{053ACD78-79C2-4C0B-9E0A-AED0226E80EB}" destId="{45674B8F-5744-4A8D-BF0D-297FCB8D15DA}" srcOrd="8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6FC9-DF9A-4A72-B1E7-204C0BC84A4E}">
      <dsp:nvSpPr>
        <dsp:cNvPr id="0" name=""/>
        <dsp:cNvSpPr/>
      </dsp:nvSpPr>
      <dsp:spPr>
        <a:xfrm>
          <a:off x="545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35147" y="122911"/>
        <a:ext cx="1630437" cy="954505"/>
      </dsp:txXfrm>
    </dsp:sp>
    <dsp:sp modelId="{3C4740BF-2058-4BED-9136-1C9EA8033540}">
      <dsp:nvSpPr>
        <dsp:cNvPr id="0" name=""/>
        <dsp:cNvSpPr/>
      </dsp:nvSpPr>
      <dsp:spPr>
        <a:xfrm>
          <a:off x="1864263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864263" y="474440"/>
        <a:ext cx="250770" cy="251447"/>
      </dsp:txXfrm>
    </dsp:sp>
    <dsp:sp modelId="{6EABBEDC-46E8-4F7D-A123-1FE9A25281A6}">
      <dsp:nvSpPr>
        <dsp:cNvPr id="0" name=""/>
        <dsp:cNvSpPr/>
      </dsp:nvSpPr>
      <dsp:spPr>
        <a:xfrm>
          <a:off x="237121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et classification des divers jeux de donnés</a:t>
          </a:r>
        </a:p>
      </dsp:txBody>
      <dsp:txXfrm>
        <a:off x="2400907" y="122911"/>
        <a:ext cx="1630437" cy="954505"/>
      </dsp:txXfrm>
    </dsp:sp>
    <dsp:sp modelId="{F2B9C7EB-C3E4-46E9-B05F-D817B53BE9C4}">
      <dsp:nvSpPr>
        <dsp:cNvPr id="0" name=""/>
        <dsp:cNvSpPr/>
      </dsp:nvSpPr>
      <dsp:spPr>
        <a:xfrm>
          <a:off x="4230024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230024" y="474440"/>
        <a:ext cx="250770" cy="251447"/>
      </dsp:txXfrm>
    </dsp:sp>
    <dsp:sp modelId="{3BFCCB25-3BAD-42C8-BFFC-9E00C89E58E3}">
      <dsp:nvSpPr>
        <dsp:cNvPr id="0" name=""/>
        <dsp:cNvSpPr/>
      </dsp:nvSpPr>
      <dsp:spPr>
        <a:xfrm>
          <a:off x="4736972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Mise en place du </a:t>
          </a:r>
          <a:r>
            <a:rPr lang="fr-FR" sz="1200" kern="1200" dirty="0" err="1"/>
            <a:t>baseline</a:t>
          </a:r>
          <a:endParaRPr lang="fr-FR" sz="1200" kern="1200" dirty="0"/>
        </a:p>
      </dsp:txBody>
      <dsp:txXfrm>
        <a:off x="4766668" y="122911"/>
        <a:ext cx="1630437" cy="954505"/>
      </dsp:txXfrm>
    </dsp:sp>
    <dsp:sp modelId="{C8CE1B25-341E-4043-8345-BB9643E2FA80}">
      <dsp:nvSpPr>
        <dsp:cNvPr id="0" name=""/>
        <dsp:cNvSpPr/>
      </dsp:nvSpPr>
      <dsp:spPr>
        <a:xfrm>
          <a:off x="659578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595785" y="474440"/>
        <a:ext cx="250770" cy="251447"/>
      </dsp:txXfrm>
    </dsp:sp>
    <dsp:sp modelId="{359662BC-D609-43A3-B123-2A57AE390F68}">
      <dsp:nvSpPr>
        <dsp:cNvPr id="0" name=""/>
        <dsp:cNvSpPr/>
      </dsp:nvSpPr>
      <dsp:spPr>
        <a:xfrm>
          <a:off x="7102733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Assemblage du </a:t>
          </a:r>
          <a:r>
            <a:rPr lang="fr-FR" sz="12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meilleur </a:t>
          </a:r>
          <a:r>
            <a:rPr lang="fr-FR" sz="1200" kern="1200" dirty="0"/>
            <a:t>modèle et jeu de données</a:t>
          </a:r>
        </a:p>
      </dsp:txBody>
      <dsp:txXfrm>
        <a:off x="7132429" y="122911"/>
        <a:ext cx="1630437" cy="954505"/>
      </dsp:txXfrm>
    </dsp:sp>
    <dsp:sp modelId="{84C3C1A6-C34F-49D7-AAD7-07F3821F73AA}">
      <dsp:nvSpPr>
        <dsp:cNvPr id="0" name=""/>
        <dsp:cNvSpPr/>
      </dsp:nvSpPr>
      <dsp:spPr>
        <a:xfrm>
          <a:off x="896154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961545" y="474440"/>
        <a:ext cx="250770" cy="251447"/>
      </dsp:txXfrm>
    </dsp:sp>
    <dsp:sp modelId="{45674B8F-5744-4A8D-BF0D-297FCB8D15DA}">
      <dsp:nvSpPr>
        <dsp:cNvPr id="0" name=""/>
        <dsp:cNvSpPr/>
      </dsp:nvSpPr>
      <dsp:spPr>
        <a:xfrm>
          <a:off x="9468494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Dashboard</a:t>
          </a:r>
        </a:p>
      </dsp:txBody>
      <dsp:txXfrm>
        <a:off x="9498190" y="122911"/>
        <a:ext cx="1630437" cy="954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6FC9-DF9A-4A72-B1E7-204C0BC84A4E}">
      <dsp:nvSpPr>
        <dsp:cNvPr id="0" name=""/>
        <dsp:cNvSpPr/>
      </dsp:nvSpPr>
      <dsp:spPr>
        <a:xfrm>
          <a:off x="545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Création du </a:t>
          </a:r>
          <a:r>
            <a:rPr lang="fr-FR" sz="1200" kern="1200" dirty="0" err="1"/>
            <a:t>baseline</a:t>
          </a:r>
          <a:r>
            <a:rPr lang="fr-FR" sz="1200" kern="1200" dirty="0"/>
            <a:t> pour chaque set de données</a:t>
          </a:r>
        </a:p>
      </dsp:txBody>
      <dsp:txXfrm>
        <a:off x="35147" y="122911"/>
        <a:ext cx="1630437" cy="954505"/>
      </dsp:txXfrm>
    </dsp:sp>
    <dsp:sp modelId="{3C4740BF-2058-4BED-9136-1C9EA8033540}">
      <dsp:nvSpPr>
        <dsp:cNvPr id="0" name=""/>
        <dsp:cNvSpPr/>
      </dsp:nvSpPr>
      <dsp:spPr>
        <a:xfrm>
          <a:off x="1864263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864263" y="474440"/>
        <a:ext cx="250770" cy="251447"/>
      </dsp:txXfrm>
    </dsp:sp>
    <dsp:sp modelId="{6EABBEDC-46E8-4F7D-A123-1FE9A25281A6}">
      <dsp:nvSpPr>
        <dsp:cNvPr id="0" name=""/>
        <dsp:cNvSpPr/>
      </dsp:nvSpPr>
      <dsp:spPr>
        <a:xfrm>
          <a:off x="237121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Rééquilibrage des classes du TARGET </a:t>
          </a:r>
        </a:p>
      </dsp:txBody>
      <dsp:txXfrm>
        <a:off x="2400907" y="122911"/>
        <a:ext cx="1630437" cy="954505"/>
      </dsp:txXfrm>
    </dsp:sp>
    <dsp:sp modelId="{F2B9C7EB-C3E4-46E9-B05F-D817B53BE9C4}">
      <dsp:nvSpPr>
        <dsp:cNvPr id="0" name=""/>
        <dsp:cNvSpPr/>
      </dsp:nvSpPr>
      <dsp:spPr>
        <a:xfrm>
          <a:off x="4230024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230024" y="474440"/>
        <a:ext cx="250770" cy="251447"/>
      </dsp:txXfrm>
    </dsp:sp>
    <dsp:sp modelId="{3BFCCB25-3BAD-42C8-BFFC-9E00C89E58E3}">
      <dsp:nvSpPr>
        <dsp:cNvPr id="0" name=""/>
        <dsp:cNvSpPr/>
      </dsp:nvSpPr>
      <dsp:spPr>
        <a:xfrm>
          <a:off x="4736972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Mis en place des divers algorithmes pour chaque set de données</a:t>
          </a:r>
        </a:p>
      </dsp:txBody>
      <dsp:txXfrm>
        <a:off x="4766668" y="122911"/>
        <a:ext cx="1630437" cy="954505"/>
      </dsp:txXfrm>
    </dsp:sp>
    <dsp:sp modelId="{C8CE1B25-341E-4043-8345-BB9643E2FA80}">
      <dsp:nvSpPr>
        <dsp:cNvPr id="0" name=""/>
        <dsp:cNvSpPr/>
      </dsp:nvSpPr>
      <dsp:spPr>
        <a:xfrm>
          <a:off x="659578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595785" y="474440"/>
        <a:ext cx="250770" cy="251447"/>
      </dsp:txXfrm>
    </dsp:sp>
    <dsp:sp modelId="{359662BC-D609-43A3-B123-2A57AE390F68}">
      <dsp:nvSpPr>
        <dsp:cNvPr id="0" name=""/>
        <dsp:cNvSpPr/>
      </dsp:nvSpPr>
      <dsp:spPr>
        <a:xfrm>
          <a:off x="7102733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Choix du meilleur modèle selon les métriques obtenus</a:t>
          </a:r>
        </a:p>
      </dsp:txBody>
      <dsp:txXfrm>
        <a:off x="7132429" y="122911"/>
        <a:ext cx="1630437" cy="954505"/>
      </dsp:txXfrm>
    </dsp:sp>
    <dsp:sp modelId="{84C3C1A6-C34F-49D7-AAD7-07F3821F73AA}">
      <dsp:nvSpPr>
        <dsp:cNvPr id="0" name=""/>
        <dsp:cNvSpPr/>
      </dsp:nvSpPr>
      <dsp:spPr>
        <a:xfrm>
          <a:off x="896154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961545" y="474440"/>
        <a:ext cx="250770" cy="251447"/>
      </dsp:txXfrm>
    </dsp:sp>
    <dsp:sp modelId="{45674B8F-5744-4A8D-BF0D-297FCB8D15DA}">
      <dsp:nvSpPr>
        <dsp:cNvPr id="0" name=""/>
        <dsp:cNvSpPr/>
      </dsp:nvSpPr>
      <dsp:spPr>
        <a:xfrm>
          <a:off x="9468494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Reduction des </a:t>
          </a:r>
          <a:r>
            <a:rPr lang="fr-FR" sz="1200" kern="1200" dirty="0" err="1"/>
            <a:t>features</a:t>
          </a:r>
          <a:r>
            <a:rPr lang="fr-FR" sz="1200" kern="1200" dirty="0"/>
            <a:t> en conservant les scores le mieux possible</a:t>
          </a:r>
        </a:p>
      </dsp:txBody>
      <dsp:txXfrm>
        <a:off x="9498190" y="122911"/>
        <a:ext cx="1630437" cy="954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5CA5-0BE1-48AC-883A-9FCF3BD2ACF3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33DCD-92FF-45C9-87C2-AFF2C2ADD0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6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59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33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4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09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19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26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988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608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42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70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54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1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95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08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660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18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F617-0D9F-4290-88B0-73CC16A979D5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100-8335-47F6-8B60-D8BF167B31BF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0F52-2545-49E9-95C0-FFABB040F8A7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4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9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C85-5175-48DD-B8BB-E7B5B5C07239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8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5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E481-CCC4-45B1-84D1-AA0A54F8DB3D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EC16-DD30-49B2-9014-38F5683D9B21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197-3910-4029-B4B6-6C2D670BB1F0}" type="datetime1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CEC1-3D6D-4EE5-9837-F7EDC36410E7}" type="datetime1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6BE4-DF86-488E-B7CF-9B3E7999689B}" type="datetime1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628-1154-4202-A213-B0D014732DE1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3DE-148B-4902-AA7D-CAD949EF99D7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29DA-1439-4716-A5B1-2904813881BA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hare.streamlit.io/pipohipo/p7_dashboard/main/P7_04_dashboard.py" TargetMode="External"/><Relationship Id="rId7" Type="http://schemas.openxmlformats.org/officeDocument/2006/relationships/hyperlink" Target="https://docs.streamlit.io/en/stab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github.com/Pipohipo/p7_dashboard" TargetMode="External"/><Relationship Id="rId10" Type="http://schemas.openxmlformats.org/officeDocument/2006/relationships/image" Target="../media/image54.jpeg"/><Relationship Id="rId4" Type="http://schemas.openxmlformats.org/officeDocument/2006/relationships/image" Target="../media/image13.png"/><Relationship Id="rId9" Type="http://schemas.openxmlformats.org/officeDocument/2006/relationships/hyperlink" Target="https://github.com/marcotcr/li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pipohipo/p7_dashboard/main/P7_04_dashboard.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share.streamlit.io/pipohipo/p7_dashboard/main/P7_04_dashboard.p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4.jpeg"/><Relationship Id="rId4" Type="http://schemas.openxmlformats.org/officeDocument/2006/relationships/hyperlink" Target="https://github.com/marcotcr/lim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Pipohipo/p7_dashboard" TargetMode="External"/><Relationship Id="rId7" Type="http://schemas.openxmlformats.org/officeDocument/2006/relationships/hyperlink" Target="https://docs.streamlit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share.streamlit.io/pipohipo/p7_dashboard/main/P7_04_dashboard.py" TargetMode="Externa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cikit-learn-contrib/imbalanced-learn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5.sv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63566"/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" y="3385198"/>
            <a:ext cx="11326368" cy="1163395"/>
          </a:xfrm>
        </p:spPr>
        <p:txBody>
          <a:bodyPr wrap="square" lIns="0" tIns="0" rIns="0" bIns="0" anchor="t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Projet N°7 :</a:t>
            </a:r>
            <a:br>
              <a:rPr lang="fr-FR" sz="4400" b="1" dirty="0">
                <a:solidFill>
                  <a:schemeClr val="bg1"/>
                </a:solidFill>
              </a:rPr>
            </a:br>
            <a:r>
              <a:rPr lang="fr-FR" sz="4000" b="1" dirty="0">
                <a:solidFill>
                  <a:schemeClr val="bg1"/>
                </a:solidFill>
              </a:rPr>
              <a:t>Implémentez</a:t>
            </a:r>
            <a:r>
              <a:rPr lang="en-US" sz="4000" b="1" dirty="0">
                <a:solidFill>
                  <a:schemeClr val="bg1"/>
                </a:solidFill>
              </a:rPr>
              <a:t> un </a:t>
            </a:r>
            <a:r>
              <a:rPr lang="fr-FR" sz="4000" b="1" dirty="0">
                <a:solidFill>
                  <a:schemeClr val="bg1"/>
                </a:solidFill>
              </a:rPr>
              <a:t>modèle</a:t>
            </a:r>
            <a:r>
              <a:rPr lang="en-US" sz="4000" b="1" dirty="0">
                <a:solidFill>
                  <a:schemeClr val="bg1"/>
                </a:solidFill>
              </a:rPr>
              <a:t> de scoring</a:t>
            </a:r>
            <a:endParaRPr lang="fr-FR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6073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44DD59-133B-427A-B91F-B2E3BCC5CAFA}"/>
              </a:ext>
            </a:extLst>
          </p:cNvPr>
          <p:cNvSpPr txBox="1"/>
          <p:nvPr/>
        </p:nvSpPr>
        <p:spPr>
          <a:xfrm>
            <a:off x="1523999" y="5934670"/>
            <a:ext cx="383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Agustin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Bunader (autofinancé)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Soutenance de 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Août 2021</a:t>
            </a:r>
          </a:p>
        </p:txBody>
      </p:sp>
      <p:pic>
        <p:nvPicPr>
          <p:cNvPr id="1028" name="Picture 4" descr="OpenClassRooms - BioLibre">
            <a:extLst>
              <a:ext uri="{FF2B5EF4-FFF2-40B4-BE49-F238E27FC236}">
                <a16:creationId xmlns:a16="http://schemas.microsoft.com/office/drawing/2014/main" id="{C5FD1F0A-45A1-4DBF-AAA5-4AF1C607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96" y="0"/>
            <a:ext cx="1078807" cy="10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Problématique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6"/>
            <a:ext cx="8049126" cy="1477328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Problématique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L'analyse du risque de crédit est une forme d'analyse effectuée par un analyste de crédit pour déterminer la capacité d'un emprunteur à honorer ses dettes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Eviter cataloguer comme applications à risque des potentiels clients qui ne présentent pas de risquer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85BD9-2F3B-4DD6-8FDD-682361576C8E}"/>
              </a:ext>
            </a:extLst>
          </p:cNvPr>
          <p:cNvSpPr txBox="1"/>
          <p:nvPr/>
        </p:nvSpPr>
        <p:spPr>
          <a:xfrm>
            <a:off x="228596" y="2851918"/>
            <a:ext cx="8049130" cy="1477328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dirty="0"/>
              <a:t>Une façon de résoudre cette situation c’est utilisant une matrice de confusion pour mesurer la qualité du système de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Vrai négatif (</a:t>
            </a:r>
            <a:r>
              <a:rPr lang="fr-FR" b="1" dirty="0" err="1"/>
              <a:t>TN</a:t>
            </a:r>
            <a:r>
              <a:rPr lang="fr-FR" b="1" dirty="0"/>
              <a:t>) et Vrai positif (TP)</a:t>
            </a:r>
            <a:r>
              <a:rPr lang="fr-FR" dirty="0"/>
              <a:t> : prédictions correctes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Faux négatif (FN) </a:t>
            </a:r>
            <a:r>
              <a:rPr lang="fr-FR" dirty="0"/>
              <a:t>: TARGET 1 prédit comme TARGET 0. </a:t>
            </a:r>
            <a:r>
              <a:rPr lang="fr-FR" b="1" dirty="0"/>
              <a:t>Haut exposition au risque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Faux positif (</a:t>
            </a:r>
            <a:r>
              <a:rPr lang="fr-FR" b="1" dirty="0" err="1"/>
              <a:t>FP</a:t>
            </a:r>
            <a:r>
              <a:rPr lang="fr-FR" b="1" dirty="0"/>
              <a:t>) </a:t>
            </a:r>
            <a:r>
              <a:rPr lang="fr-FR" dirty="0"/>
              <a:t>: TARGET 0 prédit comme TARGET 1. </a:t>
            </a:r>
            <a:r>
              <a:rPr lang="fr-FR" b="1" dirty="0"/>
              <a:t>Potentielle client perdu</a:t>
            </a:r>
          </a:p>
        </p:txBody>
      </p:sp>
      <p:pic>
        <p:nvPicPr>
          <p:cNvPr id="1028" name="Picture 4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EBF1BA6A-A488-4357-B1CA-5F2F4460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53" y="3735205"/>
            <a:ext cx="2978065" cy="2108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D6E75C5-CCE9-4EE1-B40B-CCE453BF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30" y="690603"/>
            <a:ext cx="1924913" cy="1924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B0BD96-F85B-47F3-8CEA-C7A5C93CE720}"/>
              </a:ext>
            </a:extLst>
          </p:cNvPr>
          <p:cNvSpPr txBox="1"/>
          <p:nvPr/>
        </p:nvSpPr>
        <p:spPr>
          <a:xfrm>
            <a:off x="228597" y="4789440"/>
            <a:ext cx="8049129" cy="64633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dirty="0"/>
              <a:t>On cherche à </a:t>
            </a:r>
            <a:r>
              <a:rPr lang="fr-FR" b="1" dirty="0"/>
              <a:t>diminuer</a:t>
            </a:r>
            <a:r>
              <a:rPr lang="fr-FR" dirty="0"/>
              <a:t> les prédictions fausses (</a:t>
            </a:r>
            <a:r>
              <a:rPr lang="fr-FR" dirty="0" err="1"/>
              <a:t>FP+FN</a:t>
            </a:r>
            <a:r>
              <a:rPr lang="fr-FR" dirty="0"/>
              <a:t>) avec un intérêt principale sur les </a:t>
            </a:r>
            <a:r>
              <a:rPr lang="fr-FR" b="1" dirty="0"/>
              <a:t>Faux négatifs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90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</a:t>
            </a:r>
            <a:r>
              <a:rPr lang="fr-FR" sz="2800" b="1" dirty="0" err="1"/>
              <a:t>Scoring</a:t>
            </a:r>
            <a:endParaRPr lang="fr-FR" sz="2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6"/>
            <a:ext cx="3352800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Problème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Limiter les Faux négatifs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Limiter les Faux positifs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8C318-FFF8-4669-A050-4F395DAEF454}"/>
              </a:ext>
            </a:extLst>
          </p:cNvPr>
          <p:cNvSpPr txBox="1"/>
          <p:nvPr/>
        </p:nvSpPr>
        <p:spPr>
          <a:xfrm>
            <a:off x="228600" y="2148584"/>
            <a:ext cx="6605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Mesures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Accuracy</a:t>
            </a:r>
            <a:r>
              <a:rPr lang="fr-FR" sz="1400" dirty="0"/>
              <a:t> : Proportion de prédictions que le modèle a classées correctement.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Precision</a:t>
            </a:r>
            <a:r>
              <a:rPr lang="fr-FR" sz="1400" dirty="0"/>
              <a:t>: Quelle proportion d'identifications positives était réellement correcte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Recall</a:t>
            </a:r>
            <a:r>
              <a:rPr lang="fr-FR" sz="1400" dirty="0"/>
              <a:t>: Quelle proportion de positifs réels a été identifiée correctement 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F1-Score</a:t>
            </a:r>
            <a:r>
              <a:rPr lang="fr-FR" sz="1400" dirty="0"/>
              <a:t> : Mesure de la précision d'un test, c'est la moyenne harmonique de </a:t>
            </a:r>
            <a:r>
              <a:rPr lang="fr-FR" sz="1400" dirty="0" err="1"/>
              <a:t>Precision</a:t>
            </a:r>
            <a:r>
              <a:rPr lang="fr-FR" sz="1400" dirty="0"/>
              <a:t> et </a:t>
            </a:r>
            <a:r>
              <a:rPr lang="fr-FR" sz="1400" dirty="0" err="1"/>
              <a:t>Recall</a:t>
            </a:r>
            <a:r>
              <a:rPr lang="fr-FR" sz="1400" dirty="0"/>
              <a:t> fournissant un score unique qui équilibre à la fois les préoccupations de </a:t>
            </a:r>
            <a:r>
              <a:rPr lang="fr-FR" sz="1400" dirty="0" err="1"/>
              <a:t>Precision</a:t>
            </a:r>
            <a:r>
              <a:rPr lang="fr-FR" sz="1400" dirty="0"/>
              <a:t> et de </a:t>
            </a:r>
            <a:r>
              <a:rPr lang="fr-FR" sz="1400" dirty="0" err="1"/>
              <a:t>Recall</a:t>
            </a:r>
            <a:r>
              <a:rPr lang="fr-FR" sz="1400" dirty="0"/>
              <a:t> en un seul nombre avec un score maximum de 1 (précision et rappel parfaits) et 0. Globalement, c'est une mesure de la précision et de la robustesse du modèle.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7F0B5D-69C4-451B-A12C-A63696B63D48}"/>
              </a:ext>
            </a:extLst>
          </p:cNvPr>
          <p:cNvGrpSpPr/>
          <p:nvPr/>
        </p:nvGrpSpPr>
        <p:grpSpPr>
          <a:xfrm>
            <a:off x="6992244" y="2376472"/>
            <a:ext cx="4251156" cy="2105055"/>
            <a:chOff x="7324767" y="2044765"/>
            <a:chExt cx="4251156" cy="2105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D2EBB8-6041-4EBD-8D0B-31947794A0F9}"/>
                    </a:ext>
                  </a:extLst>
                </p:cNvPr>
                <p:cNvSpPr txBox="1"/>
                <p:nvPr/>
              </p:nvSpPr>
              <p:spPr>
                <a:xfrm>
                  <a:off x="7324767" y="2044765"/>
                  <a:ext cx="2762383" cy="4992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Accuracy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D2EBB8-6041-4EBD-8D0B-31947794A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2044765"/>
                  <a:ext cx="2762383" cy="499239"/>
                </a:xfrm>
                <a:prstGeom prst="rect">
                  <a:avLst/>
                </a:prstGeom>
                <a:blipFill>
                  <a:blip r:embed="rId3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BF49F4-DFF3-468A-AF4A-C4C9FFB62EA4}"/>
                    </a:ext>
                  </a:extLst>
                </p:cNvPr>
                <p:cNvSpPr txBox="1"/>
                <p:nvPr/>
              </p:nvSpPr>
              <p:spPr>
                <a:xfrm>
                  <a:off x="7324767" y="2578135"/>
                  <a:ext cx="1880936" cy="4992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BF49F4-DFF3-468A-AF4A-C4C9FFB62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2578135"/>
                  <a:ext cx="1880936" cy="499239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BA11B3-7B5A-43AC-813D-DD0B6F1B3FCF}"/>
                    </a:ext>
                  </a:extLst>
                </p:cNvPr>
                <p:cNvSpPr txBox="1"/>
                <p:nvPr/>
              </p:nvSpPr>
              <p:spPr>
                <a:xfrm>
                  <a:off x="7324767" y="3111505"/>
                  <a:ext cx="1654977" cy="4992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BA11B3-7B5A-43AC-813D-DD0B6F1B3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3111505"/>
                  <a:ext cx="1654977" cy="499239"/>
                </a:xfrm>
                <a:prstGeom prst="rect">
                  <a:avLst/>
                </a:prstGeom>
                <a:blipFill>
                  <a:blip r:embed="rId5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9E428C-C800-4910-9E0B-F803ADE29B95}"/>
                    </a:ext>
                  </a:extLst>
                </p:cNvPr>
                <p:cNvSpPr txBox="1"/>
                <p:nvPr/>
              </p:nvSpPr>
              <p:spPr>
                <a:xfrm>
                  <a:off x="7324767" y="3644874"/>
                  <a:ext cx="4251156" cy="5049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1=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9E428C-C800-4910-9E0B-F803ADE29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3644874"/>
                  <a:ext cx="4251156" cy="504946"/>
                </a:xfrm>
                <a:prstGeom prst="rect">
                  <a:avLst/>
                </a:prstGeom>
                <a:blipFill>
                  <a:blip r:embed="rId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1D74C7D-8383-49E7-8DE5-F98521774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73209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31D4833-16F3-4EA0-894E-5C8888E48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00" y="491635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FE5F1-84BE-448A-8F02-783F2EFBB34F}"/>
              </a:ext>
            </a:extLst>
          </p:cNvPr>
          <p:cNvSpPr txBox="1"/>
          <p:nvPr/>
        </p:nvSpPr>
        <p:spPr>
          <a:xfrm>
            <a:off x="10523400" y="2728574"/>
            <a:ext cx="144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Correspondances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TP : Vrai positif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/>
              <a:t>TN</a:t>
            </a:r>
            <a:r>
              <a:rPr lang="fr-FR" sz="1000" dirty="0"/>
              <a:t> : Vrai négatif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/>
              <a:t>FP</a:t>
            </a:r>
            <a:r>
              <a:rPr lang="fr-FR" sz="1000" dirty="0"/>
              <a:t> : Faux positif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FN : Faux négatif</a:t>
            </a:r>
          </a:p>
        </p:txBody>
      </p:sp>
    </p:spTree>
    <p:extLst>
      <p:ext uri="{BB962C8B-B14F-4D97-AF65-F5344CB8AC3E}">
        <p14:creationId xmlns:p14="http://schemas.microsoft.com/office/powerpoint/2010/main" val="35618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Méthodologie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C1A67B1-15E6-4906-B273-8FE99991E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482662"/>
              </p:ext>
            </p:extLst>
          </p:nvPr>
        </p:nvGraphicFramePr>
        <p:xfrm>
          <a:off x="514112" y="1051263"/>
          <a:ext cx="1116377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DD8926-055F-4CC3-8660-A367FF975B3A}"/>
              </a:ext>
            </a:extLst>
          </p:cNvPr>
          <p:cNvSpPr txBox="1"/>
          <p:nvPr/>
        </p:nvSpPr>
        <p:spPr>
          <a:xfrm>
            <a:off x="228599" y="2780477"/>
            <a:ext cx="7877176" cy="3046988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fr-FR" sz="1600" b="1" dirty="0"/>
              <a:t>Baseline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Logistic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r>
              <a:rPr lang="fr-FR" sz="1600" dirty="0"/>
              <a:t> avec imputation des valeurs manquants et normalisation des </a:t>
            </a:r>
            <a:r>
              <a:rPr lang="fr-FR" sz="1600" dirty="0" err="1"/>
              <a:t>features</a:t>
            </a:r>
            <a:r>
              <a:rPr lang="fr-FR" sz="1600" dirty="0"/>
              <a:t> (</a:t>
            </a:r>
            <a:r>
              <a:rPr lang="fr-FR" sz="1600" dirty="0" err="1"/>
              <a:t>feature</a:t>
            </a:r>
            <a:r>
              <a:rPr lang="fr-FR" sz="1600" dirty="0"/>
              <a:t> </a:t>
            </a:r>
            <a:r>
              <a:rPr lang="fr-FR" sz="1600" dirty="0" err="1"/>
              <a:t>scaling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r>
              <a:rPr lang="fr-FR" sz="1600" b="1" dirty="0"/>
              <a:t>Rééquilibrage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RandomUnderSampler</a:t>
            </a:r>
          </a:p>
          <a:p>
            <a:endParaRPr lang="fr-FR" sz="1600" dirty="0"/>
          </a:p>
          <a:p>
            <a:r>
              <a:rPr lang="fr-FR" sz="1600" b="1" dirty="0"/>
              <a:t>Algorithmes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Logistic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Random</a:t>
            </a:r>
            <a:r>
              <a:rPr lang="fr-FR" sz="1600" dirty="0"/>
              <a:t>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XGBClassifier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LGBMClassifier</a:t>
            </a:r>
            <a:endParaRPr lang="fr-FR" sz="1600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1ABC097-B93C-4A45-996A-46F08A0C3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87" y="3583971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23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Comparaison des modèles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D037450-A248-4ED3-AF7F-045FCB81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395"/>
            <a:ext cx="5113421" cy="268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4D3694-D640-49B7-8A8D-6ACD3B9E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71" y="914395"/>
            <a:ext cx="6248229" cy="35388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39A120-4BB4-41EA-920D-862ECBE7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71" y="4658338"/>
            <a:ext cx="1943756" cy="19437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5B13D8-5EE6-45AA-90B8-E5569BD6B3F4}"/>
              </a:ext>
            </a:extLst>
          </p:cNvPr>
          <p:cNvSpPr/>
          <p:nvPr/>
        </p:nvSpPr>
        <p:spPr>
          <a:xfrm>
            <a:off x="292101" y="2533649"/>
            <a:ext cx="4705350" cy="185487"/>
          </a:xfrm>
          <a:prstGeom prst="rect">
            <a:avLst/>
          </a:prstGeom>
          <a:noFill/>
          <a:ln w="28575">
            <a:solidFill>
              <a:srgbClr val="FF0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F871A-12C7-4335-BABC-24EC65CA0FCC}"/>
              </a:ext>
            </a:extLst>
          </p:cNvPr>
          <p:cNvSpPr/>
          <p:nvPr/>
        </p:nvSpPr>
        <p:spPr>
          <a:xfrm>
            <a:off x="10857832" y="1156070"/>
            <a:ext cx="993608" cy="3127005"/>
          </a:xfrm>
          <a:custGeom>
            <a:avLst/>
            <a:gdLst>
              <a:gd name="connsiteX0" fmla="*/ 0 w 638008"/>
              <a:gd name="connsiteY0" fmla="*/ 0 h 3123830"/>
              <a:gd name="connsiteX1" fmla="*/ 638008 w 638008"/>
              <a:gd name="connsiteY1" fmla="*/ 0 h 3123830"/>
              <a:gd name="connsiteX2" fmla="*/ 638008 w 638008"/>
              <a:gd name="connsiteY2" fmla="*/ 3123830 h 3123830"/>
              <a:gd name="connsiteX3" fmla="*/ 0 w 638008"/>
              <a:gd name="connsiteY3" fmla="*/ 3123830 h 3123830"/>
              <a:gd name="connsiteX4" fmla="*/ 0 w 638008"/>
              <a:gd name="connsiteY4" fmla="*/ 0 h 3123830"/>
              <a:gd name="connsiteX0" fmla="*/ 0 w 638008"/>
              <a:gd name="connsiteY0" fmla="*/ 0 h 3123830"/>
              <a:gd name="connsiteX1" fmla="*/ 638008 w 638008"/>
              <a:gd name="connsiteY1" fmla="*/ 0 h 3123830"/>
              <a:gd name="connsiteX2" fmla="*/ 635668 w 638008"/>
              <a:gd name="connsiteY2" fmla="*/ 2726955 h 3123830"/>
              <a:gd name="connsiteX3" fmla="*/ 638008 w 638008"/>
              <a:gd name="connsiteY3" fmla="*/ 3123830 h 3123830"/>
              <a:gd name="connsiteX4" fmla="*/ 0 w 638008"/>
              <a:gd name="connsiteY4" fmla="*/ 3123830 h 3123830"/>
              <a:gd name="connsiteX5" fmla="*/ 0 w 638008"/>
              <a:gd name="connsiteY5" fmla="*/ 0 h 3123830"/>
              <a:gd name="connsiteX0" fmla="*/ 0 w 638008"/>
              <a:gd name="connsiteY0" fmla="*/ 0 h 3123830"/>
              <a:gd name="connsiteX1" fmla="*/ 638008 w 638008"/>
              <a:gd name="connsiteY1" fmla="*/ 0 h 3123830"/>
              <a:gd name="connsiteX2" fmla="*/ 635668 w 638008"/>
              <a:gd name="connsiteY2" fmla="*/ 2726955 h 3123830"/>
              <a:gd name="connsiteX3" fmla="*/ 638008 w 638008"/>
              <a:gd name="connsiteY3" fmla="*/ 3123830 h 3123830"/>
              <a:gd name="connsiteX4" fmla="*/ 0 w 638008"/>
              <a:gd name="connsiteY4" fmla="*/ 3123830 h 3123830"/>
              <a:gd name="connsiteX5" fmla="*/ 668 w 638008"/>
              <a:gd name="connsiteY5" fmla="*/ 2723780 h 3123830"/>
              <a:gd name="connsiteX6" fmla="*/ 0 w 638008"/>
              <a:gd name="connsiteY6" fmla="*/ 0 h 3123830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993608 w 993608"/>
              <a:gd name="connsiteY3" fmla="*/ 3123830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608" h="3127005">
                <a:moveTo>
                  <a:pt x="355600" y="0"/>
                </a:moveTo>
                <a:lnTo>
                  <a:pt x="993608" y="0"/>
                </a:lnTo>
                <a:lnTo>
                  <a:pt x="991268" y="2726955"/>
                </a:lnTo>
                <a:lnTo>
                  <a:pt x="679283" y="3127005"/>
                </a:lnTo>
                <a:lnTo>
                  <a:pt x="0" y="3127005"/>
                </a:lnTo>
                <a:cubicBezTo>
                  <a:pt x="181198" y="2933330"/>
                  <a:pt x="209995" y="2879355"/>
                  <a:pt x="356268" y="2723780"/>
                </a:cubicBezTo>
                <a:cubicBezTo>
                  <a:pt x="356045" y="1815853"/>
                  <a:pt x="355823" y="907927"/>
                  <a:pt x="355600" y="0"/>
                </a:cubicBezTo>
                <a:close/>
              </a:path>
            </a:pathLst>
          </a:custGeom>
          <a:noFill/>
          <a:ln w="28575">
            <a:solidFill>
              <a:srgbClr val="FF0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89E4C1-4971-4989-A6A5-3DF958311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849627"/>
            <a:ext cx="4161352" cy="1040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1A3C56-A98B-4A9B-97DE-B1B4EF55701F}"/>
              </a:ext>
            </a:extLst>
          </p:cNvPr>
          <p:cNvSpPr/>
          <p:nvPr/>
        </p:nvSpPr>
        <p:spPr>
          <a:xfrm>
            <a:off x="292101" y="4658338"/>
            <a:ext cx="3641724" cy="185487"/>
          </a:xfrm>
          <a:prstGeom prst="rect">
            <a:avLst/>
          </a:prstGeom>
          <a:noFill/>
          <a:ln w="28575">
            <a:solidFill>
              <a:srgbClr val="FF0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26546C1-F3EE-4BEF-8DB0-037871BCF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5137114"/>
            <a:ext cx="2279264" cy="10577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A55949-2A9B-4FBF-83EB-8FAA6C573468}"/>
              </a:ext>
            </a:extLst>
          </p:cNvPr>
          <p:cNvSpPr txBox="1"/>
          <p:nvPr/>
        </p:nvSpPr>
        <p:spPr>
          <a:xfrm>
            <a:off x="8740773" y="4968186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1" dirty="0" err="1"/>
              <a:t>RandomForestClassifier</a:t>
            </a:r>
            <a:r>
              <a:rPr lang="fr-FR" sz="1000" b="1" dirty="0"/>
              <a:t> </a:t>
            </a:r>
            <a:r>
              <a:rPr lang="fr-FR" sz="1000" dirty="0"/>
              <a:t>a des problèmes de surapprentissage</a:t>
            </a:r>
          </a:p>
        </p:txBody>
      </p:sp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6A5A87E8-5F96-422B-A6AF-61C26F9EB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7173" y="5004696"/>
            <a:ext cx="363600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Sélection des </a:t>
            </a:r>
            <a:r>
              <a:rPr lang="fr-FR" sz="2800" b="1" dirty="0" err="1"/>
              <a:t>features</a:t>
            </a:r>
            <a:endParaRPr lang="fr-FR" sz="2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C8D111-A12E-4D49-83FD-38B54767031C}"/>
              </a:ext>
            </a:extLst>
          </p:cNvPr>
          <p:cNvGrpSpPr/>
          <p:nvPr/>
        </p:nvGrpSpPr>
        <p:grpSpPr>
          <a:xfrm>
            <a:off x="228599" y="1745072"/>
            <a:ext cx="5113421" cy="4837282"/>
            <a:chOff x="228599" y="910502"/>
            <a:chExt cx="5113421" cy="4837282"/>
          </a:xfrm>
        </p:grpSpPr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EF6D0FC7-D866-4C3B-BAC3-0145A54B6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9" y="3004584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64A0E1-C63B-4AAA-B87F-90A14AA1E80E}"/>
                </a:ext>
              </a:extLst>
            </p:cNvPr>
            <p:cNvGrpSpPr/>
            <p:nvPr/>
          </p:nvGrpSpPr>
          <p:grpSpPr>
            <a:xfrm>
              <a:off x="228599" y="910502"/>
              <a:ext cx="5113421" cy="1882704"/>
              <a:chOff x="228599" y="910502"/>
              <a:chExt cx="5113421" cy="188270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F4FC258-C75A-4689-A4DD-4D5530C67AC3}"/>
                  </a:ext>
                </a:extLst>
              </p:cNvPr>
              <p:cNvGrpSpPr/>
              <p:nvPr/>
            </p:nvGrpSpPr>
            <p:grpSpPr>
              <a:xfrm>
                <a:off x="228599" y="910502"/>
                <a:ext cx="5113421" cy="863529"/>
                <a:chOff x="228599" y="910502"/>
                <a:chExt cx="5113421" cy="863529"/>
              </a:xfrm>
            </p:grpSpPr>
            <p:pic>
              <p:nvPicPr>
                <p:cNvPr id="28" name="Picture 2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172AF337-B23A-4586-A0C4-8ECE05DA6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35852" b="32023"/>
                <a:stretch/>
              </p:blipFill>
              <p:spPr>
                <a:xfrm>
                  <a:off x="228599" y="910502"/>
                  <a:ext cx="5113421" cy="86352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51FF105-C252-4D4A-876E-3CEE9EFF951F}"/>
                    </a:ext>
                  </a:extLst>
                </p:cNvPr>
                <p:cNvSpPr/>
                <p:nvPr/>
              </p:nvSpPr>
              <p:spPr>
                <a:xfrm>
                  <a:off x="292100" y="1568406"/>
                  <a:ext cx="4705350" cy="185487"/>
                </a:xfrm>
                <a:prstGeom prst="rect">
                  <a:avLst/>
                </a:prstGeom>
                <a:noFill/>
                <a:ln w="28575">
                  <a:solidFill>
                    <a:srgbClr val="FF0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6A01415-7DAA-4A45-AB31-301D5D6723F8}"/>
                  </a:ext>
                </a:extLst>
              </p:cNvPr>
              <p:cNvGrpSpPr/>
              <p:nvPr/>
            </p:nvGrpSpPr>
            <p:grpSpPr>
              <a:xfrm>
                <a:off x="228599" y="1985409"/>
                <a:ext cx="4161352" cy="807797"/>
                <a:chOff x="228599" y="1985409"/>
                <a:chExt cx="4161352" cy="807797"/>
              </a:xfrm>
            </p:grpSpPr>
            <p:pic>
              <p:nvPicPr>
                <p:cNvPr id="32" name="Picture 31" descr="Text&#10;&#10;Description automatically generated">
                  <a:extLst>
                    <a:ext uri="{FF2B5EF4-FFF2-40B4-BE49-F238E27FC236}">
                      <a16:creationId xmlns:a16="http://schemas.microsoft.com/office/drawing/2014/main" id="{234B7498-30FD-4CCB-9678-86AE85049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355" b="3996"/>
                <a:stretch/>
              </p:blipFill>
              <p:spPr>
                <a:xfrm>
                  <a:off x="228599" y="1985409"/>
                  <a:ext cx="4161352" cy="80779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7250A1D-DBB9-41DF-A206-3C3C27CD6A32}"/>
                    </a:ext>
                  </a:extLst>
                </p:cNvPr>
                <p:cNvSpPr/>
                <p:nvPr/>
              </p:nvSpPr>
              <p:spPr>
                <a:xfrm>
                  <a:off x="277741" y="2581659"/>
                  <a:ext cx="3641724" cy="185487"/>
                </a:xfrm>
                <a:prstGeom prst="rect">
                  <a:avLst/>
                </a:prstGeom>
                <a:noFill/>
                <a:ln w="28575">
                  <a:solidFill>
                    <a:srgbClr val="FF0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872AE2-CE96-4664-B1FE-839FC8A32D2E}"/>
              </a:ext>
            </a:extLst>
          </p:cNvPr>
          <p:cNvGrpSpPr/>
          <p:nvPr/>
        </p:nvGrpSpPr>
        <p:grpSpPr>
          <a:xfrm>
            <a:off x="7161827" y="1745072"/>
            <a:ext cx="4744356" cy="4966568"/>
            <a:chOff x="7161827" y="915323"/>
            <a:chExt cx="4744356" cy="496656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8DB74B8-44C2-47B9-B663-A9C566188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827" y="3138691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8F064D-2CA1-44ED-B793-8DD3B96D68A9}"/>
                </a:ext>
              </a:extLst>
            </p:cNvPr>
            <p:cNvGrpSpPr/>
            <p:nvPr/>
          </p:nvGrpSpPr>
          <p:grpSpPr>
            <a:xfrm>
              <a:off x="7162071" y="915323"/>
              <a:ext cx="4744112" cy="885949"/>
              <a:chOff x="7162071" y="915323"/>
              <a:chExt cx="4744112" cy="885949"/>
            </a:xfrm>
          </p:grpSpPr>
          <p:pic>
            <p:nvPicPr>
              <p:cNvPr id="7" name="Picture 6" descr="A picture containing text, scoreboard, meter&#10;&#10;Description automatically generated">
                <a:extLst>
                  <a:ext uri="{FF2B5EF4-FFF2-40B4-BE49-F238E27FC236}">
                    <a16:creationId xmlns:a16="http://schemas.microsoft.com/office/drawing/2014/main" id="{24D5D2BE-9BEC-469C-B7E3-AE4764FE4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2071" y="915323"/>
                <a:ext cx="4744112" cy="8859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4B58965-F9C9-4ACA-9A25-695D98593C7F}"/>
                  </a:ext>
                </a:extLst>
              </p:cNvPr>
              <p:cNvSpPr/>
              <p:nvPr/>
            </p:nvSpPr>
            <p:spPr>
              <a:xfrm>
                <a:off x="7231380" y="1580330"/>
                <a:ext cx="4518660" cy="185487"/>
              </a:xfrm>
              <a:prstGeom prst="rect">
                <a:avLst/>
              </a:prstGeom>
              <a:noFill/>
              <a:ln w="28575">
                <a:solidFill>
                  <a:srgbClr val="FF0B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AAC8D1A-52E7-4761-8D90-F5DA1FDCAA3C}"/>
                </a:ext>
              </a:extLst>
            </p:cNvPr>
            <p:cNvGrpSpPr/>
            <p:nvPr/>
          </p:nvGrpSpPr>
          <p:grpSpPr>
            <a:xfrm>
              <a:off x="7162071" y="2027007"/>
              <a:ext cx="4505684" cy="885949"/>
              <a:chOff x="7162071" y="2027007"/>
              <a:chExt cx="4505684" cy="885949"/>
            </a:xfrm>
          </p:grpSpPr>
          <p:pic>
            <p:nvPicPr>
              <p:cNvPr id="12" name="Picture 11" descr="A picture containing text, bottle&#10;&#10;Description automatically generated">
                <a:extLst>
                  <a:ext uri="{FF2B5EF4-FFF2-40B4-BE49-F238E27FC236}">
                    <a16:creationId xmlns:a16="http://schemas.microsoft.com/office/drawing/2014/main" id="{B3D97010-2D3D-468E-BBE9-E400E4315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071" y="2027007"/>
                <a:ext cx="4505684" cy="8859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B931DB-1A40-42E4-A287-948DDB5724DF}"/>
                  </a:ext>
                </a:extLst>
              </p:cNvPr>
              <p:cNvSpPr/>
              <p:nvPr/>
            </p:nvSpPr>
            <p:spPr>
              <a:xfrm>
                <a:off x="7171226" y="2676078"/>
                <a:ext cx="4045414" cy="197216"/>
              </a:xfrm>
              <a:prstGeom prst="rect">
                <a:avLst/>
              </a:prstGeom>
              <a:noFill/>
              <a:ln w="28575">
                <a:solidFill>
                  <a:srgbClr val="FF0B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FF9892F-179D-4C60-8B0C-76A5F711E9D9}"/>
              </a:ext>
            </a:extLst>
          </p:cNvPr>
          <p:cNvSpPr txBox="1"/>
          <p:nvPr/>
        </p:nvSpPr>
        <p:spPr>
          <a:xfrm>
            <a:off x="228599" y="914396"/>
            <a:ext cx="3238169" cy="64633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Taille originale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394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1905F-E4D5-4644-89C1-3CA9CC180B10}"/>
              </a:ext>
            </a:extLst>
          </p:cNvPr>
          <p:cNvSpPr txBox="1"/>
          <p:nvPr/>
        </p:nvSpPr>
        <p:spPr>
          <a:xfrm>
            <a:off x="7161827" y="914396"/>
            <a:ext cx="3238169" cy="64633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Taille après réduction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40 </a:t>
            </a:r>
            <a:r>
              <a:rPr lang="fr-FR" dirty="0" err="1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79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F65A12B-2C4B-40D7-83D9-0C472022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60131"/>
              </p:ext>
            </p:extLst>
          </p:nvPr>
        </p:nvGraphicFramePr>
        <p:xfrm>
          <a:off x="482601" y="1101734"/>
          <a:ext cx="7623174" cy="53406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8431">
                  <a:extLst>
                    <a:ext uri="{9D8B030D-6E8A-4147-A177-3AD203B41FA5}">
                      <a16:colId xmlns:a16="http://schemas.microsoft.com/office/drawing/2014/main" val="3471536790"/>
                    </a:ext>
                  </a:extLst>
                </a:gridCol>
                <a:gridCol w="2153652">
                  <a:extLst>
                    <a:ext uri="{9D8B030D-6E8A-4147-A177-3AD203B41FA5}">
                      <a16:colId xmlns:a16="http://schemas.microsoft.com/office/drawing/2014/main" val="1414021057"/>
                    </a:ext>
                  </a:extLst>
                </a:gridCol>
                <a:gridCol w="2511091">
                  <a:extLst>
                    <a:ext uri="{9D8B030D-6E8A-4147-A177-3AD203B41FA5}">
                      <a16:colId xmlns:a16="http://schemas.microsoft.com/office/drawing/2014/main" val="3571565055"/>
                    </a:ext>
                  </a:extLst>
                </a:gridCol>
              </a:tblGrid>
              <a:tr h="1780210">
                <a:tc>
                  <a:txBody>
                    <a:bodyPr/>
                    <a:lstStyle/>
                    <a:p>
                      <a:r>
                        <a:rPr lang="fr-FR" b="1" noProof="0" dirty="0"/>
                        <a:t>Gestion de versions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noProof="0" dirty="0" err="1"/>
                        <a:t>Github</a:t>
                      </a:r>
                      <a:endParaRPr lang="fr-FR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190849"/>
                  </a:ext>
                </a:extLst>
              </a:tr>
              <a:tr h="1780210">
                <a:tc>
                  <a:txBody>
                    <a:bodyPr/>
                    <a:lstStyle/>
                    <a:p>
                      <a:r>
                        <a:rPr lang="fr-FR" b="1" noProof="0" dirty="0"/>
                        <a:t>Dashboard frontend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7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noProof="0" dirty="0" err="1"/>
                        <a:t>Streamlit</a:t>
                      </a:r>
                      <a:endParaRPr lang="fr-FR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7FB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29211"/>
                  </a:ext>
                </a:extLst>
              </a:tr>
              <a:tr h="1780210">
                <a:tc>
                  <a:txBody>
                    <a:bodyPr/>
                    <a:lstStyle/>
                    <a:p>
                      <a:r>
                        <a:rPr lang="fr-FR" b="1" noProof="0" dirty="0"/>
                        <a:t>Décryptage de la prédiction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noProof="0" dirty="0"/>
                        <a:t>LIME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7584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Technologies utilisées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pic>
        <p:nvPicPr>
          <p:cNvPr id="29" name="Picture 28" descr="Graphical user interface, text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701992C-35E5-4A4F-8E32-26976DD89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87" y="305204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F4C2DB3-9175-4A38-A55E-F96FE735F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95" y="1254233"/>
            <a:ext cx="1732331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919A03E9-94C9-4457-8ACF-101607543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61" y="305204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Announcing lime - Explaining the predictions of black-box models · Data  Imaginist">
            <a:hlinkClick r:id="rId9"/>
            <a:extLst>
              <a:ext uri="{FF2B5EF4-FFF2-40B4-BE49-F238E27FC236}">
                <a16:creationId xmlns:a16="http://schemas.microsoft.com/office/drawing/2014/main" id="{4A1A8A24-A72B-4F37-939A-7EE438B31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 bwMode="auto">
          <a:xfrm>
            <a:off x="6134561" y="4831886"/>
            <a:ext cx="1440000" cy="1440000"/>
          </a:xfrm>
          <a:prstGeom prst="hexagon">
            <a:avLst>
              <a:gd name="adj" fmla="val 0"/>
              <a:gd name="vf" fmla="val 11547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5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Présentation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pic>
        <p:nvPicPr>
          <p:cNvPr id="29" name="Picture 28" descr="Graphical user interface, text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701992C-35E5-4A4F-8E32-26976DD89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00" y="294006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679152-4F87-43C8-BD32-492F021129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68" r="7597" b="2922"/>
          <a:stretch/>
        </p:blipFill>
        <p:spPr>
          <a:xfrm>
            <a:off x="228599" y="1476531"/>
            <a:ext cx="8981463" cy="436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2CBA22E-EA97-45E5-98CE-5B6F3242BF2E}"/>
              </a:ext>
            </a:extLst>
          </p:cNvPr>
          <p:cNvSpPr/>
          <p:nvPr/>
        </p:nvSpPr>
        <p:spPr>
          <a:xfrm>
            <a:off x="1564105" y="914396"/>
            <a:ext cx="1311442" cy="288400"/>
          </a:xfrm>
          <a:prstGeom prst="wedgeRectCallout">
            <a:avLst>
              <a:gd name="adj1" fmla="val -43704"/>
              <a:gd name="adj2" fmla="val 331325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Filtrage par client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661EC12-5D58-4043-8784-347A95977555}"/>
              </a:ext>
            </a:extLst>
          </p:cNvPr>
          <p:cNvSpPr/>
          <p:nvPr/>
        </p:nvSpPr>
        <p:spPr>
          <a:xfrm>
            <a:off x="1227220" y="6054669"/>
            <a:ext cx="1648327" cy="288400"/>
          </a:xfrm>
          <a:prstGeom prst="wedgeRectCallout">
            <a:avLst>
              <a:gd name="adj1" fmla="val 5088"/>
              <a:gd name="adj2" fmla="val -365372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Prédiction de TARGET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4D5C805-13DD-4101-AB93-BB3316B763FB}"/>
              </a:ext>
            </a:extLst>
          </p:cNvPr>
          <p:cNvSpPr/>
          <p:nvPr/>
        </p:nvSpPr>
        <p:spPr>
          <a:xfrm>
            <a:off x="4086225" y="6054669"/>
            <a:ext cx="1648327" cy="288400"/>
          </a:xfrm>
          <a:prstGeom prst="wedgeRectCallout">
            <a:avLst>
              <a:gd name="adj1" fmla="val -22649"/>
              <a:gd name="adj2" fmla="val -152609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Détails du client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A2C58E6-C38F-434A-8629-C230D843142F}"/>
              </a:ext>
            </a:extLst>
          </p:cNvPr>
          <p:cNvSpPr/>
          <p:nvPr/>
        </p:nvSpPr>
        <p:spPr>
          <a:xfrm>
            <a:off x="6795726" y="1282552"/>
            <a:ext cx="1648327" cy="451454"/>
          </a:xfrm>
          <a:prstGeom prst="wedgeRectCallout">
            <a:avLst>
              <a:gd name="adj1" fmla="val -36518"/>
              <a:gd name="adj2" fmla="val 124824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Information personnelle basique du client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22CF636-4957-46E5-9F50-18A58DF09012}"/>
              </a:ext>
            </a:extLst>
          </p:cNvPr>
          <p:cNvSpPr/>
          <p:nvPr/>
        </p:nvSpPr>
        <p:spPr>
          <a:xfrm>
            <a:off x="3034909" y="944847"/>
            <a:ext cx="1648327" cy="451454"/>
          </a:xfrm>
          <a:prstGeom prst="wedgeRectCallout">
            <a:avLst>
              <a:gd name="adj1" fmla="val -10240"/>
              <a:gd name="adj2" fmla="val 223431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Information basique du prêt demandé</a:t>
            </a:r>
          </a:p>
        </p:txBody>
      </p:sp>
    </p:spTree>
    <p:extLst>
      <p:ext uri="{BB962C8B-B14F-4D97-AF65-F5344CB8AC3E}">
        <p14:creationId xmlns:p14="http://schemas.microsoft.com/office/powerpoint/2010/main" val="324540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08F45F-3014-4C3C-8ECB-E3A03147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396"/>
            <a:ext cx="7877175" cy="5497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Présentation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pic>
        <p:nvPicPr>
          <p:cNvPr id="29" name="Picture 28" descr="Graphical user interface, text, applicati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701992C-35E5-4A4F-8E32-26976DD89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00" y="294006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661EC12-5D58-4043-8784-347A95977555}"/>
              </a:ext>
            </a:extLst>
          </p:cNvPr>
          <p:cNvSpPr/>
          <p:nvPr/>
        </p:nvSpPr>
        <p:spPr>
          <a:xfrm>
            <a:off x="4577011" y="4897089"/>
            <a:ext cx="1980200" cy="394148"/>
          </a:xfrm>
          <a:prstGeom prst="wedgeRectCallout">
            <a:avLst>
              <a:gd name="adj1" fmla="val -68188"/>
              <a:gd name="adj2" fmla="val -38646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Affiche le décryptage de la prédiction fait avec LIME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4D5C805-13DD-4101-AB93-BB3316B763FB}"/>
              </a:ext>
            </a:extLst>
          </p:cNvPr>
          <p:cNvSpPr/>
          <p:nvPr/>
        </p:nvSpPr>
        <p:spPr>
          <a:xfrm>
            <a:off x="4365457" y="1293116"/>
            <a:ext cx="1730543" cy="277000"/>
          </a:xfrm>
          <a:prstGeom prst="wedgeRectCallout">
            <a:avLst>
              <a:gd name="adj1" fmla="val -40167"/>
              <a:gd name="adj2" fmla="val 151935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Affiche N clients aléatoires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2F7E54-B2A5-4FF6-83C7-770AAE3884AC}"/>
              </a:ext>
            </a:extLst>
          </p:cNvPr>
          <p:cNvSpPr/>
          <p:nvPr/>
        </p:nvSpPr>
        <p:spPr>
          <a:xfrm>
            <a:off x="5387888" y="3168026"/>
            <a:ext cx="1980200" cy="394148"/>
          </a:xfrm>
          <a:prstGeom prst="wedgeRectCallout">
            <a:avLst>
              <a:gd name="adj1" fmla="val -34163"/>
              <a:gd name="adj2" fmla="val 98719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Features</a:t>
            </a:r>
            <a:r>
              <a:rPr lang="fr-FR" sz="1100" dirty="0">
                <a:solidFill>
                  <a:schemeClr val="tx1"/>
                </a:solidFill>
              </a:rPr>
              <a:t> à utiliser avec LIME (entre 1 et 40)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1923E2B-8A06-41F5-81B3-21885F58E7F1}"/>
              </a:ext>
            </a:extLst>
          </p:cNvPr>
          <p:cNvSpPr/>
          <p:nvPr/>
        </p:nvSpPr>
        <p:spPr>
          <a:xfrm>
            <a:off x="8324487" y="4376845"/>
            <a:ext cx="1980200" cy="676418"/>
          </a:xfrm>
          <a:prstGeom prst="wedgeRectCallout">
            <a:avLst>
              <a:gd name="adj1" fmla="val -65150"/>
              <a:gd name="adj2" fmla="val -29488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Clients similaires à trouver pour la comparaison avec LIME (entre 0 et 10)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BEECA69-1B74-4D84-A372-877B7EA51A3C}"/>
              </a:ext>
            </a:extLst>
          </p:cNvPr>
          <p:cNvSpPr/>
          <p:nvPr/>
        </p:nvSpPr>
        <p:spPr>
          <a:xfrm>
            <a:off x="8002000" y="5492517"/>
            <a:ext cx="1980200" cy="394148"/>
          </a:xfrm>
          <a:prstGeom prst="wedgeRectCallout">
            <a:avLst>
              <a:gd name="adj1" fmla="val -58467"/>
              <a:gd name="adj2" fmla="val 37668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Interprétation </a:t>
            </a:r>
            <a:r>
              <a:rPr lang="fr-FR" sz="1100" dirty="0" err="1">
                <a:solidFill>
                  <a:schemeClr val="tx1"/>
                </a:solidFill>
              </a:rPr>
              <a:t>SHAP</a:t>
            </a:r>
            <a:r>
              <a:rPr lang="fr-FR" sz="1100" dirty="0">
                <a:solidFill>
                  <a:schemeClr val="tx1"/>
                </a:solidFill>
              </a:rPr>
              <a:t> statique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6ED8689-0F35-4CCC-8B9E-5F78E1F67BE9}"/>
              </a:ext>
            </a:extLst>
          </p:cNvPr>
          <p:cNvSpPr/>
          <p:nvPr/>
        </p:nvSpPr>
        <p:spPr>
          <a:xfrm>
            <a:off x="602579" y="4715054"/>
            <a:ext cx="1980200" cy="394148"/>
          </a:xfrm>
          <a:prstGeom prst="wedgeRectCallout">
            <a:avLst>
              <a:gd name="adj1" fmla="val -32340"/>
              <a:gd name="adj2" fmla="val 89561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Affiche la description du </a:t>
            </a:r>
            <a:r>
              <a:rPr lang="fr-FR" sz="1100" dirty="0" err="1">
                <a:solidFill>
                  <a:schemeClr val="tx1"/>
                </a:solidFill>
              </a:rPr>
              <a:t>feature</a:t>
            </a:r>
            <a:r>
              <a:rPr lang="fr-FR" sz="1100" dirty="0">
                <a:solidFill>
                  <a:schemeClr val="tx1"/>
                </a:solidFill>
              </a:rPr>
              <a:t> sélectionné</a:t>
            </a:r>
          </a:p>
        </p:txBody>
      </p:sp>
    </p:spTree>
    <p:extLst>
      <p:ext uri="{BB962C8B-B14F-4D97-AF65-F5344CB8AC3E}">
        <p14:creationId xmlns:p14="http://schemas.microsoft.com/office/powerpoint/2010/main" val="414384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Interprétabilité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D67680-3943-422D-A2B8-35296DEF3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19"/>
          <a:stretch/>
        </p:blipFill>
        <p:spPr bwMode="auto">
          <a:xfrm>
            <a:off x="228600" y="1997814"/>
            <a:ext cx="5173579" cy="43585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989717-4FB9-409C-A06A-DB77565FE4D9}"/>
              </a:ext>
            </a:extLst>
          </p:cNvPr>
          <p:cNvSpPr txBox="1"/>
          <p:nvPr/>
        </p:nvSpPr>
        <p:spPr>
          <a:xfrm>
            <a:off x="228600" y="914396"/>
            <a:ext cx="5173579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 err="1"/>
              <a:t>LightGBM</a:t>
            </a:r>
            <a:r>
              <a:rPr lang="fr-FR" b="1" dirty="0"/>
              <a:t> : </a:t>
            </a:r>
            <a:r>
              <a:rPr lang="fr-FR" dirty="0"/>
              <a:t>L'interprétabilité commence avec la vision globale du modèle que l'importance des </a:t>
            </a:r>
            <a:r>
              <a:rPr lang="fr-FR" dirty="0" err="1"/>
              <a:t>features</a:t>
            </a:r>
            <a:r>
              <a:rPr lang="fr-FR" dirty="0"/>
              <a:t> proportionne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C4BBA-8D8B-4FCC-9969-C12A778CDE7C}"/>
              </a:ext>
            </a:extLst>
          </p:cNvPr>
          <p:cNvSpPr txBox="1"/>
          <p:nvPr/>
        </p:nvSpPr>
        <p:spPr>
          <a:xfrm>
            <a:off x="6789821" y="914396"/>
            <a:ext cx="5173579" cy="1200329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LIME : </a:t>
            </a:r>
            <a:r>
              <a:rPr lang="fr-FR" dirty="0"/>
              <a:t>L’importance globale d’un </a:t>
            </a:r>
            <a:r>
              <a:rPr lang="fr-FR" dirty="0" err="1"/>
              <a:t>feature</a:t>
            </a:r>
            <a:r>
              <a:rPr lang="fr-FR" dirty="0"/>
              <a:t> peut ne pas être la même dans le contexte local (et vice versa) également si le modèle a des centaines de variables (</a:t>
            </a:r>
            <a:r>
              <a:rPr lang="fr-FR" b="1" dirty="0"/>
              <a:t>local </a:t>
            </a:r>
            <a:r>
              <a:rPr lang="fr-FR" b="1" dirty="0" err="1"/>
              <a:t>fidelity</a:t>
            </a:r>
            <a:r>
              <a:rPr lang="fr-FR" dirty="0"/>
              <a:t>)</a:t>
            </a:r>
          </a:p>
        </p:txBody>
      </p:sp>
      <p:pic>
        <p:nvPicPr>
          <p:cNvPr id="20" name="Picture 2" descr="Announcing lime - Explaining the predictions of black-box models · Data  Imaginist">
            <a:hlinkClick r:id="rId4"/>
            <a:extLst>
              <a:ext uri="{FF2B5EF4-FFF2-40B4-BE49-F238E27FC236}">
                <a16:creationId xmlns:a16="http://schemas.microsoft.com/office/drawing/2014/main" id="{FB43CAB2-F265-46C5-9217-78EB987E7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 bwMode="auto">
          <a:xfrm>
            <a:off x="6031790" y="1209487"/>
            <a:ext cx="610147" cy="610147"/>
          </a:xfrm>
          <a:prstGeom prst="hexagon">
            <a:avLst>
              <a:gd name="adj" fmla="val 0"/>
              <a:gd name="vf" fmla="val 11547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1D5790-9D32-435F-8217-F92E1207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0524"/>
            <a:ext cx="5848342" cy="41100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8F3778-187E-4D0F-9094-DEBC90930164}"/>
              </a:ext>
            </a:extLst>
          </p:cNvPr>
          <p:cNvSpPr/>
          <p:nvPr/>
        </p:nvSpPr>
        <p:spPr>
          <a:xfrm>
            <a:off x="10148887" y="3633957"/>
            <a:ext cx="1455821" cy="601579"/>
          </a:xfrm>
          <a:prstGeom prst="rightArrow">
            <a:avLst/>
          </a:prstGeom>
          <a:solidFill>
            <a:srgbClr val="7451E9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Supporte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35D6B23-25E4-4CDD-B19C-120C70D37B7E}"/>
              </a:ext>
            </a:extLst>
          </p:cNvPr>
          <p:cNvSpPr/>
          <p:nvPr/>
        </p:nvSpPr>
        <p:spPr>
          <a:xfrm>
            <a:off x="8694487" y="3632773"/>
            <a:ext cx="1454400" cy="601200"/>
          </a:xfrm>
          <a:prstGeom prst="leftArrow">
            <a:avLst/>
          </a:prstGeom>
          <a:solidFill>
            <a:srgbClr val="7451E9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Contredit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F1B9E-52A4-4D29-A168-61DBD4A8F201}"/>
              </a:ext>
            </a:extLst>
          </p:cNvPr>
          <p:cNvSpPr/>
          <p:nvPr/>
        </p:nvSpPr>
        <p:spPr>
          <a:xfrm>
            <a:off x="9731384" y="3478293"/>
            <a:ext cx="835006" cy="307777"/>
          </a:xfrm>
          <a:prstGeom prst="rect">
            <a:avLst/>
          </a:prstGeom>
          <a:solidFill>
            <a:srgbClr val="7451E9"/>
          </a:solidFill>
          <a:ln>
            <a:solidFill>
              <a:srgbClr val="7451E9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530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Conclusions – Aller plus loin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89717-4FB9-409C-A06A-DB77565FE4D9}"/>
              </a:ext>
            </a:extLst>
          </p:cNvPr>
          <p:cNvSpPr txBox="1"/>
          <p:nvPr/>
        </p:nvSpPr>
        <p:spPr>
          <a:xfrm>
            <a:off x="228600" y="914396"/>
            <a:ext cx="8005182" cy="1754326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Un modèle plus performant :</a:t>
            </a:r>
          </a:p>
          <a:p>
            <a:r>
              <a:rPr lang="fr-FR" dirty="0"/>
              <a:t>Même si </a:t>
            </a:r>
            <a:r>
              <a:rPr lang="fr-FR" dirty="0" err="1"/>
              <a:t>SHAP</a:t>
            </a:r>
            <a:r>
              <a:rPr lang="fr-FR" dirty="0"/>
              <a:t> est disponible sur le Notebook d’interprétation, son calcul est particulièrement lourd car il doit faire toutes les permutations possibles donnant comme résultat un fichier au-dessus de 100MB qui manque de réactivité lors de l’utilisation du Dashboard. Il faudrait améliorer la sélection des </a:t>
            </a:r>
            <a:r>
              <a:rPr lang="fr-FR" dirty="0" err="1"/>
              <a:t>features</a:t>
            </a:r>
            <a:r>
              <a:rPr lang="fr-FR" dirty="0"/>
              <a:t> ou le modèle dans son ensemble.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F1BEE-E555-46AB-A6FE-90D560637275}"/>
              </a:ext>
            </a:extLst>
          </p:cNvPr>
          <p:cNvSpPr txBox="1"/>
          <p:nvPr/>
        </p:nvSpPr>
        <p:spPr>
          <a:xfrm>
            <a:off x="228600" y="2941748"/>
            <a:ext cx="8005182" cy="1477328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Améliorer le Dashboard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Explicabilité plus précise (notamment liée au point précèdent)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Ajouter des graphiques interactifs (autre fois, liée à </a:t>
            </a:r>
            <a:r>
              <a:rPr lang="fr-FR" dirty="0" err="1"/>
              <a:t>SHAP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évoluer le </a:t>
            </a:r>
            <a:r>
              <a:rPr lang="fr-FR" dirty="0" err="1"/>
              <a:t>scoring</a:t>
            </a:r>
            <a:r>
              <a:rPr lang="fr-FR" dirty="0"/>
              <a:t> du client en même temps que les </a:t>
            </a:r>
            <a:r>
              <a:rPr lang="fr-FR" dirty="0" err="1"/>
              <a:t>features</a:t>
            </a:r>
            <a:r>
              <a:rPr lang="fr-FR" dirty="0"/>
              <a:t> sont modifiées (interactivité)</a:t>
            </a:r>
          </a:p>
        </p:txBody>
      </p:sp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D75F7C80-A0A4-40B5-B412-A399E8AB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46076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7E9A3AA-6A35-411B-A9B5-CCF59361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57" y="260680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CFD9026-1ECA-4855-B2A8-A82377B6B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115" y="446754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52507F-5118-4AE1-B3C0-76FA69426304}"/>
              </a:ext>
            </a:extLst>
          </p:cNvPr>
          <p:cNvSpPr txBox="1"/>
          <p:nvPr/>
        </p:nvSpPr>
        <p:spPr>
          <a:xfrm>
            <a:off x="228600" y="4692102"/>
            <a:ext cx="8005182" cy="1200329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Maintenance :</a:t>
            </a:r>
          </a:p>
          <a:p>
            <a:r>
              <a:rPr lang="fr-FR" sz="1800" dirty="0"/>
              <a:t>Itération mensuelle de l'algorithme et contrôle de l'évolution des prédictions. Selon la situation, des nouveaux </a:t>
            </a:r>
            <a:r>
              <a:rPr lang="fr-FR" sz="1800" dirty="0" err="1"/>
              <a:t>features</a:t>
            </a:r>
            <a:r>
              <a:rPr lang="fr-FR" sz="1800" dirty="0"/>
              <a:t> peuvent être ajoutés ou peuvent remplacer des </a:t>
            </a:r>
            <a:r>
              <a:rPr lang="fr-FR" sz="1800" dirty="0" err="1"/>
              <a:t>features</a:t>
            </a:r>
            <a:r>
              <a:rPr lang="fr-FR" sz="1800" dirty="0"/>
              <a:t> existants.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" y="294006"/>
            <a:ext cx="2477193" cy="620390"/>
          </a:xfrm>
        </p:spPr>
        <p:txBody>
          <a:bodyPr>
            <a:normAutofit/>
          </a:bodyPr>
          <a:lstStyle/>
          <a:p>
            <a:r>
              <a:rPr lang="fr-FR" sz="2800" b="1"/>
              <a:t>Programme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C352528C-D4D6-4BF9-8EEF-E0C1B831AECC}"/>
              </a:ext>
            </a:extLst>
          </p:cNvPr>
          <p:cNvSpPr>
            <a:spLocks noChangeAspect="1"/>
          </p:cNvSpPr>
          <p:nvPr/>
        </p:nvSpPr>
        <p:spPr>
          <a:xfrm rot="5400000">
            <a:off x="4086225" y="1722400"/>
            <a:ext cx="3967200" cy="3967200"/>
          </a:xfrm>
          <a:prstGeom prst="blockArc">
            <a:avLst>
              <a:gd name="adj1" fmla="val 9405396"/>
              <a:gd name="adj2" fmla="val 1625939"/>
              <a:gd name="adj3" fmla="val 14581"/>
            </a:avLst>
          </a:prstGeom>
          <a:solidFill>
            <a:srgbClr val="78E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3534" y="2857499"/>
            <a:ext cx="1695450" cy="1695450"/>
          </a:xfrm>
          <a:prstGeom prst="ellipse">
            <a:avLst/>
          </a:prstGeom>
          <a:solidFill>
            <a:srgbClr val="063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PROJET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4B3135-CAB4-480A-BD0D-0DE0A5055628}"/>
              </a:ext>
            </a:extLst>
          </p:cNvPr>
          <p:cNvGrpSpPr/>
          <p:nvPr/>
        </p:nvGrpSpPr>
        <p:grpSpPr>
          <a:xfrm>
            <a:off x="7205929" y="2659039"/>
            <a:ext cx="3660775" cy="939800"/>
            <a:chOff x="7581900" y="3235324"/>
            <a:chExt cx="3660775" cy="939800"/>
          </a:xfrm>
          <a:solidFill>
            <a:srgbClr val="78EEA3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81900" y="3334726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63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white"/>
                  </a:solidFill>
                  <a:latin typeface="Segoe UI Light"/>
                </a:rPr>
                <a:t>            Analyse des données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81900" y="3235324"/>
              <a:ext cx="939800" cy="939800"/>
            </a:xfrm>
            <a:prstGeom prst="ellipse">
              <a:avLst/>
            </a:prstGeom>
            <a:solidFill>
              <a:srgbClr val="745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7883525" y="3531386"/>
              <a:ext cx="347679" cy="347676"/>
              <a:chOff x="4319588" y="2492377"/>
              <a:chExt cx="287338" cy="287336"/>
            </a:xfrm>
            <a:grpFill/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7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9A058-08CE-4743-B414-0555C1387353}"/>
              </a:ext>
            </a:extLst>
          </p:cNvPr>
          <p:cNvGrpSpPr/>
          <p:nvPr/>
        </p:nvGrpSpPr>
        <p:grpSpPr>
          <a:xfrm>
            <a:off x="6355421" y="1514474"/>
            <a:ext cx="3663786" cy="939800"/>
            <a:chOff x="6943725" y="1514474"/>
            <a:chExt cx="3663786" cy="9398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6736" y="1613876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63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      Problématique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1514474"/>
              <a:ext cx="939800" cy="939800"/>
            </a:xfrm>
            <a:prstGeom prst="ellipse">
              <a:avLst/>
            </a:prstGeom>
            <a:solidFill>
              <a:srgbClr val="745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6142" y="1811495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54E3FB-ECFB-4171-9745-7898CAA53970}"/>
              </a:ext>
            </a:extLst>
          </p:cNvPr>
          <p:cNvGrpSpPr/>
          <p:nvPr/>
        </p:nvGrpSpPr>
        <p:grpSpPr>
          <a:xfrm>
            <a:off x="7205929" y="3791252"/>
            <a:ext cx="3660775" cy="939800"/>
            <a:chOff x="7205929" y="3791252"/>
            <a:chExt cx="3660775" cy="9398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D7FE97-0554-4530-AB02-1CC67D0518A8}"/>
                </a:ext>
              </a:extLst>
            </p:cNvPr>
            <p:cNvGrpSpPr/>
            <p:nvPr/>
          </p:nvGrpSpPr>
          <p:grpSpPr>
            <a:xfrm>
              <a:off x="7205929" y="3791252"/>
              <a:ext cx="3660775" cy="939800"/>
              <a:chOff x="7581900" y="3235324"/>
              <a:chExt cx="3660775" cy="939800"/>
            </a:xfrm>
            <a:solidFill>
              <a:srgbClr val="78EEA3"/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5E6A0A5-E620-4A1E-A118-51BF0D8FA6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81900" y="3334726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rgbClr val="0635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>
                    <a:solidFill>
                      <a:prstClr val="white"/>
                    </a:solidFill>
                    <a:latin typeface="Segoe UI Light"/>
                  </a:rPr>
                  <a:t>         Modélisation</a:t>
                </a: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451DB4-9C6B-4412-B642-AC64DC10F3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81900" y="3235324"/>
                <a:ext cx="939800" cy="939800"/>
              </a:xfrm>
              <a:prstGeom prst="ellipse">
                <a:avLst/>
              </a:prstGeom>
              <a:solidFill>
                <a:srgbClr val="745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  <p:pic>
          <p:nvPicPr>
            <p:cNvPr id="15" name="Graphic 14" descr="Artificial Intelligence with solid fill">
              <a:extLst>
                <a:ext uri="{FF2B5EF4-FFF2-40B4-BE49-F238E27FC236}">
                  <a16:creationId xmlns:a16="http://schemas.microsoft.com/office/drawing/2014/main" id="{A4AB780B-B861-4155-B5EF-C22F3DC84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06681" y="3969023"/>
              <a:ext cx="576811" cy="57681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AE49E0-5F01-4AA5-A2D4-C9AE9506A8A0}"/>
              </a:ext>
            </a:extLst>
          </p:cNvPr>
          <p:cNvGrpSpPr/>
          <p:nvPr/>
        </p:nvGrpSpPr>
        <p:grpSpPr>
          <a:xfrm>
            <a:off x="6353828" y="4956174"/>
            <a:ext cx="3665379" cy="939800"/>
            <a:chOff x="6353828" y="4956174"/>
            <a:chExt cx="3665379" cy="939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5F3D7C-F69F-4693-A1E6-0009A8D1850A}"/>
                </a:ext>
              </a:extLst>
            </p:cNvPr>
            <p:cNvGrpSpPr/>
            <p:nvPr/>
          </p:nvGrpSpPr>
          <p:grpSpPr>
            <a:xfrm>
              <a:off x="6353828" y="4956174"/>
              <a:ext cx="3665379" cy="939800"/>
              <a:chOff x="6939121" y="4951432"/>
              <a:chExt cx="3665379" cy="9398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4D7D4B6-62C2-45AB-89A5-3A41DA02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943725" y="5050834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rgbClr val="0635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            </a:t>
                </a:r>
                <a:r>
                  <a:rPr lang="fr-FR" dirty="0">
                    <a:solidFill>
                      <a:prstClr val="white"/>
                    </a:solidFill>
                    <a:latin typeface="Segoe UI Light"/>
                  </a:rPr>
                  <a:t>Dashboard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3902602-D4BC-4D44-AC14-BB55A86C5D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939121" y="4951432"/>
                <a:ext cx="939800" cy="939800"/>
              </a:xfrm>
              <a:prstGeom prst="ellipse">
                <a:avLst/>
              </a:prstGeom>
              <a:solidFill>
                <a:srgbClr val="745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  <p:pic>
          <p:nvPicPr>
            <p:cNvPr id="18" name="Graphic 17" descr="Gauge with solid fill">
              <a:extLst>
                <a:ext uri="{FF2B5EF4-FFF2-40B4-BE49-F238E27FC236}">
                  <a16:creationId xmlns:a16="http://schemas.microsoft.com/office/drawing/2014/main" id="{281BFCC8-EF95-49D0-9A8A-830162F36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3737" y="5039775"/>
              <a:ext cx="653959" cy="653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63566"/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2" name="Picture 4" descr="OpenClassRooms - BioLibre">
            <a:extLst>
              <a:ext uri="{FF2B5EF4-FFF2-40B4-BE49-F238E27FC236}">
                <a16:creationId xmlns:a16="http://schemas.microsoft.com/office/drawing/2014/main" id="{708D2E9B-149A-4637-BAD9-437AA93B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96" y="3356630"/>
            <a:ext cx="1078807" cy="10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5779491" cy="620390"/>
          </a:xfrm>
        </p:spPr>
        <p:txBody>
          <a:bodyPr>
            <a:noAutofit/>
          </a:bodyPr>
          <a:lstStyle/>
          <a:p>
            <a:r>
              <a:rPr lang="fr-FR" sz="2800" b="1"/>
              <a:t>Problématique – Présentation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17A6E4-2D40-4D31-8310-11323C97D3DF}"/>
              </a:ext>
            </a:extLst>
          </p:cNvPr>
          <p:cNvSpPr txBox="1"/>
          <p:nvPr/>
        </p:nvSpPr>
        <p:spPr>
          <a:xfrm>
            <a:off x="228599" y="1859349"/>
            <a:ext cx="7877176" cy="1107996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fr-FR" b="1" dirty="0"/>
              <a:t>Objectifs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Développer un modèle de </a:t>
            </a:r>
            <a:r>
              <a:rPr lang="fr-FR" sz="1600" dirty="0" err="1"/>
              <a:t>scoring</a:t>
            </a:r>
            <a:r>
              <a:rPr lang="fr-FR" sz="1600" dirty="0"/>
              <a:t> de la probabilité de défaut de paiement du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Développer un </a:t>
            </a:r>
            <a:r>
              <a:rPr lang="fr-FR" sz="1600" dirty="0" err="1"/>
              <a:t>dashboard</a:t>
            </a:r>
            <a:r>
              <a:rPr lang="fr-FR" sz="1600" dirty="0"/>
              <a:t> interactif pour assurer une transparence sur les décisions d’octroi de crédit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ACD33-43D6-4234-B73B-1B7DE19E979D}"/>
              </a:ext>
            </a:extLst>
          </p:cNvPr>
          <p:cNvSpPr txBox="1"/>
          <p:nvPr/>
        </p:nvSpPr>
        <p:spPr>
          <a:xfrm>
            <a:off x="228600" y="3053505"/>
            <a:ext cx="7877175" cy="1354217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r>
              <a:rPr lang="fr-FR" b="1" dirty="0"/>
              <a:t>Mission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Construire un modèle de </a:t>
            </a:r>
            <a:r>
              <a:rPr lang="fr-FR" sz="1600" dirty="0" err="1"/>
              <a:t>scoring</a:t>
            </a:r>
            <a:r>
              <a:rPr lang="fr-FR" sz="1600" dirty="0"/>
              <a:t> qui donnera une prédiction sur la probabilité de faillite d’un client de façon automatique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Construire un </a:t>
            </a:r>
            <a:r>
              <a:rPr lang="fr-FR" sz="1600" dirty="0" err="1"/>
              <a:t>dashboard</a:t>
            </a:r>
            <a:r>
              <a:rPr lang="fr-FR" sz="1600" dirty="0"/>
              <a:t> interactif que permettra d’interpréter les prédictions faites par le modèle et d’améliorer la connaissance client des chargés de relation client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D160475-CEC7-41F7-A166-A0D2888F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25" y="3811724"/>
            <a:ext cx="1753200" cy="175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599" y="788306"/>
            <a:ext cx="7877176" cy="86177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fr-FR" b="1" dirty="0"/>
              <a:t>Contexte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L'entreprise spécialisé en crédits à la consommation souhaite développer un modèle de </a:t>
            </a:r>
            <a:r>
              <a:rPr lang="fr-FR" sz="1600" dirty="0" err="1"/>
              <a:t>scoring</a:t>
            </a:r>
            <a:r>
              <a:rPr lang="fr-FR" sz="1600" dirty="0"/>
              <a:t> de la probabilité de défaut de paiement des clients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660B4-DE33-4F1E-B3A1-72626BA396EC}"/>
              </a:ext>
            </a:extLst>
          </p:cNvPr>
          <p:cNvSpPr txBox="1"/>
          <p:nvPr/>
        </p:nvSpPr>
        <p:spPr>
          <a:xfrm>
            <a:off x="228600" y="4370771"/>
            <a:ext cx="7877175" cy="861774"/>
          </a:xfrm>
          <a:prstGeom prst="rect">
            <a:avLst/>
          </a:prstGeom>
          <a:noFill/>
        </p:spPr>
        <p:txBody>
          <a:bodyPr wrap="square" lIns="0" tIns="45720" rIns="0" bIns="45720" anchor="ctr" anchorCtr="0">
            <a:spAutoFit/>
          </a:bodyPr>
          <a:lstStyle/>
          <a:p>
            <a:r>
              <a:rPr lang="fr-FR" b="1" dirty="0"/>
              <a:t>Sources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Base de données contenant des informations personnelles et financières des clients avec plus de 300000 clients et 120 </a:t>
            </a:r>
            <a:r>
              <a:rPr lang="fr-FR" sz="1600" dirty="0" err="1"/>
              <a:t>features</a:t>
            </a:r>
            <a:r>
              <a:rPr lang="fr-FR" sz="1600" dirty="0"/>
              <a:t> dans le set d’entraînement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C6396-E449-4AAD-BB9D-CE1CBDDF40E1}"/>
              </a:ext>
            </a:extLst>
          </p:cNvPr>
          <p:cNvSpPr txBox="1"/>
          <p:nvPr/>
        </p:nvSpPr>
        <p:spPr>
          <a:xfrm>
            <a:off x="228600" y="5318703"/>
            <a:ext cx="7877175" cy="1107996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r>
              <a:rPr lang="fr-FR" b="1" dirty="0"/>
              <a:t>Contraintes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Fonctionnement en temps réel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Utilisation des services gratuites avec une puissance de calcul très faible et une capacitée de stockage inferieure</a:t>
            </a:r>
            <a:r>
              <a:rPr lang="en-US" sz="1600" dirty="0"/>
              <a:t> à 1 GO</a:t>
            </a:r>
            <a:endParaRPr lang="fr-FR" sz="16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424AE5C3-AE06-4AF5-99A5-4188F2A0F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52" y="911415"/>
            <a:ext cx="1909943" cy="175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1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" y="294006"/>
            <a:ext cx="5189182" cy="620390"/>
          </a:xfrm>
        </p:spPr>
        <p:txBody>
          <a:bodyPr>
            <a:normAutofit/>
          </a:bodyPr>
          <a:lstStyle/>
          <a:p>
            <a:r>
              <a:rPr lang="fr-FR" sz="2800" b="1"/>
              <a:t>Problématique – Etapes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599" y="911415"/>
            <a:ext cx="7877176" cy="1200329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Interprétation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Exploration des données et choix des </a:t>
            </a:r>
            <a:r>
              <a:rPr lang="fr-FR" dirty="0" err="1"/>
              <a:t>features</a:t>
            </a:r>
            <a:r>
              <a:rPr lang="fr-FR" dirty="0"/>
              <a:t> adaptés</a:t>
            </a:r>
            <a:endParaRPr lang="fr-FR" dirty="0">
              <a:cs typeface="Segoe UI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Classification non-supervisée </a:t>
            </a:r>
            <a:r>
              <a:rPr lang="en-US" dirty="0"/>
              <a:t>des clients </a:t>
            </a:r>
            <a:r>
              <a:rPr lang="fr-FR" dirty="0"/>
              <a:t>avec </a:t>
            </a:r>
            <a:r>
              <a:rPr lang="en-US" dirty="0"/>
              <a:t>un </a:t>
            </a:r>
            <a:r>
              <a:rPr lang="fr-FR" dirty="0"/>
              <a:t>modèle</a:t>
            </a:r>
            <a:r>
              <a:rPr lang="en-US" dirty="0"/>
              <a:t> de machine learning </a:t>
            </a:r>
            <a:r>
              <a:rPr lang="fr-FR" dirty="0"/>
              <a:t>expliqué</a:t>
            </a:r>
            <a:r>
              <a:rPr lang="en-US" dirty="0"/>
              <a:t> </a:t>
            </a:r>
            <a:r>
              <a:rPr lang="fr-FR" dirty="0"/>
              <a:t>et réutilisable par l’équipe de relation client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A539E49-EF13-4C0F-88F1-05273D8938AC}"/>
              </a:ext>
            </a:extLst>
          </p:cNvPr>
          <p:cNvGraphicFramePr/>
          <p:nvPr/>
        </p:nvGraphicFramePr>
        <p:xfrm>
          <a:off x="514112" y="2637779"/>
          <a:ext cx="1116377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7192430-E306-4ECC-BAEA-D13E12229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44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CE6221F-2F24-4505-8B32-06BD6C706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9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60A536-F62F-4F3B-9DC9-0C17E830E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441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CF6F864-C905-4D72-974D-5AC37C9A5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47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0E0789B-247F-48FB-93E2-2B2B38CFE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8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92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" y="294006"/>
            <a:ext cx="5189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Problématique – Livrables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6"/>
            <a:ext cx="10084243" cy="313932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Files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P7_01_analyse.ipynb : </a:t>
            </a:r>
            <a:r>
              <a:rPr lang="fr-FR" dirty="0" err="1"/>
              <a:t>EDA</a:t>
            </a:r>
            <a:r>
              <a:rPr lang="fr-FR" dirty="0"/>
              <a:t> + </a:t>
            </a:r>
            <a:r>
              <a:rPr lang="fr-FR" dirty="0" err="1"/>
              <a:t>Feature</a:t>
            </a:r>
            <a:r>
              <a:rPr lang="fr-FR" dirty="0"/>
              <a:t> engineering +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+ </a:t>
            </a:r>
            <a:r>
              <a:rPr lang="fr-FR" dirty="0" err="1"/>
              <a:t>Scoring</a:t>
            </a:r>
            <a:r>
              <a:rPr lang="fr-FR" dirty="0"/>
              <a:t> + Model </a:t>
            </a:r>
            <a:r>
              <a:rPr lang="fr-FR" dirty="0" err="1"/>
              <a:t>evaluation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P7_02_LIME_SHAP.ipynb : Interprétation du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P7_03_extras.ipynb : </a:t>
            </a:r>
            <a:r>
              <a:rPr lang="fr-FR" dirty="0" err="1"/>
              <a:t>Dataframes</a:t>
            </a:r>
            <a:r>
              <a:rPr lang="fr-FR" dirty="0"/>
              <a:t> extras utilises dans le </a:t>
            </a:r>
            <a:r>
              <a:rPr lang="fr-FR" dirty="0" err="1"/>
              <a:t>dashboard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P7_04_dashboard.py : Python contenant la version locale du </a:t>
            </a:r>
            <a:r>
              <a:rPr lang="fr-FR" dirty="0" err="1"/>
              <a:t>dashboard</a:t>
            </a:r>
            <a:r>
              <a:rPr lang="fr-FR" dirty="0"/>
              <a:t> crée avec </a:t>
            </a:r>
            <a:r>
              <a:rPr lang="fr-FR" dirty="0" err="1"/>
              <a:t>Streamlit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P7_05_note_methodologique.pdf : Fichier décrivant les détails techniques du projet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P7_06_presentation.pdf : Présentation du projet</a:t>
            </a:r>
          </a:p>
          <a:p>
            <a:pPr algn="just"/>
            <a:endParaRPr lang="fr-FR" dirty="0"/>
          </a:p>
          <a:p>
            <a:pPr algn="just"/>
            <a:r>
              <a:rPr lang="fr-FR" b="1" dirty="0"/>
              <a:t>Cloud</a:t>
            </a:r>
            <a:r>
              <a:rPr lang="fr-FR" dirty="0"/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 repository </a:t>
            </a:r>
            <a:r>
              <a:rPr lang="fr-FR" dirty="0" err="1"/>
              <a:t>Github</a:t>
            </a:r>
            <a:r>
              <a:rPr lang="fr-FR" dirty="0"/>
              <a:t> du projet est disponible en </a:t>
            </a:r>
            <a:r>
              <a:rPr lang="fr-FR" dirty="0">
                <a:hlinkClick r:id="rId3"/>
              </a:rPr>
              <a:t>cliquant ici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dashboard</a:t>
            </a:r>
            <a:r>
              <a:rPr lang="fr-FR" dirty="0"/>
              <a:t> est aussi disponible en </a:t>
            </a:r>
            <a:r>
              <a:rPr lang="fr-FR" dirty="0">
                <a:hlinkClick r:id="rId4"/>
              </a:rPr>
              <a:t>cliquant ici</a:t>
            </a:r>
            <a:endParaRPr lang="fr-FR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0B3080-72AB-4FC8-90D3-CEBB109CD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22" y="467084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F5AD66F-39ED-4D67-B5B6-FA343F59E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6" y="4670843"/>
            <a:ext cx="1732331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E91B6361-09AF-4B35-98B7-C4DDB5269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7" y="467084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EAF73F0-48DF-41DA-BA1C-433A12919A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27090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0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66AE379-4809-434C-B02A-E548DC25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57" y="914396"/>
            <a:ext cx="8835887" cy="5672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35AED9-941B-40E4-955A-0E240087360A}"/>
              </a:ext>
            </a:extLst>
          </p:cNvPr>
          <p:cNvSpPr/>
          <p:nvPr/>
        </p:nvSpPr>
        <p:spPr>
          <a:xfrm>
            <a:off x="1763486" y="2655116"/>
            <a:ext cx="2022018" cy="3908878"/>
          </a:xfrm>
          <a:prstGeom prst="roundRect">
            <a:avLst/>
          </a:prstGeom>
          <a:noFill/>
          <a:ln w="28575">
            <a:solidFill>
              <a:srgbClr val="0635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BB200B6-08C1-46F2-A4F9-47772D95E5CA}"/>
              </a:ext>
            </a:extLst>
          </p:cNvPr>
          <p:cNvSpPr/>
          <p:nvPr/>
        </p:nvSpPr>
        <p:spPr>
          <a:xfrm>
            <a:off x="4625359" y="2656517"/>
            <a:ext cx="5803156" cy="3908878"/>
          </a:xfrm>
          <a:prstGeom prst="roundRect">
            <a:avLst/>
          </a:prstGeom>
          <a:noFill/>
          <a:ln w="28575"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5E38-AAFF-45E6-8556-88A58918048B}"/>
              </a:ext>
            </a:extLst>
          </p:cNvPr>
          <p:cNvSpPr txBox="1"/>
          <p:nvPr/>
        </p:nvSpPr>
        <p:spPr>
          <a:xfrm>
            <a:off x="5455711" y="2343066"/>
            <a:ext cx="2473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451E9"/>
                </a:solidFill>
              </a:rPr>
              <a:t>Information interne préexistant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E83A7-F36F-4CCE-841F-8541B34DF0F8}"/>
              </a:ext>
            </a:extLst>
          </p:cNvPr>
          <p:cNvSpPr txBox="1"/>
          <p:nvPr/>
        </p:nvSpPr>
        <p:spPr>
          <a:xfrm>
            <a:off x="1112886" y="2347339"/>
            <a:ext cx="1661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63566"/>
                </a:solidFill>
              </a:rPr>
              <a:t>Information externe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00F890-A962-4F0C-8F18-DFA30DBEB78E}"/>
              </a:ext>
            </a:extLst>
          </p:cNvPr>
          <p:cNvSpPr txBox="1"/>
          <p:nvPr/>
        </p:nvSpPr>
        <p:spPr>
          <a:xfrm>
            <a:off x="6733127" y="982964"/>
            <a:ext cx="1568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Description des applications aux prêts et profils des clients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51B172-84F5-42EC-AB3C-E4AA6471BFB8}"/>
              </a:ext>
            </a:extLst>
          </p:cNvPr>
          <p:cNvSpPr/>
          <p:nvPr/>
        </p:nvSpPr>
        <p:spPr>
          <a:xfrm>
            <a:off x="4223657" y="853440"/>
            <a:ext cx="2407920" cy="130628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55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348971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</a:t>
            </a:r>
            <a:r>
              <a:rPr lang="fr-FR" sz="2800" b="1" dirty="0" err="1"/>
              <a:t>Feature</a:t>
            </a:r>
            <a:r>
              <a:rPr lang="fr-FR" sz="2800" b="1" dirty="0"/>
              <a:t>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599" y="914396"/>
            <a:ext cx="7877175" cy="2308324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Processus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des variables </a:t>
            </a:r>
            <a:r>
              <a:rPr lang="fr-FR" dirty="0" err="1"/>
              <a:t>dummy</a:t>
            </a:r>
            <a:r>
              <a:rPr lang="fr-FR" dirty="0"/>
              <a:t> pour les </a:t>
            </a:r>
            <a:r>
              <a:rPr lang="fr-FR" dirty="0" err="1"/>
              <a:t>features</a:t>
            </a:r>
            <a:r>
              <a:rPr lang="fr-FR" dirty="0"/>
              <a:t> du type catégoriel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Détection des anomalies dans les dates et des catégories non-interprétables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des nouveau </a:t>
            </a:r>
            <a:r>
              <a:rPr lang="fr-FR" dirty="0" err="1"/>
              <a:t>features</a:t>
            </a:r>
            <a:r>
              <a:rPr lang="fr-FR" dirty="0"/>
              <a:t> (ratios, catégories basées sur des données discrètes, durée du crédit et agréger les données)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des </a:t>
            </a:r>
            <a:r>
              <a:rPr lang="fr-FR" dirty="0" err="1"/>
              <a:t>features</a:t>
            </a:r>
            <a:r>
              <a:rPr lang="fr-FR" dirty="0"/>
              <a:t> avec plus de 20% des valeurs manquants et imputation des valeurs manquants sur les colonnes restantes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Agréger les différents </a:t>
            </a:r>
            <a:r>
              <a:rPr lang="fr-FR" dirty="0" err="1"/>
              <a:t>dataframes</a:t>
            </a:r>
            <a:r>
              <a:rPr lang="fr-FR" dirty="0"/>
              <a:t> sur la colonne </a:t>
            </a:r>
            <a:r>
              <a:rPr lang="fr-FR" i="1" dirty="0" err="1"/>
              <a:t>SK_ID_CURR</a:t>
            </a:r>
            <a:endParaRPr lang="fr-FR" i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3A4400-4361-4260-B97E-A6A3D1C24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01"/>
          <a:stretch/>
        </p:blipFill>
        <p:spPr>
          <a:xfrm>
            <a:off x="8898470" y="3787394"/>
            <a:ext cx="2500833" cy="2483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EA85B5-17A4-4CAC-BE9B-50A6C15E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81" y="3493799"/>
            <a:ext cx="2685375" cy="3070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B6ADDE-C019-402D-B940-7205F0C49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5"/>
          <a:stretch/>
        </p:blipFill>
        <p:spPr bwMode="auto">
          <a:xfrm>
            <a:off x="314594" y="3707709"/>
            <a:ext cx="3567977" cy="26423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191C65B-7D5A-4FEF-AC19-B1E85555CB44}"/>
              </a:ext>
            </a:extLst>
          </p:cNvPr>
          <p:cNvGrpSpPr/>
          <p:nvPr/>
        </p:nvGrpSpPr>
        <p:grpSpPr>
          <a:xfrm>
            <a:off x="7979189" y="973497"/>
            <a:ext cx="3984212" cy="1903173"/>
            <a:chOff x="2895153" y="1900024"/>
            <a:chExt cx="6401693" cy="30579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19237C90-9E1A-46F6-9133-040261F2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5153" y="1900024"/>
              <a:ext cx="6401693" cy="30579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EEA657-C8A1-46AC-A71A-0BC094E2A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40"/>
            <a:stretch/>
          </p:blipFill>
          <p:spPr>
            <a:xfrm>
              <a:off x="6671581" y="3815227"/>
              <a:ext cx="678251" cy="283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93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Clients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7"/>
            <a:ext cx="3238169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Applications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307511 set d’entraînement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48744 set de test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D88E8E-4EAF-4F06-B0D4-294641B1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07" y="2607865"/>
            <a:ext cx="3142252" cy="1909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Group of men with solid fill">
            <a:extLst>
              <a:ext uri="{FF2B5EF4-FFF2-40B4-BE49-F238E27FC236}">
                <a16:creationId xmlns:a16="http://schemas.microsoft.com/office/drawing/2014/main" id="{B3D7E615-20C2-4EE4-B43A-8CB8C7A5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" y="1837727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A4FBC9-7255-453F-BBF8-E698F869344E}"/>
              </a:ext>
            </a:extLst>
          </p:cNvPr>
          <p:cNvSpPr txBox="1"/>
          <p:nvPr/>
        </p:nvSpPr>
        <p:spPr>
          <a:xfrm>
            <a:off x="2435131" y="3024059"/>
            <a:ext cx="1685880" cy="707886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b="1" dirty="0"/>
              <a:t>TARGET set d’entraînement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0 : 282686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1 : 24825</a:t>
            </a:r>
          </a:p>
          <a:p>
            <a:pPr algn="just"/>
            <a:r>
              <a:rPr lang="fr-FR" sz="1000" dirty="0"/>
              <a:t>Données déséquilibrés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3FC90-8F26-4422-99E3-9B8FD996AC70}"/>
              </a:ext>
            </a:extLst>
          </p:cNvPr>
          <p:cNvSpPr txBox="1"/>
          <p:nvPr/>
        </p:nvSpPr>
        <p:spPr>
          <a:xfrm>
            <a:off x="5624728" y="1939793"/>
            <a:ext cx="3054241" cy="40011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dirty="0"/>
              <a:t>95.1% des clients ont des demandes de prêts antérieures avec Prêt à dépenser</a:t>
            </a:r>
          </a:p>
        </p:txBody>
      </p:sp>
      <p:pic>
        <p:nvPicPr>
          <p:cNvPr id="20" name="Graphic 19" descr="Thumbs up sign with solid fill">
            <a:extLst>
              <a:ext uri="{FF2B5EF4-FFF2-40B4-BE49-F238E27FC236}">
                <a16:creationId xmlns:a16="http://schemas.microsoft.com/office/drawing/2014/main" id="{CEF9E075-7D30-44BE-B74B-007F0D00C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61" y="4517861"/>
            <a:ext cx="914400" cy="914400"/>
          </a:xfrm>
          <a:prstGeom prst="rect">
            <a:avLst/>
          </a:prstGeom>
        </p:spPr>
      </p:pic>
      <p:pic>
        <p:nvPicPr>
          <p:cNvPr id="27" name="Graphic 26" descr="Thumbs up sign with solid fill">
            <a:extLst>
              <a:ext uri="{FF2B5EF4-FFF2-40B4-BE49-F238E27FC236}">
                <a16:creationId xmlns:a16="http://schemas.microsoft.com/office/drawing/2014/main" id="{9340A205-DD92-48BF-80FA-7DB1B6ABD9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81761" y="543226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DB29A2-3D3B-47E1-BCC1-563156F16665}"/>
              </a:ext>
            </a:extLst>
          </p:cNvPr>
          <p:cNvSpPr txBox="1"/>
          <p:nvPr/>
        </p:nvSpPr>
        <p:spPr>
          <a:xfrm>
            <a:off x="1096160" y="4744229"/>
            <a:ext cx="315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Target 0 : client qui n’a eu aucune difficulté à rembourser son prêt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5FD442-65B6-415B-8D43-A173A19F239C}"/>
              </a:ext>
            </a:extLst>
          </p:cNvPr>
          <p:cNvSpPr txBox="1"/>
          <p:nvPr/>
        </p:nvSpPr>
        <p:spPr>
          <a:xfrm>
            <a:off x="1096161" y="5750962"/>
            <a:ext cx="315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Target 1 : client qui n’a pas remboursé son prêt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ADE5A4-9712-4F03-8972-AE086F18011B}"/>
              </a:ext>
            </a:extLst>
          </p:cNvPr>
          <p:cNvGrpSpPr/>
          <p:nvPr/>
        </p:nvGrpSpPr>
        <p:grpSpPr>
          <a:xfrm>
            <a:off x="1701579" y="1675761"/>
            <a:ext cx="3823685" cy="1685085"/>
            <a:chOff x="1701579" y="1675761"/>
            <a:chExt cx="3823685" cy="168508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E50627-F22F-451C-A4B4-13F19FA7388E}"/>
                </a:ext>
              </a:extLst>
            </p:cNvPr>
            <p:cNvSpPr/>
            <p:nvPr/>
          </p:nvSpPr>
          <p:spPr>
            <a:xfrm>
              <a:off x="1701579" y="1939793"/>
              <a:ext cx="1220101" cy="923330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661" h="1336144">
                  <a:moveTo>
                    <a:pt x="0" y="230913"/>
                  </a:moveTo>
                  <a:cubicBezTo>
                    <a:pt x="235888" y="142123"/>
                    <a:pt x="471777" y="53334"/>
                    <a:pt x="683812" y="24179"/>
                  </a:cubicBezTo>
                  <a:cubicBezTo>
                    <a:pt x="895847" y="-4976"/>
                    <a:pt x="1052018" y="-21162"/>
                    <a:pt x="1272209" y="55984"/>
                  </a:cubicBezTo>
                  <a:cubicBezTo>
                    <a:pt x="1492400" y="133130"/>
                    <a:pt x="1799550" y="273698"/>
                    <a:pt x="2004959" y="487058"/>
                  </a:cubicBezTo>
                  <a:cubicBezTo>
                    <a:pt x="2210368" y="700418"/>
                    <a:pt x="2384729" y="985624"/>
                    <a:pt x="2504661" y="1336144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7FEE304-DAB3-4DF9-9056-434289D3C4FB}"/>
                </a:ext>
              </a:extLst>
            </p:cNvPr>
            <p:cNvSpPr/>
            <p:nvPr/>
          </p:nvSpPr>
          <p:spPr>
            <a:xfrm>
              <a:off x="2107248" y="1675761"/>
              <a:ext cx="3418016" cy="403261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7016609"/>
                <a:gd name="connsiteY0" fmla="*/ 230913 h 533366"/>
                <a:gd name="connsiteX1" fmla="*/ 683812 w 7016609"/>
                <a:gd name="connsiteY1" fmla="*/ 24179 h 533366"/>
                <a:gd name="connsiteX2" fmla="*/ 1272209 w 7016609"/>
                <a:gd name="connsiteY2" fmla="*/ 55984 h 533366"/>
                <a:gd name="connsiteX3" fmla="*/ 2004959 w 7016609"/>
                <a:gd name="connsiteY3" fmla="*/ 487058 h 533366"/>
                <a:gd name="connsiteX4" fmla="*/ 7016609 w 7016609"/>
                <a:gd name="connsiteY4" fmla="*/ 437811 h 533366"/>
                <a:gd name="connsiteX0" fmla="*/ 0 w 7016609"/>
                <a:gd name="connsiteY0" fmla="*/ 317650 h 524549"/>
                <a:gd name="connsiteX1" fmla="*/ 683812 w 7016609"/>
                <a:gd name="connsiteY1" fmla="*/ 110916 h 524549"/>
                <a:gd name="connsiteX2" fmla="*/ 1272209 w 7016609"/>
                <a:gd name="connsiteY2" fmla="*/ 142721 h 524549"/>
                <a:gd name="connsiteX3" fmla="*/ 3468759 w 7016609"/>
                <a:gd name="connsiteY3" fmla="*/ 82140 h 524549"/>
                <a:gd name="connsiteX4" fmla="*/ 7016609 w 7016609"/>
                <a:gd name="connsiteY4" fmla="*/ 524548 h 524549"/>
                <a:gd name="connsiteX0" fmla="*/ 0 w 7016609"/>
                <a:gd name="connsiteY0" fmla="*/ 317650 h 524548"/>
                <a:gd name="connsiteX1" fmla="*/ 683812 w 7016609"/>
                <a:gd name="connsiteY1" fmla="*/ 110916 h 524548"/>
                <a:gd name="connsiteX2" fmla="*/ 1272209 w 7016609"/>
                <a:gd name="connsiteY2" fmla="*/ 142721 h 524548"/>
                <a:gd name="connsiteX3" fmla="*/ 3468759 w 7016609"/>
                <a:gd name="connsiteY3" fmla="*/ 82140 h 524548"/>
                <a:gd name="connsiteX4" fmla="*/ 7016609 w 7016609"/>
                <a:gd name="connsiteY4" fmla="*/ 524548 h 524548"/>
                <a:gd name="connsiteX0" fmla="*/ 0 w 7016609"/>
                <a:gd name="connsiteY0" fmla="*/ 286100 h 492998"/>
                <a:gd name="connsiteX1" fmla="*/ 683812 w 7016609"/>
                <a:gd name="connsiteY1" fmla="*/ 79366 h 492998"/>
                <a:gd name="connsiteX2" fmla="*/ 1272209 w 7016609"/>
                <a:gd name="connsiteY2" fmla="*/ 111171 h 492998"/>
                <a:gd name="connsiteX3" fmla="*/ 3468759 w 7016609"/>
                <a:gd name="connsiteY3" fmla="*/ 50590 h 492998"/>
                <a:gd name="connsiteX4" fmla="*/ 7016609 w 7016609"/>
                <a:gd name="connsiteY4" fmla="*/ 492998 h 492998"/>
                <a:gd name="connsiteX0" fmla="*/ 0 w 7016609"/>
                <a:gd name="connsiteY0" fmla="*/ 267414 h 474312"/>
                <a:gd name="connsiteX1" fmla="*/ 683812 w 7016609"/>
                <a:gd name="connsiteY1" fmla="*/ 60680 h 474312"/>
                <a:gd name="connsiteX2" fmla="*/ 3468759 w 7016609"/>
                <a:gd name="connsiteY2" fmla="*/ 31904 h 474312"/>
                <a:gd name="connsiteX3" fmla="*/ 7016609 w 7016609"/>
                <a:gd name="connsiteY3" fmla="*/ 474312 h 474312"/>
                <a:gd name="connsiteX0" fmla="*/ 0 w 7016609"/>
                <a:gd name="connsiteY0" fmla="*/ 317776 h 524674"/>
                <a:gd name="connsiteX1" fmla="*/ 1699861 w 7016609"/>
                <a:gd name="connsiteY1" fmla="*/ 19995 h 524674"/>
                <a:gd name="connsiteX2" fmla="*/ 3468759 w 7016609"/>
                <a:gd name="connsiteY2" fmla="*/ 82266 h 524674"/>
                <a:gd name="connsiteX3" fmla="*/ 7016609 w 7016609"/>
                <a:gd name="connsiteY3" fmla="*/ 524674 h 524674"/>
                <a:gd name="connsiteX0" fmla="*/ 0 w 7016609"/>
                <a:gd name="connsiteY0" fmla="*/ 364351 h 571249"/>
                <a:gd name="connsiteX1" fmla="*/ 1699861 w 7016609"/>
                <a:gd name="connsiteY1" fmla="*/ 66570 h 571249"/>
                <a:gd name="connsiteX2" fmla="*/ 3942343 w 7016609"/>
                <a:gd name="connsiteY2" fmla="*/ 43863 h 571249"/>
                <a:gd name="connsiteX3" fmla="*/ 7016609 w 7016609"/>
                <a:gd name="connsiteY3" fmla="*/ 571249 h 571249"/>
                <a:gd name="connsiteX0" fmla="*/ 0 w 7016609"/>
                <a:gd name="connsiteY0" fmla="*/ 378749 h 571864"/>
                <a:gd name="connsiteX1" fmla="*/ 1699861 w 7016609"/>
                <a:gd name="connsiteY1" fmla="*/ 67185 h 571864"/>
                <a:gd name="connsiteX2" fmla="*/ 3942343 w 7016609"/>
                <a:gd name="connsiteY2" fmla="*/ 44478 h 571864"/>
                <a:gd name="connsiteX3" fmla="*/ 7016609 w 7016609"/>
                <a:gd name="connsiteY3" fmla="*/ 571864 h 571864"/>
                <a:gd name="connsiteX0" fmla="*/ 0 w 7016609"/>
                <a:gd name="connsiteY0" fmla="*/ 390442 h 583557"/>
                <a:gd name="connsiteX1" fmla="*/ 1699861 w 7016609"/>
                <a:gd name="connsiteY1" fmla="*/ 78878 h 583557"/>
                <a:gd name="connsiteX2" fmla="*/ 4104356 w 7016609"/>
                <a:gd name="connsiteY2" fmla="*/ 40419 h 583557"/>
                <a:gd name="connsiteX3" fmla="*/ 7016609 w 7016609"/>
                <a:gd name="connsiteY3" fmla="*/ 583557 h 5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6609" h="583557">
                  <a:moveTo>
                    <a:pt x="0" y="390442"/>
                  </a:moveTo>
                  <a:cubicBezTo>
                    <a:pt x="235888" y="301652"/>
                    <a:pt x="1015802" y="137215"/>
                    <a:pt x="1699861" y="78878"/>
                  </a:cubicBezTo>
                  <a:cubicBezTo>
                    <a:pt x="2383920" y="20541"/>
                    <a:pt x="3218231" y="-43694"/>
                    <a:pt x="4104356" y="40419"/>
                  </a:cubicBezTo>
                  <a:cubicBezTo>
                    <a:pt x="4990481" y="124532"/>
                    <a:pt x="6896677" y="233037"/>
                    <a:pt x="7016609" y="583557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D5CB3A-F589-4E64-8F3C-F2514B1A756A}"/>
                </a:ext>
              </a:extLst>
            </p:cNvPr>
            <p:cNvSpPr/>
            <p:nvPr/>
          </p:nvSpPr>
          <p:spPr>
            <a:xfrm>
              <a:off x="2146114" y="1879534"/>
              <a:ext cx="3257954" cy="1481312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7016609"/>
                <a:gd name="connsiteY0" fmla="*/ 230913 h 533366"/>
                <a:gd name="connsiteX1" fmla="*/ 683812 w 7016609"/>
                <a:gd name="connsiteY1" fmla="*/ 24179 h 533366"/>
                <a:gd name="connsiteX2" fmla="*/ 1272209 w 7016609"/>
                <a:gd name="connsiteY2" fmla="*/ 55984 h 533366"/>
                <a:gd name="connsiteX3" fmla="*/ 2004959 w 7016609"/>
                <a:gd name="connsiteY3" fmla="*/ 487058 h 533366"/>
                <a:gd name="connsiteX4" fmla="*/ 7016609 w 7016609"/>
                <a:gd name="connsiteY4" fmla="*/ 437811 h 533366"/>
                <a:gd name="connsiteX0" fmla="*/ 0 w 7016609"/>
                <a:gd name="connsiteY0" fmla="*/ 317650 h 524549"/>
                <a:gd name="connsiteX1" fmla="*/ 683812 w 7016609"/>
                <a:gd name="connsiteY1" fmla="*/ 110916 h 524549"/>
                <a:gd name="connsiteX2" fmla="*/ 1272209 w 7016609"/>
                <a:gd name="connsiteY2" fmla="*/ 142721 h 524549"/>
                <a:gd name="connsiteX3" fmla="*/ 3468759 w 7016609"/>
                <a:gd name="connsiteY3" fmla="*/ 82140 h 524549"/>
                <a:gd name="connsiteX4" fmla="*/ 7016609 w 7016609"/>
                <a:gd name="connsiteY4" fmla="*/ 524548 h 524549"/>
                <a:gd name="connsiteX0" fmla="*/ 0 w 7016609"/>
                <a:gd name="connsiteY0" fmla="*/ 317650 h 524548"/>
                <a:gd name="connsiteX1" fmla="*/ 683812 w 7016609"/>
                <a:gd name="connsiteY1" fmla="*/ 110916 h 524548"/>
                <a:gd name="connsiteX2" fmla="*/ 1272209 w 7016609"/>
                <a:gd name="connsiteY2" fmla="*/ 142721 h 524548"/>
                <a:gd name="connsiteX3" fmla="*/ 3468759 w 7016609"/>
                <a:gd name="connsiteY3" fmla="*/ 82140 h 524548"/>
                <a:gd name="connsiteX4" fmla="*/ 7016609 w 7016609"/>
                <a:gd name="connsiteY4" fmla="*/ 524548 h 524548"/>
                <a:gd name="connsiteX0" fmla="*/ 0 w 7016609"/>
                <a:gd name="connsiteY0" fmla="*/ 286100 h 492998"/>
                <a:gd name="connsiteX1" fmla="*/ 683812 w 7016609"/>
                <a:gd name="connsiteY1" fmla="*/ 79366 h 492998"/>
                <a:gd name="connsiteX2" fmla="*/ 1272209 w 7016609"/>
                <a:gd name="connsiteY2" fmla="*/ 111171 h 492998"/>
                <a:gd name="connsiteX3" fmla="*/ 3468759 w 7016609"/>
                <a:gd name="connsiteY3" fmla="*/ 50590 h 492998"/>
                <a:gd name="connsiteX4" fmla="*/ 7016609 w 7016609"/>
                <a:gd name="connsiteY4" fmla="*/ 492998 h 492998"/>
                <a:gd name="connsiteX0" fmla="*/ 0 w 7016609"/>
                <a:gd name="connsiteY0" fmla="*/ 267414 h 474312"/>
                <a:gd name="connsiteX1" fmla="*/ 683812 w 7016609"/>
                <a:gd name="connsiteY1" fmla="*/ 60680 h 474312"/>
                <a:gd name="connsiteX2" fmla="*/ 3468759 w 7016609"/>
                <a:gd name="connsiteY2" fmla="*/ 31904 h 474312"/>
                <a:gd name="connsiteX3" fmla="*/ 7016609 w 7016609"/>
                <a:gd name="connsiteY3" fmla="*/ 474312 h 474312"/>
                <a:gd name="connsiteX0" fmla="*/ 0 w 7016609"/>
                <a:gd name="connsiteY0" fmla="*/ 317776 h 524674"/>
                <a:gd name="connsiteX1" fmla="*/ 1699861 w 7016609"/>
                <a:gd name="connsiteY1" fmla="*/ 19995 h 524674"/>
                <a:gd name="connsiteX2" fmla="*/ 3468759 w 7016609"/>
                <a:gd name="connsiteY2" fmla="*/ 82266 h 524674"/>
                <a:gd name="connsiteX3" fmla="*/ 7016609 w 7016609"/>
                <a:gd name="connsiteY3" fmla="*/ 524674 h 524674"/>
                <a:gd name="connsiteX0" fmla="*/ 0 w 7016609"/>
                <a:gd name="connsiteY0" fmla="*/ 364351 h 571249"/>
                <a:gd name="connsiteX1" fmla="*/ 1699861 w 7016609"/>
                <a:gd name="connsiteY1" fmla="*/ 66570 h 571249"/>
                <a:gd name="connsiteX2" fmla="*/ 3942343 w 7016609"/>
                <a:gd name="connsiteY2" fmla="*/ 43863 h 571249"/>
                <a:gd name="connsiteX3" fmla="*/ 7016609 w 7016609"/>
                <a:gd name="connsiteY3" fmla="*/ 571249 h 571249"/>
                <a:gd name="connsiteX0" fmla="*/ 0 w 7541855"/>
                <a:gd name="connsiteY0" fmla="*/ 56023 h 560344"/>
                <a:gd name="connsiteX1" fmla="*/ 2225107 w 7541855"/>
                <a:gd name="connsiteY1" fmla="*/ 55665 h 560344"/>
                <a:gd name="connsiteX2" fmla="*/ 4467589 w 7541855"/>
                <a:gd name="connsiteY2" fmla="*/ 32958 h 560344"/>
                <a:gd name="connsiteX3" fmla="*/ 7541855 w 7541855"/>
                <a:gd name="connsiteY3" fmla="*/ 560344 h 560344"/>
                <a:gd name="connsiteX0" fmla="*/ 0 w 7541855"/>
                <a:gd name="connsiteY0" fmla="*/ 56023 h 560344"/>
                <a:gd name="connsiteX1" fmla="*/ 2225107 w 7541855"/>
                <a:gd name="connsiteY1" fmla="*/ 55665 h 560344"/>
                <a:gd name="connsiteX2" fmla="*/ 4467589 w 7541855"/>
                <a:gd name="connsiteY2" fmla="*/ 32958 h 560344"/>
                <a:gd name="connsiteX3" fmla="*/ 7541855 w 7541855"/>
                <a:gd name="connsiteY3" fmla="*/ 560344 h 560344"/>
                <a:gd name="connsiteX0" fmla="*/ 0 w 7628448"/>
                <a:gd name="connsiteY0" fmla="*/ 100665 h 561667"/>
                <a:gd name="connsiteX1" fmla="*/ 2311700 w 7628448"/>
                <a:gd name="connsiteY1" fmla="*/ 56988 h 561667"/>
                <a:gd name="connsiteX2" fmla="*/ 4554182 w 7628448"/>
                <a:gd name="connsiteY2" fmla="*/ 34281 h 561667"/>
                <a:gd name="connsiteX3" fmla="*/ 7628448 w 7628448"/>
                <a:gd name="connsiteY3" fmla="*/ 561667 h 561667"/>
                <a:gd name="connsiteX0" fmla="*/ 0 w 7628448"/>
                <a:gd name="connsiteY0" fmla="*/ 123016 h 562359"/>
                <a:gd name="connsiteX1" fmla="*/ 2311700 w 7628448"/>
                <a:gd name="connsiteY1" fmla="*/ 57680 h 562359"/>
                <a:gd name="connsiteX2" fmla="*/ 4554182 w 7628448"/>
                <a:gd name="connsiteY2" fmla="*/ 34973 h 562359"/>
                <a:gd name="connsiteX3" fmla="*/ 7628448 w 7628448"/>
                <a:gd name="connsiteY3" fmla="*/ 562359 h 562359"/>
                <a:gd name="connsiteX0" fmla="*/ 0 w 7608895"/>
                <a:gd name="connsiteY0" fmla="*/ 120984 h 562295"/>
                <a:gd name="connsiteX1" fmla="*/ 2292147 w 7608895"/>
                <a:gd name="connsiteY1" fmla="*/ 57616 h 562295"/>
                <a:gd name="connsiteX2" fmla="*/ 4534629 w 7608895"/>
                <a:gd name="connsiteY2" fmla="*/ 34909 h 562295"/>
                <a:gd name="connsiteX3" fmla="*/ 7608895 w 7608895"/>
                <a:gd name="connsiteY3" fmla="*/ 562295 h 562295"/>
                <a:gd name="connsiteX0" fmla="*/ 0 w 7564203"/>
                <a:gd name="connsiteY0" fmla="*/ 100666 h 561667"/>
                <a:gd name="connsiteX1" fmla="*/ 2247455 w 7564203"/>
                <a:gd name="connsiteY1" fmla="*/ 56988 h 561667"/>
                <a:gd name="connsiteX2" fmla="*/ 4489937 w 7564203"/>
                <a:gd name="connsiteY2" fmla="*/ 34281 h 561667"/>
                <a:gd name="connsiteX3" fmla="*/ 7564203 w 7564203"/>
                <a:gd name="connsiteY3" fmla="*/ 561667 h 561667"/>
                <a:gd name="connsiteX0" fmla="*/ 0 w 6315589"/>
                <a:gd name="connsiteY0" fmla="*/ 180674 h 1724672"/>
                <a:gd name="connsiteX1" fmla="*/ 2247455 w 6315589"/>
                <a:gd name="connsiteY1" fmla="*/ 136996 h 1724672"/>
                <a:gd name="connsiteX2" fmla="*/ 4489937 w 6315589"/>
                <a:gd name="connsiteY2" fmla="*/ 114289 h 1724672"/>
                <a:gd name="connsiteX3" fmla="*/ 6315589 w 6315589"/>
                <a:gd name="connsiteY3" fmla="*/ 1724671 h 1724672"/>
                <a:gd name="connsiteX0" fmla="*/ 0 w 6315589"/>
                <a:gd name="connsiteY0" fmla="*/ 73352 h 1617348"/>
                <a:gd name="connsiteX1" fmla="*/ 2247455 w 6315589"/>
                <a:gd name="connsiteY1" fmla="*/ 29674 h 1617348"/>
                <a:gd name="connsiteX2" fmla="*/ 4392170 w 6315589"/>
                <a:gd name="connsiteY2" fmla="*/ 562249 h 1617348"/>
                <a:gd name="connsiteX3" fmla="*/ 6315589 w 6315589"/>
                <a:gd name="connsiteY3" fmla="*/ 1617349 h 1617348"/>
                <a:gd name="connsiteX0" fmla="*/ 0 w 6315589"/>
                <a:gd name="connsiteY0" fmla="*/ 73352 h 1617349"/>
                <a:gd name="connsiteX1" fmla="*/ 2247455 w 6315589"/>
                <a:gd name="connsiteY1" fmla="*/ 29674 h 1617349"/>
                <a:gd name="connsiteX2" fmla="*/ 4392170 w 6315589"/>
                <a:gd name="connsiteY2" fmla="*/ 562249 h 1617349"/>
                <a:gd name="connsiteX3" fmla="*/ 6315589 w 6315589"/>
                <a:gd name="connsiteY3" fmla="*/ 1617349 h 1617349"/>
                <a:gd name="connsiteX0" fmla="*/ 0 w 6688030"/>
                <a:gd name="connsiteY0" fmla="*/ 73352 h 2137186"/>
                <a:gd name="connsiteX1" fmla="*/ 2247455 w 6688030"/>
                <a:gd name="connsiteY1" fmla="*/ 29674 h 2137186"/>
                <a:gd name="connsiteX2" fmla="*/ 4392170 w 6688030"/>
                <a:gd name="connsiteY2" fmla="*/ 562249 h 2137186"/>
                <a:gd name="connsiteX3" fmla="*/ 6688030 w 6688030"/>
                <a:gd name="connsiteY3" fmla="*/ 2137186 h 2137186"/>
                <a:gd name="connsiteX0" fmla="*/ 0 w 6688030"/>
                <a:gd name="connsiteY0" fmla="*/ 79766 h 2143600"/>
                <a:gd name="connsiteX1" fmla="*/ 2247455 w 6688030"/>
                <a:gd name="connsiteY1" fmla="*/ 36088 h 2143600"/>
                <a:gd name="connsiteX2" fmla="*/ 4865171 w 6688030"/>
                <a:gd name="connsiteY2" fmla="*/ 657927 h 2143600"/>
                <a:gd name="connsiteX3" fmla="*/ 6688030 w 6688030"/>
                <a:gd name="connsiteY3" fmla="*/ 2143600 h 21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8030" h="2143600">
                  <a:moveTo>
                    <a:pt x="0" y="79766"/>
                  </a:moveTo>
                  <a:cubicBezTo>
                    <a:pt x="749152" y="65207"/>
                    <a:pt x="1436593" y="-60272"/>
                    <a:pt x="2247455" y="36088"/>
                  </a:cubicBezTo>
                  <a:cubicBezTo>
                    <a:pt x="3058317" y="132448"/>
                    <a:pt x="4125075" y="306675"/>
                    <a:pt x="4865171" y="657927"/>
                  </a:cubicBezTo>
                  <a:cubicBezTo>
                    <a:pt x="5605267" y="1009179"/>
                    <a:pt x="6568098" y="1793080"/>
                    <a:pt x="6688030" y="2143600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680E25-19F2-4BC3-9443-809C1AED7D89}"/>
              </a:ext>
            </a:extLst>
          </p:cNvPr>
          <p:cNvSpPr txBox="1"/>
          <p:nvPr/>
        </p:nvSpPr>
        <p:spPr>
          <a:xfrm>
            <a:off x="5548063" y="3275158"/>
            <a:ext cx="3086375" cy="40011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dirty="0"/>
              <a:t>85.8% des clients ont des demandes de prêts antérieures avec des autres établissements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641EB402-09A1-46A2-9FF5-884B43BF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33" y="722790"/>
            <a:ext cx="3221025" cy="2752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787DA6BE-32F2-4C72-A073-55BB30EC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91" y="3701168"/>
            <a:ext cx="2411309" cy="22663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B381C6B-100A-4648-BC00-588DC38EFB55}"/>
              </a:ext>
            </a:extLst>
          </p:cNvPr>
          <p:cNvGrpSpPr/>
          <p:nvPr/>
        </p:nvGrpSpPr>
        <p:grpSpPr>
          <a:xfrm>
            <a:off x="8216189" y="2339902"/>
            <a:ext cx="1147658" cy="1390598"/>
            <a:chOff x="8216189" y="2339902"/>
            <a:chExt cx="1147658" cy="139059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3B2F097-6C67-4C65-A39E-DF5D37984989}"/>
                </a:ext>
              </a:extLst>
            </p:cNvPr>
            <p:cNvSpPr/>
            <p:nvPr/>
          </p:nvSpPr>
          <p:spPr>
            <a:xfrm flipV="1">
              <a:off x="8216189" y="2339902"/>
              <a:ext cx="1075857" cy="175018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3748796"/>
                <a:gd name="connsiteY0" fmla="*/ 1217981 h 1402551"/>
                <a:gd name="connsiteX1" fmla="*/ 1927947 w 3748796"/>
                <a:gd name="connsiteY1" fmla="*/ 90586 h 1402551"/>
                <a:gd name="connsiteX2" fmla="*/ 2516344 w 3748796"/>
                <a:gd name="connsiteY2" fmla="*/ 122391 h 1402551"/>
                <a:gd name="connsiteX3" fmla="*/ 3249094 w 3748796"/>
                <a:gd name="connsiteY3" fmla="*/ 553465 h 1402551"/>
                <a:gd name="connsiteX4" fmla="*/ 3748796 w 3748796"/>
                <a:gd name="connsiteY4" fmla="*/ 1402551 h 1402551"/>
                <a:gd name="connsiteX0" fmla="*/ 0 w 3748796"/>
                <a:gd name="connsiteY0" fmla="*/ 1137053 h 1321623"/>
                <a:gd name="connsiteX1" fmla="*/ 1184498 w 3748796"/>
                <a:gd name="connsiteY1" fmla="*/ 141180 h 1321623"/>
                <a:gd name="connsiteX2" fmla="*/ 2516344 w 3748796"/>
                <a:gd name="connsiteY2" fmla="*/ 41463 h 1321623"/>
                <a:gd name="connsiteX3" fmla="*/ 3249094 w 3748796"/>
                <a:gd name="connsiteY3" fmla="*/ 472537 h 1321623"/>
                <a:gd name="connsiteX4" fmla="*/ 3748796 w 3748796"/>
                <a:gd name="connsiteY4" fmla="*/ 1321623 h 132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8796" h="1321623">
                  <a:moveTo>
                    <a:pt x="0" y="1137053"/>
                  </a:moveTo>
                  <a:cubicBezTo>
                    <a:pt x="235888" y="1048263"/>
                    <a:pt x="765107" y="323778"/>
                    <a:pt x="1184498" y="141180"/>
                  </a:cubicBezTo>
                  <a:cubicBezTo>
                    <a:pt x="1603889" y="-41418"/>
                    <a:pt x="2172245" y="-13763"/>
                    <a:pt x="2516344" y="41463"/>
                  </a:cubicBezTo>
                  <a:cubicBezTo>
                    <a:pt x="2860443" y="96689"/>
                    <a:pt x="3043685" y="259177"/>
                    <a:pt x="3249094" y="472537"/>
                  </a:cubicBezTo>
                  <a:cubicBezTo>
                    <a:pt x="3454503" y="685897"/>
                    <a:pt x="3628864" y="971103"/>
                    <a:pt x="3748796" y="1321623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DABF1F-5C31-473A-A68D-E867CD2C163E}"/>
                </a:ext>
              </a:extLst>
            </p:cNvPr>
            <p:cNvSpPr/>
            <p:nvPr/>
          </p:nvSpPr>
          <p:spPr>
            <a:xfrm>
              <a:off x="8529921" y="2490505"/>
              <a:ext cx="833926" cy="1239995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1820849"/>
                <a:gd name="connsiteY0" fmla="*/ 24179 h 1336144"/>
                <a:gd name="connsiteX1" fmla="*/ 588397 w 1820849"/>
                <a:gd name="connsiteY1" fmla="*/ 55984 h 1336144"/>
                <a:gd name="connsiteX2" fmla="*/ 1321147 w 1820849"/>
                <a:gd name="connsiteY2" fmla="*/ 487058 h 1336144"/>
                <a:gd name="connsiteX3" fmla="*/ 1820849 w 1820849"/>
                <a:gd name="connsiteY3" fmla="*/ 1336144 h 1336144"/>
                <a:gd name="connsiteX0" fmla="*/ 0 w 1507998"/>
                <a:gd name="connsiteY0" fmla="*/ 20670 h 1342479"/>
                <a:gd name="connsiteX1" fmla="*/ 275546 w 1507998"/>
                <a:gd name="connsiteY1" fmla="*/ 62319 h 1342479"/>
                <a:gd name="connsiteX2" fmla="*/ 1008296 w 1507998"/>
                <a:gd name="connsiteY2" fmla="*/ 493393 h 1342479"/>
                <a:gd name="connsiteX3" fmla="*/ 1507998 w 1507998"/>
                <a:gd name="connsiteY3" fmla="*/ 1342479 h 1342479"/>
                <a:gd name="connsiteX0" fmla="*/ 0 w 1507998"/>
                <a:gd name="connsiteY0" fmla="*/ 4085 h 1325894"/>
                <a:gd name="connsiteX1" fmla="*/ 616330 w 1507998"/>
                <a:gd name="connsiteY1" fmla="*/ 187509 h 1325894"/>
                <a:gd name="connsiteX2" fmla="*/ 1008296 w 1507998"/>
                <a:gd name="connsiteY2" fmla="*/ 476808 h 1325894"/>
                <a:gd name="connsiteX3" fmla="*/ 1507998 w 1507998"/>
                <a:gd name="connsiteY3" fmla="*/ 1325894 h 1325894"/>
                <a:gd name="connsiteX0" fmla="*/ 0 w 1507998"/>
                <a:gd name="connsiteY0" fmla="*/ 19 h 1321828"/>
                <a:gd name="connsiteX1" fmla="*/ 616330 w 1507998"/>
                <a:gd name="connsiteY1" fmla="*/ 183443 h 1321828"/>
                <a:gd name="connsiteX2" fmla="*/ 1008296 w 1507998"/>
                <a:gd name="connsiteY2" fmla="*/ 472742 h 1321828"/>
                <a:gd name="connsiteX3" fmla="*/ 1507998 w 1507998"/>
                <a:gd name="connsiteY3" fmla="*/ 1321828 h 1321828"/>
                <a:gd name="connsiteX0" fmla="*/ 0 w 1507998"/>
                <a:gd name="connsiteY0" fmla="*/ 0 h 1321809"/>
                <a:gd name="connsiteX1" fmla="*/ 616330 w 1507998"/>
                <a:gd name="connsiteY1" fmla="*/ 183424 h 1321809"/>
                <a:gd name="connsiteX2" fmla="*/ 1008296 w 1507998"/>
                <a:gd name="connsiteY2" fmla="*/ 472723 h 1321809"/>
                <a:gd name="connsiteX3" fmla="*/ 1507998 w 1507998"/>
                <a:gd name="connsiteY3" fmla="*/ 1321809 h 1321809"/>
                <a:gd name="connsiteX0" fmla="*/ 0 w 1507998"/>
                <a:gd name="connsiteY0" fmla="*/ 0 h 1321809"/>
                <a:gd name="connsiteX1" fmla="*/ 616330 w 1507998"/>
                <a:gd name="connsiteY1" fmla="*/ 183424 h 1321809"/>
                <a:gd name="connsiteX2" fmla="*/ 1008296 w 1507998"/>
                <a:gd name="connsiteY2" fmla="*/ 472723 h 1321809"/>
                <a:gd name="connsiteX3" fmla="*/ 1507998 w 1507998"/>
                <a:gd name="connsiteY3" fmla="*/ 1321809 h 1321809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008296 w 1711910"/>
                <a:gd name="connsiteY2" fmla="*/ 472723 h 1794387"/>
                <a:gd name="connsiteX3" fmla="*/ 1711910 w 1711910"/>
                <a:gd name="connsiteY3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008296 w 1711910"/>
                <a:gd name="connsiteY2" fmla="*/ 472723 h 1794387"/>
                <a:gd name="connsiteX3" fmla="*/ 1389094 w 1711910"/>
                <a:gd name="connsiteY3" fmla="*/ 1064697 h 1794387"/>
                <a:gd name="connsiteX4" fmla="*/ 1711910 w 1711910"/>
                <a:gd name="connsiteY4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008296 w 1711910"/>
                <a:gd name="connsiteY2" fmla="*/ 472723 h 1794387"/>
                <a:gd name="connsiteX3" fmla="*/ 1467307 w 1711910"/>
                <a:gd name="connsiteY3" fmla="*/ 1050913 h 1794387"/>
                <a:gd name="connsiteX4" fmla="*/ 1711910 w 1711910"/>
                <a:gd name="connsiteY4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122821 w 1711910"/>
                <a:gd name="connsiteY2" fmla="*/ 482568 h 1794387"/>
                <a:gd name="connsiteX3" fmla="*/ 1467307 w 1711910"/>
                <a:gd name="connsiteY3" fmla="*/ 1050913 h 1794387"/>
                <a:gd name="connsiteX4" fmla="*/ 1711910 w 1711910"/>
                <a:gd name="connsiteY4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122821 w 1711910"/>
                <a:gd name="connsiteY2" fmla="*/ 482568 h 1794387"/>
                <a:gd name="connsiteX3" fmla="*/ 1467307 w 1711910"/>
                <a:gd name="connsiteY3" fmla="*/ 1050913 h 1794387"/>
                <a:gd name="connsiteX4" fmla="*/ 1711910 w 1711910"/>
                <a:gd name="connsiteY4" fmla="*/ 1794387 h 179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910" h="1794387">
                  <a:moveTo>
                    <a:pt x="0" y="0"/>
                  </a:moveTo>
                  <a:cubicBezTo>
                    <a:pt x="332148" y="61422"/>
                    <a:pt x="429193" y="102996"/>
                    <a:pt x="616330" y="183424"/>
                  </a:cubicBezTo>
                  <a:cubicBezTo>
                    <a:pt x="803467" y="263852"/>
                    <a:pt x="994027" y="335689"/>
                    <a:pt x="1122821" y="482568"/>
                  </a:cubicBezTo>
                  <a:cubicBezTo>
                    <a:pt x="1251615" y="629447"/>
                    <a:pt x="1350038" y="830636"/>
                    <a:pt x="1467307" y="1050913"/>
                  </a:cubicBezTo>
                  <a:cubicBezTo>
                    <a:pt x="1584576" y="1271190"/>
                    <a:pt x="1658107" y="1672772"/>
                    <a:pt x="1711910" y="1794387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7" name="Picture 13">
            <a:extLst>
              <a:ext uri="{FF2B5EF4-FFF2-40B4-BE49-F238E27FC236}">
                <a16:creationId xmlns:a16="http://schemas.microsoft.com/office/drawing/2014/main" id="{D9492AA2-7D92-4FBC-8A4E-D589E2D5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56" y="4103102"/>
            <a:ext cx="3696677" cy="275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CAFAE3-1920-4F91-82D8-464C58F40546}"/>
              </a:ext>
            </a:extLst>
          </p:cNvPr>
          <p:cNvSpPr/>
          <p:nvPr/>
        </p:nvSpPr>
        <p:spPr>
          <a:xfrm>
            <a:off x="4121010" y="3788681"/>
            <a:ext cx="1641439" cy="801576"/>
          </a:xfrm>
          <a:custGeom>
            <a:avLst/>
            <a:gdLst>
              <a:gd name="connsiteX0" fmla="*/ 0 w 2504661"/>
              <a:gd name="connsiteY0" fmla="*/ 227319 h 1332550"/>
              <a:gd name="connsiteX1" fmla="*/ 683812 w 2504661"/>
              <a:gd name="connsiteY1" fmla="*/ 20585 h 1332550"/>
              <a:gd name="connsiteX2" fmla="*/ 1272209 w 2504661"/>
              <a:gd name="connsiteY2" fmla="*/ 52390 h 1332550"/>
              <a:gd name="connsiteX3" fmla="*/ 2059388 w 2504661"/>
              <a:gd name="connsiteY3" fmla="*/ 418150 h 1332550"/>
              <a:gd name="connsiteX4" fmla="*/ 2504661 w 2504661"/>
              <a:gd name="connsiteY4" fmla="*/ 1332550 h 1332550"/>
              <a:gd name="connsiteX0" fmla="*/ 0 w 2504661"/>
              <a:gd name="connsiteY0" fmla="*/ 230913 h 1336144"/>
              <a:gd name="connsiteX1" fmla="*/ 683812 w 2504661"/>
              <a:gd name="connsiteY1" fmla="*/ 24179 h 1336144"/>
              <a:gd name="connsiteX2" fmla="*/ 1272209 w 2504661"/>
              <a:gd name="connsiteY2" fmla="*/ 55984 h 1336144"/>
              <a:gd name="connsiteX3" fmla="*/ 2004959 w 2504661"/>
              <a:gd name="connsiteY3" fmla="*/ 487058 h 1336144"/>
              <a:gd name="connsiteX4" fmla="*/ 2504661 w 2504661"/>
              <a:gd name="connsiteY4" fmla="*/ 1336144 h 1336144"/>
              <a:gd name="connsiteX0" fmla="*/ 0 w 7016609"/>
              <a:gd name="connsiteY0" fmla="*/ 230913 h 533366"/>
              <a:gd name="connsiteX1" fmla="*/ 683812 w 7016609"/>
              <a:gd name="connsiteY1" fmla="*/ 24179 h 533366"/>
              <a:gd name="connsiteX2" fmla="*/ 1272209 w 7016609"/>
              <a:gd name="connsiteY2" fmla="*/ 55984 h 533366"/>
              <a:gd name="connsiteX3" fmla="*/ 2004959 w 7016609"/>
              <a:gd name="connsiteY3" fmla="*/ 487058 h 533366"/>
              <a:gd name="connsiteX4" fmla="*/ 7016609 w 7016609"/>
              <a:gd name="connsiteY4" fmla="*/ 437811 h 533366"/>
              <a:gd name="connsiteX0" fmla="*/ 0 w 7016609"/>
              <a:gd name="connsiteY0" fmla="*/ 317650 h 524549"/>
              <a:gd name="connsiteX1" fmla="*/ 683812 w 7016609"/>
              <a:gd name="connsiteY1" fmla="*/ 110916 h 524549"/>
              <a:gd name="connsiteX2" fmla="*/ 1272209 w 7016609"/>
              <a:gd name="connsiteY2" fmla="*/ 142721 h 524549"/>
              <a:gd name="connsiteX3" fmla="*/ 3468759 w 7016609"/>
              <a:gd name="connsiteY3" fmla="*/ 82140 h 524549"/>
              <a:gd name="connsiteX4" fmla="*/ 7016609 w 7016609"/>
              <a:gd name="connsiteY4" fmla="*/ 524548 h 524549"/>
              <a:gd name="connsiteX0" fmla="*/ 0 w 7016609"/>
              <a:gd name="connsiteY0" fmla="*/ 317650 h 524548"/>
              <a:gd name="connsiteX1" fmla="*/ 683812 w 7016609"/>
              <a:gd name="connsiteY1" fmla="*/ 110916 h 524548"/>
              <a:gd name="connsiteX2" fmla="*/ 1272209 w 7016609"/>
              <a:gd name="connsiteY2" fmla="*/ 142721 h 524548"/>
              <a:gd name="connsiteX3" fmla="*/ 3468759 w 7016609"/>
              <a:gd name="connsiteY3" fmla="*/ 82140 h 524548"/>
              <a:gd name="connsiteX4" fmla="*/ 7016609 w 7016609"/>
              <a:gd name="connsiteY4" fmla="*/ 524548 h 524548"/>
              <a:gd name="connsiteX0" fmla="*/ 0 w 7016609"/>
              <a:gd name="connsiteY0" fmla="*/ 286100 h 492998"/>
              <a:gd name="connsiteX1" fmla="*/ 683812 w 7016609"/>
              <a:gd name="connsiteY1" fmla="*/ 79366 h 492998"/>
              <a:gd name="connsiteX2" fmla="*/ 1272209 w 7016609"/>
              <a:gd name="connsiteY2" fmla="*/ 111171 h 492998"/>
              <a:gd name="connsiteX3" fmla="*/ 3468759 w 7016609"/>
              <a:gd name="connsiteY3" fmla="*/ 50590 h 492998"/>
              <a:gd name="connsiteX4" fmla="*/ 7016609 w 7016609"/>
              <a:gd name="connsiteY4" fmla="*/ 492998 h 492998"/>
              <a:gd name="connsiteX0" fmla="*/ 0 w 7016609"/>
              <a:gd name="connsiteY0" fmla="*/ 267414 h 474312"/>
              <a:gd name="connsiteX1" fmla="*/ 683812 w 7016609"/>
              <a:gd name="connsiteY1" fmla="*/ 60680 h 474312"/>
              <a:gd name="connsiteX2" fmla="*/ 3468759 w 7016609"/>
              <a:gd name="connsiteY2" fmla="*/ 31904 h 474312"/>
              <a:gd name="connsiteX3" fmla="*/ 7016609 w 7016609"/>
              <a:gd name="connsiteY3" fmla="*/ 474312 h 474312"/>
              <a:gd name="connsiteX0" fmla="*/ 0 w 7016609"/>
              <a:gd name="connsiteY0" fmla="*/ 317776 h 524674"/>
              <a:gd name="connsiteX1" fmla="*/ 1699861 w 7016609"/>
              <a:gd name="connsiteY1" fmla="*/ 19995 h 524674"/>
              <a:gd name="connsiteX2" fmla="*/ 3468759 w 7016609"/>
              <a:gd name="connsiteY2" fmla="*/ 82266 h 524674"/>
              <a:gd name="connsiteX3" fmla="*/ 7016609 w 7016609"/>
              <a:gd name="connsiteY3" fmla="*/ 524674 h 524674"/>
              <a:gd name="connsiteX0" fmla="*/ 0 w 7016609"/>
              <a:gd name="connsiteY0" fmla="*/ 364351 h 571249"/>
              <a:gd name="connsiteX1" fmla="*/ 1699861 w 7016609"/>
              <a:gd name="connsiteY1" fmla="*/ 66570 h 571249"/>
              <a:gd name="connsiteX2" fmla="*/ 3942343 w 7016609"/>
              <a:gd name="connsiteY2" fmla="*/ 43863 h 571249"/>
              <a:gd name="connsiteX3" fmla="*/ 7016609 w 7016609"/>
              <a:gd name="connsiteY3" fmla="*/ 571249 h 571249"/>
              <a:gd name="connsiteX0" fmla="*/ 0 w 7541855"/>
              <a:gd name="connsiteY0" fmla="*/ 56023 h 560344"/>
              <a:gd name="connsiteX1" fmla="*/ 2225107 w 7541855"/>
              <a:gd name="connsiteY1" fmla="*/ 55665 h 560344"/>
              <a:gd name="connsiteX2" fmla="*/ 4467589 w 7541855"/>
              <a:gd name="connsiteY2" fmla="*/ 32958 h 560344"/>
              <a:gd name="connsiteX3" fmla="*/ 7541855 w 7541855"/>
              <a:gd name="connsiteY3" fmla="*/ 560344 h 560344"/>
              <a:gd name="connsiteX0" fmla="*/ 0 w 7541855"/>
              <a:gd name="connsiteY0" fmla="*/ 56023 h 560344"/>
              <a:gd name="connsiteX1" fmla="*/ 2225107 w 7541855"/>
              <a:gd name="connsiteY1" fmla="*/ 55665 h 560344"/>
              <a:gd name="connsiteX2" fmla="*/ 4467589 w 7541855"/>
              <a:gd name="connsiteY2" fmla="*/ 32958 h 560344"/>
              <a:gd name="connsiteX3" fmla="*/ 7541855 w 7541855"/>
              <a:gd name="connsiteY3" fmla="*/ 560344 h 560344"/>
              <a:gd name="connsiteX0" fmla="*/ 0 w 7628448"/>
              <a:gd name="connsiteY0" fmla="*/ 100665 h 561667"/>
              <a:gd name="connsiteX1" fmla="*/ 2311700 w 7628448"/>
              <a:gd name="connsiteY1" fmla="*/ 56988 h 561667"/>
              <a:gd name="connsiteX2" fmla="*/ 4554182 w 7628448"/>
              <a:gd name="connsiteY2" fmla="*/ 34281 h 561667"/>
              <a:gd name="connsiteX3" fmla="*/ 7628448 w 7628448"/>
              <a:gd name="connsiteY3" fmla="*/ 561667 h 561667"/>
              <a:gd name="connsiteX0" fmla="*/ 0 w 7628448"/>
              <a:gd name="connsiteY0" fmla="*/ 123016 h 562359"/>
              <a:gd name="connsiteX1" fmla="*/ 2311700 w 7628448"/>
              <a:gd name="connsiteY1" fmla="*/ 57680 h 562359"/>
              <a:gd name="connsiteX2" fmla="*/ 4554182 w 7628448"/>
              <a:gd name="connsiteY2" fmla="*/ 34973 h 562359"/>
              <a:gd name="connsiteX3" fmla="*/ 7628448 w 7628448"/>
              <a:gd name="connsiteY3" fmla="*/ 562359 h 562359"/>
              <a:gd name="connsiteX0" fmla="*/ 0 w 7608895"/>
              <a:gd name="connsiteY0" fmla="*/ 120984 h 562295"/>
              <a:gd name="connsiteX1" fmla="*/ 2292147 w 7608895"/>
              <a:gd name="connsiteY1" fmla="*/ 57616 h 562295"/>
              <a:gd name="connsiteX2" fmla="*/ 4534629 w 7608895"/>
              <a:gd name="connsiteY2" fmla="*/ 34909 h 562295"/>
              <a:gd name="connsiteX3" fmla="*/ 7608895 w 7608895"/>
              <a:gd name="connsiteY3" fmla="*/ 562295 h 562295"/>
              <a:gd name="connsiteX0" fmla="*/ 0 w 7564203"/>
              <a:gd name="connsiteY0" fmla="*/ 100666 h 561667"/>
              <a:gd name="connsiteX1" fmla="*/ 2247455 w 7564203"/>
              <a:gd name="connsiteY1" fmla="*/ 56988 h 561667"/>
              <a:gd name="connsiteX2" fmla="*/ 4489937 w 7564203"/>
              <a:gd name="connsiteY2" fmla="*/ 34281 h 561667"/>
              <a:gd name="connsiteX3" fmla="*/ 7564203 w 7564203"/>
              <a:gd name="connsiteY3" fmla="*/ 561667 h 561667"/>
              <a:gd name="connsiteX0" fmla="*/ 0 w 6315589"/>
              <a:gd name="connsiteY0" fmla="*/ 180674 h 1724672"/>
              <a:gd name="connsiteX1" fmla="*/ 2247455 w 6315589"/>
              <a:gd name="connsiteY1" fmla="*/ 136996 h 1724672"/>
              <a:gd name="connsiteX2" fmla="*/ 4489937 w 6315589"/>
              <a:gd name="connsiteY2" fmla="*/ 114289 h 1724672"/>
              <a:gd name="connsiteX3" fmla="*/ 6315589 w 6315589"/>
              <a:gd name="connsiteY3" fmla="*/ 1724671 h 1724672"/>
              <a:gd name="connsiteX0" fmla="*/ 0 w 6315589"/>
              <a:gd name="connsiteY0" fmla="*/ 73352 h 1617348"/>
              <a:gd name="connsiteX1" fmla="*/ 2247455 w 6315589"/>
              <a:gd name="connsiteY1" fmla="*/ 29674 h 1617348"/>
              <a:gd name="connsiteX2" fmla="*/ 4392170 w 6315589"/>
              <a:gd name="connsiteY2" fmla="*/ 562249 h 1617348"/>
              <a:gd name="connsiteX3" fmla="*/ 6315589 w 6315589"/>
              <a:gd name="connsiteY3" fmla="*/ 1617349 h 1617348"/>
              <a:gd name="connsiteX0" fmla="*/ 0 w 6315589"/>
              <a:gd name="connsiteY0" fmla="*/ 73352 h 1617349"/>
              <a:gd name="connsiteX1" fmla="*/ 2247455 w 6315589"/>
              <a:gd name="connsiteY1" fmla="*/ 29674 h 1617349"/>
              <a:gd name="connsiteX2" fmla="*/ 4392170 w 6315589"/>
              <a:gd name="connsiteY2" fmla="*/ 562249 h 1617349"/>
              <a:gd name="connsiteX3" fmla="*/ 6315589 w 6315589"/>
              <a:gd name="connsiteY3" fmla="*/ 1617349 h 1617349"/>
              <a:gd name="connsiteX0" fmla="*/ 0 w 6688030"/>
              <a:gd name="connsiteY0" fmla="*/ 73352 h 2137186"/>
              <a:gd name="connsiteX1" fmla="*/ 2247455 w 6688030"/>
              <a:gd name="connsiteY1" fmla="*/ 29674 h 2137186"/>
              <a:gd name="connsiteX2" fmla="*/ 4392170 w 6688030"/>
              <a:gd name="connsiteY2" fmla="*/ 562249 h 2137186"/>
              <a:gd name="connsiteX3" fmla="*/ 6688030 w 6688030"/>
              <a:gd name="connsiteY3" fmla="*/ 2137186 h 2137186"/>
              <a:gd name="connsiteX0" fmla="*/ 0 w 6688030"/>
              <a:gd name="connsiteY0" fmla="*/ 79766 h 2143600"/>
              <a:gd name="connsiteX1" fmla="*/ 2247455 w 6688030"/>
              <a:gd name="connsiteY1" fmla="*/ 36088 h 2143600"/>
              <a:gd name="connsiteX2" fmla="*/ 4865171 w 6688030"/>
              <a:gd name="connsiteY2" fmla="*/ 657927 h 2143600"/>
              <a:gd name="connsiteX3" fmla="*/ 6688030 w 6688030"/>
              <a:gd name="connsiteY3" fmla="*/ 2143600 h 21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8030" h="2143600">
                <a:moveTo>
                  <a:pt x="0" y="79766"/>
                </a:moveTo>
                <a:cubicBezTo>
                  <a:pt x="749152" y="65207"/>
                  <a:pt x="1436593" y="-60272"/>
                  <a:pt x="2247455" y="36088"/>
                </a:cubicBezTo>
                <a:cubicBezTo>
                  <a:pt x="3058317" y="132448"/>
                  <a:pt x="4125075" y="306675"/>
                  <a:pt x="4865171" y="657927"/>
                </a:cubicBezTo>
                <a:cubicBezTo>
                  <a:pt x="5605267" y="1009179"/>
                  <a:pt x="6568098" y="1793080"/>
                  <a:pt x="6688030" y="2143600"/>
                </a:cubicBezTo>
              </a:path>
            </a:pathLst>
          </a:custGeom>
          <a:noFill/>
          <a:ln w="28575">
            <a:solidFill>
              <a:srgbClr val="7451E9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2504661"/>
                      <a:gd name="connsiteY0" fmla="*/ 227319 h 1332550"/>
                      <a:gd name="connsiteX1" fmla="*/ 683812 w 2504661"/>
                      <a:gd name="connsiteY1" fmla="*/ 20585 h 1332550"/>
                      <a:gd name="connsiteX2" fmla="*/ 1272209 w 2504661"/>
                      <a:gd name="connsiteY2" fmla="*/ 52390 h 1332550"/>
                      <a:gd name="connsiteX3" fmla="*/ 2059388 w 2504661"/>
                      <a:gd name="connsiteY3" fmla="*/ 418150 h 1332550"/>
                      <a:gd name="connsiteX4" fmla="*/ 2504661 w 2504661"/>
                      <a:gd name="connsiteY4" fmla="*/ 1332550 h 1332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4661" h="1332550" extrusionOk="0">
                        <a:moveTo>
                          <a:pt x="0" y="227319"/>
                        </a:moveTo>
                        <a:cubicBezTo>
                          <a:pt x="220536" y="95611"/>
                          <a:pt x="468464" y="9537"/>
                          <a:pt x="683812" y="20585"/>
                        </a:cubicBezTo>
                        <a:cubicBezTo>
                          <a:pt x="866294" y="-15728"/>
                          <a:pt x="1013204" y="-8269"/>
                          <a:pt x="1272209" y="52390"/>
                        </a:cubicBezTo>
                        <a:cubicBezTo>
                          <a:pt x="1516073" y="149539"/>
                          <a:pt x="1862176" y="201385"/>
                          <a:pt x="2059388" y="418150"/>
                        </a:cubicBezTo>
                        <a:cubicBezTo>
                          <a:pt x="2338122" y="634979"/>
                          <a:pt x="2390892" y="1052444"/>
                          <a:pt x="2504661" y="133255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9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Déséquilibre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7"/>
            <a:ext cx="3238169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Applications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307511 set d’entraînement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48744 set de test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D88E8E-4EAF-4F06-B0D4-294641B1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07" y="2607865"/>
            <a:ext cx="3142252" cy="1909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Group of men with solid fill">
            <a:extLst>
              <a:ext uri="{FF2B5EF4-FFF2-40B4-BE49-F238E27FC236}">
                <a16:creationId xmlns:a16="http://schemas.microsoft.com/office/drawing/2014/main" id="{B3D7E615-20C2-4EE4-B43A-8CB8C7A5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" y="1837727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A4FBC9-7255-453F-BBF8-E698F869344E}"/>
              </a:ext>
            </a:extLst>
          </p:cNvPr>
          <p:cNvSpPr txBox="1"/>
          <p:nvPr/>
        </p:nvSpPr>
        <p:spPr>
          <a:xfrm>
            <a:off x="2435131" y="3024059"/>
            <a:ext cx="1685880" cy="707886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b="1" dirty="0"/>
              <a:t>TARGET set d’entraînement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0 : 282686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1 : 24825</a:t>
            </a:r>
          </a:p>
          <a:p>
            <a:pPr algn="just"/>
            <a:r>
              <a:rPr lang="fr-FR" sz="1000" dirty="0"/>
              <a:t>Données déséquilibrés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E50627-F22F-451C-A4B4-13F19FA7388E}"/>
              </a:ext>
            </a:extLst>
          </p:cNvPr>
          <p:cNvSpPr/>
          <p:nvPr/>
        </p:nvSpPr>
        <p:spPr>
          <a:xfrm>
            <a:off x="1701579" y="1939793"/>
            <a:ext cx="1220101" cy="923330"/>
          </a:xfrm>
          <a:custGeom>
            <a:avLst/>
            <a:gdLst>
              <a:gd name="connsiteX0" fmla="*/ 0 w 2504661"/>
              <a:gd name="connsiteY0" fmla="*/ 227319 h 1332550"/>
              <a:gd name="connsiteX1" fmla="*/ 683812 w 2504661"/>
              <a:gd name="connsiteY1" fmla="*/ 20585 h 1332550"/>
              <a:gd name="connsiteX2" fmla="*/ 1272209 w 2504661"/>
              <a:gd name="connsiteY2" fmla="*/ 52390 h 1332550"/>
              <a:gd name="connsiteX3" fmla="*/ 2059388 w 2504661"/>
              <a:gd name="connsiteY3" fmla="*/ 418150 h 1332550"/>
              <a:gd name="connsiteX4" fmla="*/ 2504661 w 2504661"/>
              <a:gd name="connsiteY4" fmla="*/ 1332550 h 1332550"/>
              <a:gd name="connsiteX0" fmla="*/ 0 w 2504661"/>
              <a:gd name="connsiteY0" fmla="*/ 230913 h 1336144"/>
              <a:gd name="connsiteX1" fmla="*/ 683812 w 2504661"/>
              <a:gd name="connsiteY1" fmla="*/ 24179 h 1336144"/>
              <a:gd name="connsiteX2" fmla="*/ 1272209 w 2504661"/>
              <a:gd name="connsiteY2" fmla="*/ 55984 h 1336144"/>
              <a:gd name="connsiteX3" fmla="*/ 2004959 w 2504661"/>
              <a:gd name="connsiteY3" fmla="*/ 487058 h 1336144"/>
              <a:gd name="connsiteX4" fmla="*/ 2504661 w 2504661"/>
              <a:gd name="connsiteY4" fmla="*/ 1336144 h 13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661" h="1336144">
                <a:moveTo>
                  <a:pt x="0" y="230913"/>
                </a:moveTo>
                <a:cubicBezTo>
                  <a:pt x="235888" y="142123"/>
                  <a:pt x="471777" y="53334"/>
                  <a:pt x="683812" y="24179"/>
                </a:cubicBezTo>
                <a:cubicBezTo>
                  <a:pt x="895847" y="-4976"/>
                  <a:pt x="1052018" y="-21162"/>
                  <a:pt x="1272209" y="55984"/>
                </a:cubicBezTo>
                <a:cubicBezTo>
                  <a:pt x="1492400" y="133130"/>
                  <a:pt x="1799550" y="273698"/>
                  <a:pt x="2004959" y="487058"/>
                </a:cubicBezTo>
                <a:cubicBezTo>
                  <a:pt x="2210368" y="700418"/>
                  <a:pt x="2384729" y="985624"/>
                  <a:pt x="2504661" y="1336144"/>
                </a:cubicBezTo>
              </a:path>
            </a:pathLst>
          </a:custGeom>
          <a:noFill/>
          <a:ln w="28575">
            <a:solidFill>
              <a:srgbClr val="7451E9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2504661"/>
                      <a:gd name="connsiteY0" fmla="*/ 227319 h 1332550"/>
                      <a:gd name="connsiteX1" fmla="*/ 683812 w 2504661"/>
                      <a:gd name="connsiteY1" fmla="*/ 20585 h 1332550"/>
                      <a:gd name="connsiteX2" fmla="*/ 1272209 w 2504661"/>
                      <a:gd name="connsiteY2" fmla="*/ 52390 h 1332550"/>
                      <a:gd name="connsiteX3" fmla="*/ 2059388 w 2504661"/>
                      <a:gd name="connsiteY3" fmla="*/ 418150 h 1332550"/>
                      <a:gd name="connsiteX4" fmla="*/ 2504661 w 2504661"/>
                      <a:gd name="connsiteY4" fmla="*/ 1332550 h 1332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4661" h="1332550" extrusionOk="0">
                        <a:moveTo>
                          <a:pt x="0" y="227319"/>
                        </a:moveTo>
                        <a:cubicBezTo>
                          <a:pt x="220536" y="95611"/>
                          <a:pt x="468464" y="9537"/>
                          <a:pt x="683812" y="20585"/>
                        </a:cubicBezTo>
                        <a:cubicBezTo>
                          <a:pt x="866294" y="-15728"/>
                          <a:pt x="1013204" y="-8269"/>
                          <a:pt x="1272209" y="52390"/>
                        </a:cubicBezTo>
                        <a:cubicBezTo>
                          <a:pt x="1516073" y="149539"/>
                          <a:pt x="1862176" y="201385"/>
                          <a:pt x="2059388" y="418150"/>
                        </a:cubicBezTo>
                        <a:cubicBezTo>
                          <a:pt x="2338122" y="634979"/>
                          <a:pt x="2390892" y="1052444"/>
                          <a:pt x="2504661" y="133255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6AF85D7-5350-4508-BB0B-93CA765B5221}"/>
              </a:ext>
            </a:extLst>
          </p:cNvPr>
          <p:cNvSpPr/>
          <p:nvPr/>
        </p:nvSpPr>
        <p:spPr>
          <a:xfrm>
            <a:off x="4724400" y="2344057"/>
            <a:ext cx="1045029" cy="1084943"/>
          </a:xfrm>
          <a:prstGeom prst="rightArrow">
            <a:avLst/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4A837-2109-46E7-A8D3-499D6A471004}"/>
              </a:ext>
            </a:extLst>
          </p:cNvPr>
          <p:cNvSpPr txBox="1"/>
          <p:nvPr/>
        </p:nvSpPr>
        <p:spPr>
          <a:xfrm>
            <a:off x="5980970" y="2382529"/>
            <a:ext cx="4492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Comme est-ce qu'on peut réduire les conséquences de se déséquilibre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SMOTE</a:t>
            </a:r>
            <a:r>
              <a:rPr lang="fr-FR" sz="1400" dirty="0"/>
              <a:t> (</a:t>
            </a:r>
            <a:r>
              <a:rPr lang="fr-FR" sz="1400" dirty="0" err="1"/>
              <a:t>Synthetic</a:t>
            </a:r>
            <a:r>
              <a:rPr lang="fr-FR" sz="1400" dirty="0"/>
              <a:t> </a:t>
            </a:r>
            <a:r>
              <a:rPr lang="fr-FR" sz="1400" dirty="0" err="1"/>
              <a:t>Minority</a:t>
            </a:r>
            <a:r>
              <a:rPr lang="fr-FR" sz="1400" dirty="0"/>
              <a:t> </a:t>
            </a:r>
            <a:r>
              <a:rPr lang="fr-FR" sz="1400" dirty="0" err="1"/>
              <a:t>Oversampling</a:t>
            </a:r>
            <a:r>
              <a:rPr lang="fr-FR" sz="1400" dirty="0"/>
              <a:t> Technique)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RandomUnderSampler </a:t>
            </a:r>
            <a:r>
              <a:rPr lang="fr-FR" sz="1400" dirty="0"/>
              <a:t>(</a:t>
            </a:r>
            <a:r>
              <a:rPr lang="fr-FR" sz="1400" dirty="0" err="1"/>
              <a:t>undersampling</a:t>
            </a:r>
            <a:r>
              <a:rPr lang="fr-FR" sz="14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91BA4-B86B-4D3F-9C13-C3934A55B4F9}"/>
              </a:ext>
            </a:extLst>
          </p:cNvPr>
          <p:cNvSpPr txBox="1"/>
          <p:nvPr/>
        </p:nvSpPr>
        <p:spPr>
          <a:xfrm>
            <a:off x="6886312" y="3606946"/>
            <a:ext cx="2743200" cy="119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1" dirty="0" err="1"/>
              <a:t>SMOTE</a:t>
            </a:r>
            <a:r>
              <a:rPr lang="fr-FR" sz="1000" dirty="0"/>
              <a:t> consiste en la création des individus « synthétiques » sur la base de ceux déjà existants en choisissant au hasard un point dans la classe minoritaire et en calculant les k plus proches voisins pour ce point. Les points synthétiques sont ajoutés entre le point choisi et ses voisins.</a:t>
            </a:r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77E44189-037A-4D8D-99F1-CECAEF1F8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3037" y="3429000"/>
            <a:ext cx="364836" cy="364836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6F29737-EEF8-426C-B36F-272862595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2" y="5123994"/>
            <a:ext cx="1732331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38CAC9-CCF3-49FC-8677-043AB67D5019}"/>
              </a:ext>
            </a:extLst>
          </p:cNvPr>
          <p:cNvSpPr txBox="1"/>
          <p:nvPr/>
        </p:nvSpPr>
        <p:spPr>
          <a:xfrm>
            <a:off x="1966633" y="5690105"/>
            <a:ext cx="378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Libraire </a:t>
            </a:r>
            <a:r>
              <a:rPr lang="fr-FR" sz="1400" b="1" dirty="0" err="1"/>
              <a:t>imblearn</a:t>
            </a:r>
            <a:r>
              <a:rPr lang="fr-FR" sz="1400" dirty="0"/>
              <a:t>, méthode </a:t>
            </a:r>
            <a:r>
              <a:rPr lang="fr-FR" sz="1400" b="1" dirty="0" err="1"/>
              <a:t>under_sampling</a:t>
            </a:r>
            <a:endParaRPr lang="fr-FR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865E75-238C-4C5D-A5CB-E7E4DEF8BCB5}"/>
              </a:ext>
            </a:extLst>
          </p:cNvPr>
          <p:cNvSpPr txBox="1"/>
          <p:nvPr/>
        </p:nvSpPr>
        <p:spPr>
          <a:xfrm>
            <a:off x="6886312" y="5069492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1" dirty="0"/>
              <a:t>RandomUnderSampler </a:t>
            </a:r>
            <a:r>
              <a:rPr lang="fr-FR" sz="1000" dirty="0"/>
              <a:t>supprime des individus appartenant à la classe la plus lourde en choisissant des points aléatoires sans ou avec replacement (sans dans notre cas)</a:t>
            </a:r>
          </a:p>
        </p:txBody>
      </p:sp>
      <p:pic>
        <p:nvPicPr>
          <p:cNvPr id="39" name="Graphic 38" descr="Lightbulb with solid fill">
            <a:extLst>
              <a:ext uri="{FF2B5EF4-FFF2-40B4-BE49-F238E27FC236}">
                <a16:creationId xmlns:a16="http://schemas.microsoft.com/office/drawing/2014/main" id="{ACB94AB8-8039-45F3-BE52-5E68BB5CB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3037" y="4891546"/>
            <a:ext cx="364836" cy="36483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C61BDDC-B281-425B-A9D0-5BD574C6A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1989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396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6938</TotalTime>
  <Words>1437</Words>
  <Application>Microsoft Office PowerPoint</Application>
  <PresentationFormat>Widescreen</PresentationFormat>
  <Paragraphs>227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Segoe UI Light</vt:lpstr>
      <vt:lpstr>1_Office Theme</vt:lpstr>
      <vt:lpstr>Office Theme</vt:lpstr>
      <vt:lpstr>Projet N°7 : Implémentez un modèle de scoring</vt:lpstr>
      <vt:lpstr>Programme</vt:lpstr>
      <vt:lpstr>Problématique – Présentation</vt:lpstr>
      <vt:lpstr>Problématique – Etapes</vt:lpstr>
      <vt:lpstr>Problématique – Livrables</vt:lpstr>
      <vt:lpstr>Analyse des donnés – Source</vt:lpstr>
      <vt:lpstr>Analyse des donnés – Feature engineering</vt:lpstr>
      <vt:lpstr>Analyse des donnés – Clients</vt:lpstr>
      <vt:lpstr>Analyse des donnés – Déséquilibre</vt:lpstr>
      <vt:lpstr>Modélisation – Problématique</vt:lpstr>
      <vt:lpstr>Modélisation – Scoring</vt:lpstr>
      <vt:lpstr>Modélisation – Méthodologie</vt:lpstr>
      <vt:lpstr>Modélisation – Comparaison des modèles</vt:lpstr>
      <vt:lpstr>Modélisation – Sélection des features</vt:lpstr>
      <vt:lpstr>Dashboard – Technologies utilisées</vt:lpstr>
      <vt:lpstr>Dashboard – Présentation</vt:lpstr>
      <vt:lpstr>Dashboard – Présentation</vt:lpstr>
      <vt:lpstr>Dashboard – Interprétabilité</vt:lpstr>
      <vt:lpstr>Conclusions – Aller plus loin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Agustín Bunader</dc:creator>
  <cp:lastModifiedBy>Agustín Bunader</cp:lastModifiedBy>
  <cp:revision>2</cp:revision>
  <dcterms:created xsi:type="dcterms:W3CDTF">2020-12-06T15:15:19Z</dcterms:created>
  <dcterms:modified xsi:type="dcterms:W3CDTF">2021-08-12T22:48:11Z</dcterms:modified>
</cp:coreProperties>
</file>