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88" r:id="rId5"/>
    <p:sldId id="289" r:id="rId6"/>
    <p:sldId id="278" r:id="rId7"/>
    <p:sldId id="291" r:id="rId8"/>
    <p:sldId id="28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3" autoAdjust="0"/>
    <p:restoredTop sz="94322" autoAdjust="0"/>
  </p:normalViewPr>
  <p:slideViewPr>
    <p:cSldViewPr snapToGrid="0" showGuides="1">
      <p:cViewPr varScale="1">
        <p:scale>
          <a:sx n="155" d="100"/>
          <a:sy n="155" d="100"/>
        </p:scale>
        <p:origin x="216" y="79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10/12/19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10/12/19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1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530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376036"/>
            <a:ext cx="12192000" cy="13295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Distributed </a:t>
            </a:r>
            <a:r>
              <a:rPr lang="it-IT" b="1" dirty="0" err="1">
                <a:solidFill>
                  <a:schemeClr val="bg1"/>
                </a:solidFill>
              </a:rPr>
              <a:t>Hash-breaker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600" dirty="0" err="1">
                <a:solidFill>
                  <a:schemeClr val="accent4"/>
                </a:solidFill>
              </a:rPr>
              <a:t>Concurrent</a:t>
            </a:r>
            <a:r>
              <a:rPr lang="it-IT" sz="3600" dirty="0">
                <a:solidFill>
                  <a:schemeClr val="accent4"/>
                </a:solidFill>
              </a:rPr>
              <a:t> and </a:t>
            </a:r>
            <a:r>
              <a:rPr lang="it-IT" sz="3600" dirty="0" err="1">
                <a:solidFill>
                  <a:schemeClr val="accent4"/>
                </a:solidFill>
              </a:rPr>
              <a:t>distributed</a:t>
            </a:r>
            <a:r>
              <a:rPr lang="it-IT" sz="3600" dirty="0">
                <a:solidFill>
                  <a:schemeClr val="accent4"/>
                </a:solidFill>
              </a:rPr>
              <a:t> Systems | AA 2019/20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34B95EC-36C5-4265-AA2B-737E8C101B11}"/>
              </a:ext>
            </a:extLst>
          </p:cNvPr>
          <p:cNvSpPr txBox="1">
            <a:spLocks/>
          </p:cNvSpPr>
          <p:nvPr/>
        </p:nvSpPr>
        <p:spPr>
          <a:xfrm>
            <a:off x="146988" y="6131185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solidFill>
                  <a:schemeClr val="bg1"/>
                </a:solidFill>
              </a:rPr>
              <a:t>Filippo Scotto, Luigi Treccozzi</a:t>
            </a:r>
            <a:endParaRPr lang="it-IT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DHB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9963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SPECIFICATIONS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80" y="18969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5026" y="45905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TECHNOLOGIES USED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0976" y="44911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9948" y="1963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IMPLEMENTATIONS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857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352" y="45529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452" y="44535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98001" y="21939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67459" y="474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409434" y="47515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13047" y="2161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43" name="Picture 2" descr="File:Stemma unipi.png">
            <a:extLst>
              <a:ext uri="{FF2B5EF4-FFF2-40B4-BE49-F238E27FC236}">
                <a16:creationId xmlns:a16="http://schemas.microsoft.com/office/drawing/2014/main" id="{8E2E2301-5209-434A-B6E9-DCF29408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4420731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DHB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implements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attack</a:t>
            </a:r>
            <a:r>
              <a:rPr lang="it-IT" sz="2800" dirty="0"/>
              <a:t> </a:t>
            </a:r>
            <a:r>
              <a:rPr lang="it-IT" sz="2800" dirty="0" err="1"/>
              <a:t>against</a:t>
            </a:r>
            <a:r>
              <a:rPr lang="it-IT" sz="2800" dirty="0"/>
              <a:t> a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namely</a:t>
            </a:r>
            <a:r>
              <a:rPr lang="it-IT" sz="2800" dirty="0"/>
              <a:t> SHA-2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provides an </a:t>
            </a:r>
            <a:r>
              <a:rPr lang="en-GB" sz="2800" b="1" dirty="0"/>
              <a:t>interface</a:t>
            </a:r>
            <a:r>
              <a:rPr lang="en-GB" sz="2800" dirty="0"/>
              <a:t> through which users can join the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administrator can </a:t>
            </a:r>
            <a:r>
              <a:rPr lang="en-GB" sz="2800" b="1" dirty="0"/>
              <a:t>plan the attack </a:t>
            </a:r>
            <a:r>
              <a:rPr lang="en-GB" sz="2800" dirty="0"/>
              <a:t>and see the </a:t>
            </a:r>
            <a:r>
              <a:rPr lang="en-GB" sz="2800" b="1" dirty="0"/>
              <a:t>attack progress</a:t>
            </a:r>
            <a:r>
              <a:rPr lang="en-GB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0FC676-7FF9-48BD-9B50-B3B6AD7F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9" y="689431"/>
            <a:ext cx="5734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1297703"/>
            <a:ext cx="11496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Administrator: </a:t>
            </a:r>
            <a:r>
              <a:rPr lang="it-IT" sz="2800" dirty="0" err="1"/>
              <a:t>through</a:t>
            </a:r>
            <a:r>
              <a:rPr lang="it-IT" sz="2800" dirty="0"/>
              <a:t> the </a:t>
            </a:r>
            <a:r>
              <a:rPr lang="it-IT" sz="2800" dirty="0" err="1"/>
              <a:t>WebApp</a:t>
            </a:r>
            <a:r>
              <a:rPr lang="it-IT" sz="2800" dirty="0"/>
              <a:t> he can </a:t>
            </a:r>
            <a:r>
              <a:rPr lang="it-IT" sz="2800" dirty="0" err="1"/>
              <a:t>launch</a:t>
            </a:r>
            <a:r>
              <a:rPr lang="it-IT" sz="2800" dirty="0"/>
              <a:t> the </a:t>
            </a:r>
            <a:r>
              <a:rPr lang="it-IT" sz="2800" dirty="0" err="1"/>
              <a:t>attack</a:t>
            </a:r>
            <a:r>
              <a:rPr lang="it-IT" sz="2800" dirty="0"/>
              <a:t>, </a:t>
            </a:r>
            <a:r>
              <a:rPr lang="it-IT" sz="2800" dirty="0" err="1"/>
              <a:t>providing</a:t>
            </a:r>
            <a:r>
              <a:rPr lang="it-IT" sz="2800" dirty="0"/>
              <a:t> the </a:t>
            </a:r>
            <a:r>
              <a:rPr lang="it-IT" sz="2800" dirty="0" err="1"/>
              <a:t>plaintext</a:t>
            </a:r>
            <a:r>
              <a:rPr lang="it-IT" sz="2800" dirty="0"/>
              <a:t> to break, monitor the status of the </a:t>
            </a:r>
            <a:r>
              <a:rPr lang="it-IT" sz="2800" dirty="0" err="1"/>
              <a:t>attack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Worker(s):</a:t>
            </a:r>
            <a:r>
              <a:rPr lang="en-GB" sz="2800" dirty="0"/>
              <a:t> Users that want to join the attack. Through GUI they are requested to provide a username. Upon registering they are given a bucket, that is, a set of plaintexts to </a:t>
            </a:r>
            <a:r>
              <a:rPr lang="en-GB" sz="2800" dirty="0" err="1"/>
              <a:t>analyze</a:t>
            </a:r>
            <a:r>
              <a:rPr lang="en-GB" sz="2800" dirty="0"/>
              <a:t>. By </a:t>
            </a:r>
            <a:r>
              <a:rPr lang="en-GB" sz="2800" i="1" dirty="0" err="1"/>
              <a:t>Analyze</a:t>
            </a:r>
            <a:r>
              <a:rPr lang="en-GB" sz="2800" i="1" dirty="0"/>
              <a:t> a bucket</a:t>
            </a:r>
            <a:r>
              <a:rPr lang="en-GB" sz="2800" dirty="0"/>
              <a:t> we mean that a user compute the hash function of all the plaintexts in the bucket that has been assigned in order to find a match with the hash provided by administrator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1385228" y="1255501"/>
            <a:ext cx="615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JDK-11.0.2 (Swing, 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MAVEN 3.6.1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APACHE TOMCAT 9.0.27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BEA209-A92F-42ED-933A-09D80C8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75" y="91069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aven">
            <a:extLst>
              <a:ext uri="{FF2B5EF4-FFF2-40B4-BE49-F238E27FC236}">
                <a16:creationId xmlns:a16="http://schemas.microsoft.com/office/drawing/2014/main" id="{600F21C6-4927-4060-9535-3D5E99F5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6" y="3281916"/>
            <a:ext cx="3481716" cy="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ava jdk">
            <a:extLst>
              <a:ext uri="{FF2B5EF4-FFF2-40B4-BE49-F238E27FC236}">
                <a16:creationId xmlns:a16="http://schemas.microsoft.com/office/drawing/2014/main" id="{D3B25649-CA4D-45CA-998C-13521F97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03" y="3083595"/>
            <a:ext cx="3893967" cy="19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415783" y="1101117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8" y="936683"/>
            <a:ext cx="5171376" cy="2355157"/>
          </a:xfrm>
          <a:prstGeom prst="rect">
            <a:avLst/>
          </a:prstGeom>
        </p:spPr>
      </p:pic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Administrator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Dasboard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768904" y="1257163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2" y="1101117"/>
            <a:ext cx="5171376" cy="2355157"/>
          </a:xfrm>
          <a:prstGeom prst="rect">
            <a:avLst/>
          </a:prstGeom>
        </p:spPr>
      </p:pic>
      <p:pic>
        <p:nvPicPr>
          <p:cNvPr id="9" name="Picture 2" descr="File:Stemma unipi.png">
            <a:extLst>
              <a:ext uri="{FF2B5EF4-FFF2-40B4-BE49-F238E27FC236}">
                <a16:creationId xmlns:a16="http://schemas.microsoft.com/office/drawing/2014/main" id="{29F41F40-CEFA-47CF-9CCE-135C292B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Thanks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228</Words>
  <Application>Microsoft Macintosh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Tema di Office</vt:lpstr>
      <vt:lpstr>Distributed Hash-breaker Concurrent and distributed Systems | AA 2019/20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4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2019-12-10T09:12:46Z</dcterms:created>
  <dcterms:modified xsi:type="dcterms:W3CDTF">2019-12-10T18:48:21Z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