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  <p:sldId id="257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54"/>
    <p:restoredTop sz="94643"/>
  </p:normalViewPr>
  <p:slideViewPr>
    <p:cSldViewPr snapToGrid="0">
      <p:cViewPr varScale="1">
        <p:scale>
          <a:sx n="108" d="100"/>
          <a:sy n="108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giuliapegoraro\Desktop\UNI\Magistrale\Modelling%20and%20Control%20of%20Electric%20Drives\PRJ_SMART_SERVO\DATA\Old%20Servo%20Characteristic%20Data\Old%20Servo%20Characteristic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giuliapegoraro\Desktop\UNI\Magistrale\Modelling%20and%20Control%20of%20Electric%20Drives\PRJ_SMART_SERVO\DATA\Old%20Servo%20Characteristic%20Data\Old%20Servo%20Characteristic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Input-Output Curve</a:t>
            </a:r>
          </a:p>
        </c:rich>
      </c:tx>
      <c:layout>
        <c:manualLayout>
          <c:xMode val="edge"/>
          <c:yMode val="edge"/>
          <c:x val="0.32276949295436763"/>
          <c:y val="1.90692026871059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545766295070691"/>
          <c:y val="7.9550703714581575E-2"/>
          <c:w val="0.81866609739556828"/>
          <c:h val="0.83436039817118857"/>
        </c:manualLayout>
      </c:layout>
      <c:scatterChart>
        <c:scatterStyle val="smoothMarker"/>
        <c:varyColors val="0"/>
        <c:ser>
          <c:idx val="7"/>
          <c:order val="0"/>
          <c:tx>
            <c:strRef>
              <c:f>'Dati Servo B'!$J$2</c:f>
              <c:strCache>
                <c:ptCount val="1"/>
                <c:pt idx="0">
                  <c:v>Measured Angle [°]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'Dati Servo B'!$B$4:$B$414</c:f>
              <c:numCache>
                <c:formatCode>General</c:formatCode>
                <c:ptCount val="411"/>
                <c:pt idx="0">
                  <c:v>102</c:v>
                </c:pt>
                <c:pt idx="1">
                  <c:v>103</c:v>
                </c:pt>
                <c:pt idx="2">
                  <c:v>104</c:v>
                </c:pt>
                <c:pt idx="3">
                  <c:v>105</c:v>
                </c:pt>
                <c:pt idx="4">
                  <c:v>106</c:v>
                </c:pt>
                <c:pt idx="5">
                  <c:v>107</c:v>
                </c:pt>
                <c:pt idx="6">
                  <c:v>108</c:v>
                </c:pt>
                <c:pt idx="7">
                  <c:v>109</c:v>
                </c:pt>
                <c:pt idx="8">
                  <c:v>110</c:v>
                </c:pt>
                <c:pt idx="9">
                  <c:v>111</c:v>
                </c:pt>
                <c:pt idx="10">
                  <c:v>112</c:v>
                </c:pt>
                <c:pt idx="11">
                  <c:v>113</c:v>
                </c:pt>
                <c:pt idx="12">
                  <c:v>114</c:v>
                </c:pt>
                <c:pt idx="13">
                  <c:v>115</c:v>
                </c:pt>
                <c:pt idx="14">
                  <c:v>116</c:v>
                </c:pt>
                <c:pt idx="15">
                  <c:v>117</c:v>
                </c:pt>
                <c:pt idx="16">
                  <c:v>118</c:v>
                </c:pt>
                <c:pt idx="17">
                  <c:v>119</c:v>
                </c:pt>
                <c:pt idx="18">
                  <c:v>120</c:v>
                </c:pt>
                <c:pt idx="19">
                  <c:v>121</c:v>
                </c:pt>
                <c:pt idx="20">
                  <c:v>122</c:v>
                </c:pt>
                <c:pt idx="21">
                  <c:v>123</c:v>
                </c:pt>
                <c:pt idx="22">
                  <c:v>124</c:v>
                </c:pt>
                <c:pt idx="23">
                  <c:v>125</c:v>
                </c:pt>
                <c:pt idx="24">
                  <c:v>126</c:v>
                </c:pt>
                <c:pt idx="25">
                  <c:v>127</c:v>
                </c:pt>
                <c:pt idx="26">
                  <c:v>128</c:v>
                </c:pt>
                <c:pt idx="27">
                  <c:v>129</c:v>
                </c:pt>
                <c:pt idx="28">
                  <c:v>130</c:v>
                </c:pt>
                <c:pt idx="29">
                  <c:v>131</c:v>
                </c:pt>
                <c:pt idx="30">
                  <c:v>132</c:v>
                </c:pt>
                <c:pt idx="31">
                  <c:v>133</c:v>
                </c:pt>
                <c:pt idx="32">
                  <c:v>134</c:v>
                </c:pt>
                <c:pt idx="33">
                  <c:v>135</c:v>
                </c:pt>
                <c:pt idx="34">
                  <c:v>136</c:v>
                </c:pt>
                <c:pt idx="35">
                  <c:v>137</c:v>
                </c:pt>
                <c:pt idx="36">
                  <c:v>138</c:v>
                </c:pt>
                <c:pt idx="37">
                  <c:v>139</c:v>
                </c:pt>
                <c:pt idx="38">
                  <c:v>140</c:v>
                </c:pt>
                <c:pt idx="39">
                  <c:v>141</c:v>
                </c:pt>
                <c:pt idx="40">
                  <c:v>142</c:v>
                </c:pt>
                <c:pt idx="41">
                  <c:v>143</c:v>
                </c:pt>
                <c:pt idx="42">
                  <c:v>144</c:v>
                </c:pt>
                <c:pt idx="43">
                  <c:v>145</c:v>
                </c:pt>
                <c:pt idx="44">
                  <c:v>146</c:v>
                </c:pt>
                <c:pt idx="45">
                  <c:v>147</c:v>
                </c:pt>
                <c:pt idx="46">
                  <c:v>148</c:v>
                </c:pt>
                <c:pt idx="47">
                  <c:v>149</c:v>
                </c:pt>
                <c:pt idx="48">
                  <c:v>150</c:v>
                </c:pt>
                <c:pt idx="49">
                  <c:v>151</c:v>
                </c:pt>
                <c:pt idx="50">
                  <c:v>152</c:v>
                </c:pt>
                <c:pt idx="51">
                  <c:v>153</c:v>
                </c:pt>
                <c:pt idx="52">
                  <c:v>154</c:v>
                </c:pt>
                <c:pt idx="53">
                  <c:v>155</c:v>
                </c:pt>
                <c:pt idx="54">
                  <c:v>156</c:v>
                </c:pt>
                <c:pt idx="55">
                  <c:v>157</c:v>
                </c:pt>
                <c:pt idx="56">
                  <c:v>158</c:v>
                </c:pt>
                <c:pt idx="57">
                  <c:v>159</c:v>
                </c:pt>
                <c:pt idx="58">
                  <c:v>160</c:v>
                </c:pt>
                <c:pt idx="59">
                  <c:v>161</c:v>
                </c:pt>
                <c:pt idx="60">
                  <c:v>162</c:v>
                </c:pt>
                <c:pt idx="61">
                  <c:v>163</c:v>
                </c:pt>
                <c:pt idx="62">
                  <c:v>164</c:v>
                </c:pt>
                <c:pt idx="63">
                  <c:v>165</c:v>
                </c:pt>
                <c:pt idx="64">
                  <c:v>166</c:v>
                </c:pt>
                <c:pt idx="65">
                  <c:v>167</c:v>
                </c:pt>
                <c:pt idx="66">
                  <c:v>168</c:v>
                </c:pt>
                <c:pt idx="67">
                  <c:v>169</c:v>
                </c:pt>
                <c:pt idx="68">
                  <c:v>170</c:v>
                </c:pt>
                <c:pt idx="69">
                  <c:v>171</c:v>
                </c:pt>
                <c:pt idx="70">
                  <c:v>172</c:v>
                </c:pt>
                <c:pt idx="71">
                  <c:v>173</c:v>
                </c:pt>
                <c:pt idx="72">
                  <c:v>174</c:v>
                </c:pt>
                <c:pt idx="73">
                  <c:v>175</c:v>
                </c:pt>
                <c:pt idx="74">
                  <c:v>176</c:v>
                </c:pt>
                <c:pt idx="75">
                  <c:v>177</c:v>
                </c:pt>
                <c:pt idx="76">
                  <c:v>178</c:v>
                </c:pt>
                <c:pt idx="77">
                  <c:v>179</c:v>
                </c:pt>
                <c:pt idx="78">
                  <c:v>180</c:v>
                </c:pt>
                <c:pt idx="79">
                  <c:v>181</c:v>
                </c:pt>
                <c:pt idx="80">
                  <c:v>182</c:v>
                </c:pt>
                <c:pt idx="81">
                  <c:v>183</c:v>
                </c:pt>
                <c:pt idx="82">
                  <c:v>184</c:v>
                </c:pt>
                <c:pt idx="83">
                  <c:v>185</c:v>
                </c:pt>
                <c:pt idx="84">
                  <c:v>186</c:v>
                </c:pt>
                <c:pt idx="85">
                  <c:v>187</c:v>
                </c:pt>
                <c:pt idx="86">
                  <c:v>188</c:v>
                </c:pt>
                <c:pt idx="87">
                  <c:v>189</c:v>
                </c:pt>
                <c:pt idx="88">
                  <c:v>190</c:v>
                </c:pt>
                <c:pt idx="89">
                  <c:v>191</c:v>
                </c:pt>
                <c:pt idx="90">
                  <c:v>192</c:v>
                </c:pt>
                <c:pt idx="91">
                  <c:v>193</c:v>
                </c:pt>
                <c:pt idx="92">
                  <c:v>194</c:v>
                </c:pt>
                <c:pt idx="93">
                  <c:v>195</c:v>
                </c:pt>
                <c:pt idx="94">
                  <c:v>196</c:v>
                </c:pt>
                <c:pt idx="95">
                  <c:v>197</c:v>
                </c:pt>
                <c:pt idx="96">
                  <c:v>198</c:v>
                </c:pt>
                <c:pt idx="97">
                  <c:v>199</c:v>
                </c:pt>
                <c:pt idx="98">
                  <c:v>200</c:v>
                </c:pt>
                <c:pt idx="99">
                  <c:v>201</c:v>
                </c:pt>
                <c:pt idx="100">
                  <c:v>202</c:v>
                </c:pt>
                <c:pt idx="101">
                  <c:v>203</c:v>
                </c:pt>
                <c:pt idx="102">
                  <c:v>204</c:v>
                </c:pt>
                <c:pt idx="103">
                  <c:v>205</c:v>
                </c:pt>
                <c:pt idx="104">
                  <c:v>206</c:v>
                </c:pt>
                <c:pt idx="105">
                  <c:v>207</c:v>
                </c:pt>
                <c:pt idx="106">
                  <c:v>208</c:v>
                </c:pt>
                <c:pt idx="107">
                  <c:v>209</c:v>
                </c:pt>
                <c:pt idx="108">
                  <c:v>210</c:v>
                </c:pt>
                <c:pt idx="109">
                  <c:v>211</c:v>
                </c:pt>
                <c:pt idx="110">
                  <c:v>212</c:v>
                </c:pt>
                <c:pt idx="111">
                  <c:v>213</c:v>
                </c:pt>
                <c:pt idx="112">
                  <c:v>214</c:v>
                </c:pt>
                <c:pt idx="113">
                  <c:v>215</c:v>
                </c:pt>
                <c:pt idx="114">
                  <c:v>216</c:v>
                </c:pt>
                <c:pt idx="115">
                  <c:v>217</c:v>
                </c:pt>
                <c:pt idx="116">
                  <c:v>218</c:v>
                </c:pt>
                <c:pt idx="117">
                  <c:v>219</c:v>
                </c:pt>
                <c:pt idx="118">
                  <c:v>220</c:v>
                </c:pt>
                <c:pt idx="119">
                  <c:v>221</c:v>
                </c:pt>
                <c:pt idx="120">
                  <c:v>222</c:v>
                </c:pt>
                <c:pt idx="121">
                  <c:v>223</c:v>
                </c:pt>
                <c:pt idx="122">
                  <c:v>224</c:v>
                </c:pt>
                <c:pt idx="123">
                  <c:v>225</c:v>
                </c:pt>
                <c:pt idx="124">
                  <c:v>226</c:v>
                </c:pt>
                <c:pt idx="125">
                  <c:v>227</c:v>
                </c:pt>
                <c:pt idx="126">
                  <c:v>228</c:v>
                </c:pt>
                <c:pt idx="127">
                  <c:v>229</c:v>
                </c:pt>
                <c:pt idx="128">
                  <c:v>230</c:v>
                </c:pt>
                <c:pt idx="129">
                  <c:v>231</c:v>
                </c:pt>
                <c:pt idx="130">
                  <c:v>232</c:v>
                </c:pt>
                <c:pt idx="131">
                  <c:v>233</c:v>
                </c:pt>
                <c:pt idx="132">
                  <c:v>234</c:v>
                </c:pt>
                <c:pt idx="133">
                  <c:v>235</c:v>
                </c:pt>
                <c:pt idx="134">
                  <c:v>236</c:v>
                </c:pt>
                <c:pt idx="135">
                  <c:v>237</c:v>
                </c:pt>
                <c:pt idx="136">
                  <c:v>238</c:v>
                </c:pt>
                <c:pt idx="137">
                  <c:v>239</c:v>
                </c:pt>
                <c:pt idx="138">
                  <c:v>240</c:v>
                </c:pt>
                <c:pt idx="139">
                  <c:v>241</c:v>
                </c:pt>
                <c:pt idx="140">
                  <c:v>242</c:v>
                </c:pt>
                <c:pt idx="141">
                  <c:v>243</c:v>
                </c:pt>
                <c:pt idx="142">
                  <c:v>244</c:v>
                </c:pt>
                <c:pt idx="143">
                  <c:v>245</c:v>
                </c:pt>
                <c:pt idx="144">
                  <c:v>246</c:v>
                </c:pt>
                <c:pt idx="145">
                  <c:v>247</c:v>
                </c:pt>
                <c:pt idx="146">
                  <c:v>248</c:v>
                </c:pt>
                <c:pt idx="147">
                  <c:v>249</c:v>
                </c:pt>
                <c:pt idx="148">
                  <c:v>250</c:v>
                </c:pt>
                <c:pt idx="149">
                  <c:v>251</c:v>
                </c:pt>
                <c:pt idx="150">
                  <c:v>252</c:v>
                </c:pt>
                <c:pt idx="151">
                  <c:v>253</c:v>
                </c:pt>
                <c:pt idx="152">
                  <c:v>254</c:v>
                </c:pt>
                <c:pt idx="153">
                  <c:v>255</c:v>
                </c:pt>
                <c:pt idx="154">
                  <c:v>256</c:v>
                </c:pt>
                <c:pt idx="155">
                  <c:v>257</c:v>
                </c:pt>
                <c:pt idx="156">
                  <c:v>258</c:v>
                </c:pt>
                <c:pt idx="157">
                  <c:v>259</c:v>
                </c:pt>
                <c:pt idx="158">
                  <c:v>260</c:v>
                </c:pt>
                <c:pt idx="159">
                  <c:v>261</c:v>
                </c:pt>
                <c:pt idx="160">
                  <c:v>262</c:v>
                </c:pt>
                <c:pt idx="161">
                  <c:v>263</c:v>
                </c:pt>
                <c:pt idx="162">
                  <c:v>264</c:v>
                </c:pt>
                <c:pt idx="163">
                  <c:v>265</c:v>
                </c:pt>
                <c:pt idx="164">
                  <c:v>266</c:v>
                </c:pt>
                <c:pt idx="165">
                  <c:v>267</c:v>
                </c:pt>
                <c:pt idx="166">
                  <c:v>268</c:v>
                </c:pt>
                <c:pt idx="167">
                  <c:v>269</c:v>
                </c:pt>
                <c:pt idx="168">
                  <c:v>270</c:v>
                </c:pt>
                <c:pt idx="169">
                  <c:v>271</c:v>
                </c:pt>
                <c:pt idx="170">
                  <c:v>272</c:v>
                </c:pt>
                <c:pt idx="171">
                  <c:v>273</c:v>
                </c:pt>
                <c:pt idx="172">
                  <c:v>274</c:v>
                </c:pt>
                <c:pt idx="173">
                  <c:v>275</c:v>
                </c:pt>
                <c:pt idx="174">
                  <c:v>276</c:v>
                </c:pt>
                <c:pt idx="175">
                  <c:v>277</c:v>
                </c:pt>
                <c:pt idx="176">
                  <c:v>278</c:v>
                </c:pt>
                <c:pt idx="177">
                  <c:v>279</c:v>
                </c:pt>
                <c:pt idx="178">
                  <c:v>280</c:v>
                </c:pt>
                <c:pt idx="179">
                  <c:v>281</c:v>
                </c:pt>
                <c:pt idx="180">
                  <c:v>282</c:v>
                </c:pt>
                <c:pt idx="181">
                  <c:v>283</c:v>
                </c:pt>
                <c:pt idx="182">
                  <c:v>284</c:v>
                </c:pt>
                <c:pt idx="183">
                  <c:v>285</c:v>
                </c:pt>
                <c:pt idx="184">
                  <c:v>286</c:v>
                </c:pt>
                <c:pt idx="185">
                  <c:v>287</c:v>
                </c:pt>
                <c:pt idx="186">
                  <c:v>288</c:v>
                </c:pt>
                <c:pt idx="187">
                  <c:v>289</c:v>
                </c:pt>
                <c:pt idx="188">
                  <c:v>290</c:v>
                </c:pt>
                <c:pt idx="189">
                  <c:v>291</c:v>
                </c:pt>
                <c:pt idx="190">
                  <c:v>292</c:v>
                </c:pt>
                <c:pt idx="191">
                  <c:v>293</c:v>
                </c:pt>
                <c:pt idx="192">
                  <c:v>294</c:v>
                </c:pt>
                <c:pt idx="193">
                  <c:v>295</c:v>
                </c:pt>
                <c:pt idx="194">
                  <c:v>296</c:v>
                </c:pt>
                <c:pt idx="195">
                  <c:v>297</c:v>
                </c:pt>
                <c:pt idx="196">
                  <c:v>298</c:v>
                </c:pt>
                <c:pt idx="197">
                  <c:v>299</c:v>
                </c:pt>
                <c:pt idx="198">
                  <c:v>300</c:v>
                </c:pt>
                <c:pt idx="199">
                  <c:v>301</c:v>
                </c:pt>
                <c:pt idx="200">
                  <c:v>302</c:v>
                </c:pt>
                <c:pt idx="201">
                  <c:v>303</c:v>
                </c:pt>
                <c:pt idx="202">
                  <c:v>304</c:v>
                </c:pt>
                <c:pt idx="203">
                  <c:v>305</c:v>
                </c:pt>
                <c:pt idx="204">
                  <c:v>306</c:v>
                </c:pt>
                <c:pt idx="205">
                  <c:v>307</c:v>
                </c:pt>
                <c:pt idx="206">
                  <c:v>308</c:v>
                </c:pt>
                <c:pt idx="207">
                  <c:v>309</c:v>
                </c:pt>
                <c:pt idx="208">
                  <c:v>310</c:v>
                </c:pt>
                <c:pt idx="209">
                  <c:v>311</c:v>
                </c:pt>
                <c:pt idx="210">
                  <c:v>312</c:v>
                </c:pt>
                <c:pt idx="211">
                  <c:v>313</c:v>
                </c:pt>
                <c:pt idx="212">
                  <c:v>314</c:v>
                </c:pt>
                <c:pt idx="213">
                  <c:v>315</c:v>
                </c:pt>
                <c:pt idx="214">
                  <c:v>316</c:v>
                </c:pt>
                <c:pt idx="215">
                  <c:v>317</c:v>
                </c:pt>
                <c:pt idx="216">
                  <c:v>318</c:v>
                </c:pt>
                <c:pt idx="217">
                  <c:v>319</c:v>
                </c:pt>
                <c:pt idx="218">
                  <c:v>320</c:v>
                </c:pt>
                <c:pt idx="219">
                  <c:v>321</c:v>
                </c:pt>
                <c:pt idx="220">
                  <c:v>322</c:v>
                </c:pt>
                <c:pt idx="221">
                  <c:v>323</c:v>
                </c:pt>
                <c:pt idx="222">
                  <c:v>324</c:v>
                </c:pt>
                <c:pt idx="223">
                  <c:v>325</c:v>
                </c:pt>
                <c:pt idx="224">
                  <c:v>326</c:v>
                </c:pt>
                <c:pt idx="225">
                  <c:v>327</c:v>
                </c:pt>
                <c:pt idx="226">
                  <c:v>328</c:v>
                </c:pt>
                <c:pt idx="227">
                  <c:v>329</c:v>
                </c:pt>
                <c:pt idx="228">
                  <c:v>330</c:v>
                </c:pt>
                <c:pt idx="229">
                  <c:v>331</c:v>
                </c:pt>
                <c:pt idx="230">
                  <c:v>332</c:v>
                </c:pt>
                <c:pt idx="231">
                  <c:v>333</c:v>
                </c:pt>
                <c:pt idx="232">
                  <c:v>334</c:v>
                </c:pt>
                <c:pt idx="233">
                  <c:v>335</c:v>
                </c:pt>
                <c:pt idx="234">
                  <c:v>336</c:v>
                </c:pt>
                <c:pt idx="235">
                  <c:v>337</c:v>
                </c:pt>
                <c:pt idx="236">
                  <c:v>338</c:v>
                </c:pt>
                <c:pt idx="237">
                  <c:v>339</c:v>
                </c:pt>
                <c:pt idx="238">
                  <c:v>340</c:v>
                </c:pt>
                <c:pt idx="239">
                  <c:v>341</c:v>
                </c:pt>
                <c:pt idx="240">
                  <c:v>342</c:v>
                </c:pt>
                <c:pt idx="241">
                  <c:v>343</c:v>
                </c:pt>
                <c:pt idx="242">
                  <c:v>344</c:v>
                </c:pt>
                <c:pt idx="243">
                  <c:v>345</c:v>
                </c:pt>
                <c:pt idx="244">
                  <c:v>346</c:v>
                </c:pt>
                <c:pt idx="245">
                  <c:v>347</c:v>
                </c:pt>
                <c:pt idx="246">
                  <c:v>348</c:v>
                </c:pt>
                <c:pt idx="247">
                  <c:v>349</c:v>
                </c:pt>
                <c:pt idx="248">
                  <c:v>350</c:v>
                </c:pt>
                <c:pt idx="249">
                  <c:v>351</c:v>
                </c:pt>
                <c:pt idx="250">
                  <c:v>352</c:v>
                </c:pt>
                <c:pt idx="251">
                  <c:v>353</c:v>
                </c:pt>
                <c:pt idx="252">
                  <c:v>354</c:v>
                </c:pt>
                <c:pt idx="253">
                  <c:v>355</c:v>
                </c:pt>
                <c:pt idx="254">
                  <c:v>356</c:v>
                </c:pt>
                <c:pt idx="255">
                  <c:v>357</c:v>
                </c:pt>
                <c:pt idx="256">
                  <c:v>358</c:v>
                </c:pt>
                <c:pt idx="257">
                  <c:v>359</c:v>
                </c:pt>
                <c:pt idx="258">
                  <c:v>360</c:v>
                </c:pt>
                <c:pt idx="259">
                  <c:v>361</c:v>
                </c:pt>
                <c:pt idx="260">
                  <c:v>362</c:v>
                </c:pt>
                <c:pt idx="261">
                  <c:v>363</c:v>
                </c:pt>
                <c:pt idx="262">
                  <c:v>364</c:v>
                </c:pt>
                <c:pt idx="263">
                  <c:v>365</c:v>
                </c:pt>
                <c:pt idx="264">
                  <c:v>366</c:v>
                </c:pt>
                <c:pt idx="265">
                  <c:v>367</c:v>
                </c:pt>
                <c:pt idx="266">
                  <c:v>368</c:v>
                </c:pt>
                <c:pt idx="267">
                  <c:v>369</c:v>
                </c:pt>
                <c:pt idx="268">
                  <c:v>370</c:v>
                </c:pt>
                <c:pt idx="269">
                  <c:v>371</c:v>
                </c:pt>
                <c:pt idx="270">
                  <c:v>372</c:v>
                </c:pt>
                <c:pt idx="271">
                  <c:v>373</c:v>
                </c:pt>
                <c:pt idx="272">
                  <c:v>374</c:v>
                </c:pt>
                <c:pt idx="273">
                  <c:v>375</c:v>
                </c:pt>
                <c:pt idx="274">
                  <c:v>376</c:v>
                </c:pt>
                <c:pt idx="275">
                  <c:v>377</c:v>
                </c:pt>
                <c:pt idx="276">
                  <c:v>378</c:v>
                </c:pt>
                <c:pt idx="277">
                  <c:v>379</c:v>
                </c:pt>
                <c:pt idx="278">
                  <c:v>380</c:v>
                </c:pt>
                <c:pt idx="279">
                  <c:v>381</c:v>
                </c:pt>
                <c:pt idx="280">
                  <c:v>382</c:v>
                </c:pt>
                <c:pt idx="281">
                  <c:v>383</c:v>
                </c:pt>
                <c:pt idx="282">
                  <c:v>384</c:v>
                </c:pt>
                <c:pt idx="283">
                  <c:v>385</c:v>
                </c:pt>
                <c:pt idx="284">
                  <c:v>386</c:v>
                </c:pt>
                <c:pt idx="285">
                  <c:v>387</c:v>
                </c:pt>
                <c:pt idx="286">
                  <c:v>388</c:v>
                </c:pt>
                <c:pt idx="287">
                  <c:v>389</c:v>
                </c:pt>
                <c:pt idx="288">
                  <c:v>390</c:v>
                </c:pt>
                <c:pt idx="289">
                  <c:v>391</c:v>
                </c:pt>
                <c:pt idx="290">
                  <c:v>392</c:v>
                </c:pt>
                <c:pt idx="291">
                  <c:v>393</c:v>
                </c:pt>
                <c:pt idx="292">
                  <c:v>394</c:v>
                </c:pt>
                <c:pt idx="293">
                  <c:v>395</c:v>
                </c:pt>
                <c:pt idx="294">
                  <c:v>396</c:v>
                </c:pt>
                <c:pt idx="295">
                  <c:v>397</c:v>
                </c:pt>
                <c:pt idx="296">
                  <c:v>398</c:v>
                </c:pt>
                <c:pt idx="297">
                  <c:v>399</c:v>
                </c:pt>
                <c:pt idx="298">
                  <c:v>400</c:v>
                </c:pt>
                <c:pt idx="299">
                  <c:v>401</c:v>
                </c:pt>
                <c:pt idx="300">
                  <c:v>402</c:v>
                </c:pt>
                <c:pt idx="301">
                  <c:v>403</c:v>
                </c:pt>
                <c:pt idx="302">
                  <c:v>404</c:v>
                </c:pt>
                <c:pt idx="303">
                  <c:v>405</c:v>
                </c:pt>
                <c:pt idx="304">
                  <c:v>406</c:v>
                </c:pt>
                <c:pt idx="305">
                  <c:v>407</c:v>
                </c:pt>
                <c:pt idx="306">
                  <c:v>408</c:v>
                </c:pt>
                <c:pt idx="307">
                  <c:v>409</c:v>
                </c:pt>
                <c:pt idx="308">
                  <c:v>410</c:v>
                </c:pt>
                <c:pt idx="309">
                  <c:v>411</c:v>
                </c:pt>
                <c:pt idx="310">
                  <c:v>412</c:v>
                </c:pt>
                <c:pt idx="311">
                  <c:v>413</c:v>
                </c:pt>
                <c:pt idx="312">
                  <c:v>414</c:v>
                </c:pt>
                <c:pt idx="313">
                  <c:v>415</c:v>
                </c:pt>
                <c:pt idx="314">
                  <c:v>416</c:v>
                </c:pt>
                <c:pt idx="315">
                  <c:v>417</c:v>
                </c:pt>
                <c:pt idx="316">
                  <c:v>418</c:v>
                </c:pt>
                <c:pt idx="317">
                  <c:v>419</c:v>
                </c:pt>
                <c:pt idx="318">
                  <c:v>420</c:v>
                </c:pt>
                <c:pt idx="319">
                  <c:v>421</c:v>
                </c:pt>
                <c:pt idx="320">
                  <c:v>422</c:v>
                </c:pt>
                <c:pt idx="321">
                  <c:v>423</c:v>
                </c:pt>
                <c:pt idx="322">
                  <c:v>424</c:v>
                </c:pt>
                <c:pt idx="323">
                  <c:v>425</c:v>
                </c:pt>
                <c:pt idx="324">
                  <c:v>426</c:v>
                </c:pt>
                <c:pt idx="325">
                  <c:v>427</c:v>
                </c:pt>
                <c:pt idx="326">
                  <c:v>428</c:v>
                </c:pt>
                <c:pt idx="327">
                  <c:v>429</c:v>
                </c:pt>
                <c:pt idx="328">
                  <c:v>430</c:v>
                </c:pt>
                <c:pt idx="329">
                  <c:v>431</c:v>
                </c:pt>
                <c:pt idx="330">
                  <c:v>432</c:v>
                </c:pt>
                <c:pt idx="331">
                  <c:v>433</c:v>
                </c:pt>
                <c:pt idx="332">
                  <c:v>434</c:v>
                </c:pt>
                <c:pt idx="333">
                  <c:v>435</c:v>
                </c:pt>
                <c:pt idx="334">
                  <c:v>436</c:v>
                </c:pt>
                <c:pt idx="335">
                  <c:v>437</c:v>
                </c:pt>
                <c:pt idx="336">
                  <c:v>438</c:v>
                </c:pt>
                <c:pt idx="337">
                  <c:v>439</c:v>
                </c:pt>
                <c:pt idx="338">
                  <c:v>440</c:v>
                </c:pt>
                <c:pt idx="339">
                  <c:v>441</c:v>
                </c:pt>
                <c:pt idx="340">
                  <c:v>442</c:v>
                </c:pt>
                <c:pt idx="341">
                  <c:v>443</c:v>
                </c:pt>
                <c:pt idx="342">
                  <c:v>444</c:v>
                </c:pt>
                <c:pt idx="343">
                  <c:v>445</c:v>
                </c:pt>
                <c:pt idx="344">
                  <c:v>446</c:v>
                </c:pt>
                <c:pt idx="345">
                  <c:v>447</c:v>
                </c:pt>
                <c:pt idx="346">
                  <c:v>448</c:v>
                </c:pt>
                <c:pt idx="347">
                  <c:v>449</c:v>
                </c:pt>
                <c:pt idx="348">
                  <c:v>450</c:v>
                </c:pt>
                <c:pt idx="349">
                  <c:v>451</c:v>
                </c:pt>
                <c:pt idx="350">
                  <c:v>452</c:v>
                </c:pt>
                <c:pt idx="351">
                  <c:v>453</c:v>
                </c:pt>
                <c:pt idx="352">
                  <c:v>454</c:v>
                </c:pt>
                <c:pt idx="353">
                  <c:v>455</c:v>
                </c:pt>
                <c:pt idx="354">
                  <c:v>456</c:v>
                </c:pt>
                <c:pt idx="355">
                  <c:v>457</c:v>
                </c:pt>
                <c:pt idx="356">
                  <c:v>458</c:v>
                </c:pt>
                <c:pt idx="357">
                  <c:v>459</c:v>
                </c:pt>
                <c:pt idx="358">
                  <c:v>460</c:v>
                </c:pt>
                <c:pt idx="359">
                  <c:v>461</c:v>
                </c:pt>
                <c:pt idx="360">
                  <c:v>462</c:v>
                </c:pt>
                <c:pt idx="361">
                  <c:v>463</c:v>
                </c:pt>
                <c:pt idx="362">
                  <c:v>464</c:v>
                </c:pt>
                <c:pt idx="363">
                  <c:v>465</c:v>
                </c:pt>
                <c:pt idx="364">
                  <c:v>466</c:v>
                </c:pt>
                <c:pt idx="365">
                  <c:v>467</c:v>
                </c:pt>
                <c:pt idx="366">
                  <c:v>468</c:v>
                </c:pt>
                <c:pt idx="367">
                  <c:v>469</c:v>
                </c:pt>
                <c:pt idx="368">
                  <c:v>470</c:v>
                </c:pt>
                <c:pt idx="369">
                  <c:v>471</c:v>
                </c:pt>
                <c:pt idx="370">
                  <c:v>472</c:v>
                </c:pt>
                <c:pt idx="371">
                  <c:v>473</c:v>
                </c:pt>
                <c:pt idx="372">
                  <c:v>474</c:v>
                </c:pt>
                <c:pt idx="373">
                  <c:v>475</c:v>
                </c:pt>
                <c:pt idx="374">
                  <c:v>476</c:v>
                </c:pt>
                <c:pt idx="375">
                  <c:v>477</c:v>
                </c:pt>
                <c:pt idx="376">
                  <c:v>478</c:v>
                </c:pt>
                <c:pt idx="377">
                  <c:v>479</c:v>
                </c:pt>
                <c:pt idx="378">
                  <c:v>480</c:v>
                </c:pt>
                <c:pt idx="379">
                  <c:v>481</c:v>
                </c:pt>
                <c:pt idx="380">
                  <c:v>482</c:v>
                </c:pt>
                <c:pt idx="381">
                  <c:v>483</c:v>
                </c:pt>
                <c:pt idx="382">
                  <c:v>484</c:v>
                </c:pt>
                <c:pt idx="383">
                  <c:v>485</c:v>
                </c:pt>
                <c:pt idx="384">
                  <c:v>486</c:v>
                </c:pt>
                <c:pt idx="385">
                  <c:v>487</c:v>
                </c:pt>
                <c:pt idx="386">
                  <c:v>488</c:v>
                </c:pt>
                <c:pt idx="387">
                  <c:v>489</c:v>
                </c:pt>
                <c:pt idx="388">
                  <c:v>490</c:v>
                </c:pt>
                <c:pt idx="389">
                  <c:v>491</c:v>
                </c:pt>
                <c:pt idx="390">
                  <c:v>492</c:v>
                </c:pt>
                <c:pt idx="391">
                  <c:v>493</c:v>
                </c:pt>
                <c:pt idx="392">
                  <c:v>494</c:v>
                </c:pt>
                <c:pt idx="393">
                  <c:v>495</c:v>
                </c:pt>
                <c:pt idx="394">
                  <c:v>496</c:v>
                </c:pt>
                <c:pt idx="395">
                  <c:v>497</c:v>
                </c:pt>
                <c:pt idx="396">
                  <c:v>498</c:v>
                </c:pt>
                <c:pt idx="397">
                  <c:v>499</c:v>
                </c:pt>
                <c:pt idx="398">
                  <c:v>500</c:v>
                </c:pt>
                <c:pt idx="399">
                  <c:v>501</c:v>
                </c:pt>
                <c:pt idx="400">
                  <c:v>502</c:v>
                </c:pt>
                <c:pt idx="401">
                  <c:v>503</c:v>
                </c:pt>
                <c:pt idx="402">
                  <c:v>504</c:v>
                </c:pt>
                <c:pt idx="403">
                  <c:v>505</c:v>
                </c:pt>
                <c:pt idx="404">
                  <c:v>506</c:v>
                </c:pt>
                <c:pt idx="405">
                  <c:v>507</c:v>
                </c:pt>
                <c:pt idx="406">
                  <c:v>508</c:v>
                </c:pt>
                <c:pt idx="407">
                  <c:v>509</c:v>
                </c:pt>
                <c:pt idx="408">
                  <c:v>510</c:v>
                </c:pt>
                <c:pt idx="409">
                  <c:v>511</c:v>
                </c:pt>
                <c:pt idx="410">
                  <c:v>512</c:v>
                </c:pt>
              </c:numCache>
            </c:numRef>
          </c:xVal>
          <c:yVal>
            <c:numRef>
              <c:f>'Dati Servo B'!$J$4:$J$414</c:f>
              <c:numCache>
                <c:formatCode>0.000</c:formatCode>
                <c:ptCount val="4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-8.7890625E-2</c:v>
                </c:pt>
                <c:pt idx="8">
                  <c:v>-8.7890625E-2</c:v>
                </c:pt>
                <c:pt idx="9">
                  <c:v>0.615234375</c:v>
                </c:pt>
                <c:pt idx="10">
                  <c:v>0.791015625</c:v>
                </c:pt>
                <c:pt idx="11">
                  <c:v>2.021484375</c:v>
                </c:pt>
                <c:pt idx="12">
                  <c:v>2.021484375</c:v>
                </c:pt>
                <c:pt idx="13">
                  <c:v>3.603515625</c:v>
                </c:pt>
                <c:pt idx="14">
                  <c:v>4.306640625</c:v>
                </c:pt>
                <c:pt idx="15">
                  <c:v>4.39453125</c:v>
                </c:pt>
                <c:pt idx="16">
                  <c:v>5.44921875</c:v>
                </c:pt>
                <c:pt idx="17">
                  <c:v>5.44921875</c:v>
                </c:pt>
                <c:pt idx="18">
                  <c:v>6.328125</c:v>
                </c:pt>
                <c:pt idx="19">
                  <c:v>6.943359375</c:v>
                </c:pt>
                <c:pt idx="20">
                  <c:v>8.525390625</c:v>
                </c:pt>
                <c:pt idx="21">
                  <c:v>8.525390625</c:v>
                </c:pt>
                <c:pt idx="22">
                  <c:v>9.66796875</c:v>
                </c:pt>
                <c:pt idx="23">
                  <c:v>9.66796875</c:v>
                </c:pt>
                <c:pt idx="24">
                  <c:v>10.37109375</c:v>
                </c:pt>
                <c:pt idx="25">
                  <c:v>11.513671875</c:v>
                </c:pt>
                <c:pt idx="26">
                  <c:v>11.513671875</c:v>
                </c:pt>
                <c:pt idx="27">
                  <c:v>12.3046875</c:v>
                </c:pt>
                <c:pt idx="28">
                  <c:v>13.0078125</c:v>
                </c:pt>
                <c:pt idx="29">
                  <c:v>13.0078125</c:v>
                </c:pt>
                <c:pt idx="30">
                  <c:v>14.326171875</c:v>
                </c:pt>
                <c:pt idx="31">
                  <c:v>14.326171875</c:v>
                </c:pt>
                <c:pt idx="32">
                  <c:v>15.1171875</c:v>
                </c:pt>
                <c:pt idx="33">
                  <c:v>15.1171875</c:v>
                </c:pt>
                <c:pt idx="34">
                  <c:v>15.908203125</c:v>
                </c:pt>
                <c:pt idx="35">
                  <c:v>16.69921875</c:v>
                </c:pt>
                <c:pt idx="36">
                  <c:v>17.138671875</c:v>
                </c:pt>
                <c:pt idx="37">
                  <c:v>18.28125</c:v>
                </c:pt>
                <c:pt idx="38">
                  <c:v>18.28125</c:v>
                </c:pt>
                <c:pt idx="39">
                  <c:v>19.423828125</c:v>
                </c:pt>
                <c:pt idx="40">
                  <c:v>19.423828125</c:v>
                </c:pt>
                <c:pt idx="41">
                  <c:v>20.830078125</c:v>
                </c:pt>
                <c:pt idx="42">
                  <c:v>21.4453125</c:v>
                </c:pt>
                <c:pt idx="43">
                  <c:v>21.4453125</c:v>
                </c:pt>
                <c:pt idx="44">
                  <c:v>23.115234375</c:v>
                </c:pt>
                <c:pt idx="45">
                  <c:v>23.203125</c:v>
                </c:pt>
                <c:pt idx="46">
                  <c:v>24.345703125</c:v>
                </c:pt>
                <c:pt idx="47">
                  <c:v>24.78515625</c:v>
                </c:pt>
                <c:pt idx="48">
                  <c:v>25.576171875</c:v>
                </c:pt>
                <c:pt idx="49">
                  <c:v>25.576171875</c:v>
                </c:pt>
                <c:pt idx="50">
                  <c:v>26.630859375</c:v>
                </c:pt>
                <c:pt idx="51">
                  <c:v>27.333984375</c:v>
                </c:pt>
                <c:pt idx="52">
                  <c:v>27.333984375</c:v>
                </c:pt>
                <c:pt idx="53">
                  <c:v>28.65234375</c:v>
                </c:pt>
                <c:pt idx="54">
                  <c:v>29.267578125</c:v>
                </c:pt>
                <c:pt idx="55">
                  <c:v>29.53125</c:v>
                </c:pt>
                <c:pt idx="56">
                  <c:v>30.5859375</c:v>
                </c:pt>
                <c:pt idx="57">
                  <c:v>31.201171875</c:v>
                </c:pt>
                <c:pt idx="58">
                  <c:v>31.2890625</c:v>
                </c:pt>
                <c:pt idx="59">
                  <c:v>32.080078125</c:v>
                </c:pt>
                <c:pt idx="60">
                  <c:v>32.16796875</c:v>
                </c:pt>
                <c:pt idx="61">
                  <c:v>33.92578125</c:v>
                </c:pt>
                <c:pt idx="62">
                  <c:v>33.92578125</c:v>
                </c:pt>
                <c:pt idx="63">
                  <c:v>34.892578125</c:v>
                </c:pt>
                <c:pt idx="64">
                  <c:v>34.892578125</c:v>
                </c:pt>
                <c:pt idx="65">
                  <c:v>35.859375</c:v>
                </c:pt>
                <c:pt idx="66">
                  <c:v>35.859375</c:v>
                </c:pt>
                <c:pt idx="67">
                  <c:v>37.44140625</c:v>
                </c:pt>
                <c:pt idx="68">
                  <c:v>37.880859375</c:v>
                </c:pt>
                <c:pt idx="69">
                  <c:v>38.583984375</c:v>
                </c:pt>
                <c:pt idx="70">
                  <c:v>39.0234375</c:v>
                </c:pt>
                <c:pt idx="71">
                  <c:v>39.7265625</c:v>
                </c:pt>
                <c:pt idx="72">
                  <c:v>40.4296875</c:v>
                </c:pt>
                <c:pt idx="73">
                  <c:v>40.4296875</c:v>
                </c:pt>
                <c:pt idx="74">
                  <c:v>42.36328125</c:v>
                </c:pt>
                <c:pt idx="75">
                  <c:v>42.36328125</c:v>
                </c:pt>
                <c:pt idx="76">
                  <c:v>43.41796875</c:v>
                </c:pt>
                <c:pt idx="77">
                  <c:v>43.857421875</c:v>
                </c:pt>
                <c:pt idx="78">
                  <c:v>43.9453125</c:v>
                </c:pt>
                <c:pt idx="79">
                  <c:v>44.6484375</c:v>
                </c:pt>
                <c:pt idx="80">
                  <c:v>44.912109375</c:v>
                </c:pt>
                <c:pt idx="81">
                  <c:v>45.3515625</c:v>
                </c:pt>
                <c:pt idx="82">
                  <c:v>46.40625</c:v>
                </c:pt>
                <c:pt idx="83">
                  <c:v>46.40625</c:v>
                </c:pt>
                <c:pt idx="84">
                  <c:v>47.8125</c:v>
                </c:pt>
                <c:pt idx="85">
                  <c:v>47.900390625</c:v>
                </c:pt>
                <c:pt idx="86">
                  <c:v>49.833984375</c:v>
                </c:pt>
                <c:pt idx="87">
                  <c:v>49.921875</c:v>
                </c:pt>
                <c:pt idx="88">
                  <c:v>51.416015625</c:v>
                </c:pt>
                <c:pt idx="89">
                  <c:v>51.416015625</c:v>
                </c:pt>
                <c:pt idx="90">
                  <c:v>52.20703125</c:v>
                </c:pt>
                <c:pt idx="91">
                  <c:v>52.998046875</c:v>
                </c:pt>
                <c:pt idx="92">
                  <c:v>52.998046875</c:v>
                </c:pt>
                <c:pt idx="93">
                  <c:v>54.140625</c:v>
                </c:pt>
                <c:pt idx="94">
                  <c:v>54.140625</c:v>
                </c:pt>
                <c:pt idx="95">
                  <c:v>56.953125</c:v>
                </c:pt>
                <c:pt idx="96">
                  <c:v>57.041015625</c:v>
                </c:pt>
                <c:pt idx="97">
                  <c:v>57.83203125</c:v>
                </c:pt>
                <c:pt idx="98">
                  <c:v>59.501953125</c:v>
                </c:pt>
                <c:pt idx="99">
                  <c:v>59.501953125</c:v>
                </c:pt>
                <c:pt idx="100">
                  <c:v>60.556640625</c:v>
                </c:pt>
                <c:pt idx="101">
                  <c:v>60.556640625</c:v>
                </c:pt>
                <c:pt idx="102">
                  <c:v>62.314453125</c:v>
                </c:pt>
                <c:pt idx="103">
                  <c:v>62.314453125</c:v>
                </c:pt>
                <c:pt idx="104">
                  <c:v>63.544921875</c:v>
                </c:pt>
                <c:pt idx="105">
                  <c:v>63.544921875</c:v>
                </c:pt>
                <c:pt idx="106">
                  <c:v>65.56640625</c:v>
                </c:pt>
                <c:pt idx="107">
                  <c:v>66.4453125</c:v>
                </c:pt>
                <c:pt idx="108">
                  <c:v>66.4453125</c:v>
                </c:pt>
                <c:pt idx="109">
                  <c:v>67.67578125</c:v>
                </c:pt>
                <c:pt idx="110">
                  <c:v>68.994140625</c:v>
                </c:pt>
                <c:pt idx="111">
                  <c:v>69.78515625</c:v>
                </c:pt>
                <c:pt idx="112">
                  <c:v>69.873046875</c:v>
                </c:pt>
                <c:pt idx="113">
                  <c:v>70.927734375</c:v>
                </c:pt>
                <c:pt idx="114">
                  <c:v>70.927734375</c:v>
                </c:pt>
                <c:pt idx="115">
                  <c:v>72.509765625</c:v>
                </c:pt>
                <c:pt idx="116">
                  <c:v>72.509765625</c:v>
                </c:pt>
                <c:pt idx="117">
                  <c:v>74.091796875</c:v>
                </c:pt>
                <c:pt idx="118">
                  <c:v>74.35546875</c:v>
                </c:pt>
                <c:pt idx="119">
                  <c:v>74.970703125</c:v>
                </c:pt>
                <c:pt idx="120">
                  <c:v>74.970703125</c:v>
                </c:pt>
                <c:pt idx="121">
                  <c:v>76.201171875</c:v>
                </c:pt>
                <c:pt idx="122">
                  <c:v>76.201171875</c:v>
                </c:pt>
                <c:pt idx="123">
                  <c:v>77.87109375</c:v>
                </c:pt>
                <c:pt idx="124">
                  <c:v>77.87109375</c:v>
                </c:pt>
                <c:pt idx="125">
                  <c:v>79.453125</c:v>
                </c:pt>
                <c:pt idx="126">
                  <c:v>80.068359375</c:v>
                </c:pt>
                <c:pt idx="127">
                  <c:v>80.068359375</c:v>
                </c:pt>
                <c:pt idx="128">
                  <c:v>80.15625</c:v>
                </c:pt>
                <c:pt idx="129">
                  <c:v>80.15625</c:v>
                </c:pt>
                <c:pt idx="130">
                  <c:v>82.880859375</c:v>
                </c:pt>
                <c:pt idx="131">
                  <c:v>82.880859375</c:v>
                </c:pt>
                <c:pt idx="132">
                  <c:v>84.19921875</c:v>
                </c:pt>
                <c:pt idx="133">
                  <c:v>84.90234375</c:v>
                </c:pt>
                <c:pt idx="134">
                  <c:v>86.044921875</c:v>
                </c:pt>
                <c:pt idx="135">
                  <c:v>86.044921875</c:v>
                </c:pt>
                <c:pt idx="136">
                  <c:v>87.36328125</c:v>
                </c:pt>
                <c:pt idx="137">
                  <c:v>87.36328125</c:v>
                </c:pt>
                <c:pt idx="138">
                  <c:v>88.2421875</c:v>
                </c:pt>
                <c:pt idx="139">
                  <c:v>89.12109375</c:v>
                </c:pt>
                <c:pt idx="140">
                  <c:v>89.12109375</c:v>
                </c:pt>
                <c:pt idx="141">
                  <c:v>91.494140625</c:v>
                </c:pt>
                <c:pt idx="142">
                  <c:v>91.494140625</c:v>
                </c:pt>
                <c:pt idx="143">
                  <c:v>93.1640625</c:v>
                </c:pt>
                <c:pt idx="144">
                  <c:v>93.1640625</c:v>
                </c:pt>
                <c:pt idx="145">
                  <c:v>94.306640625</c:v>
                </c:pt>
                <c:pt idx="146">
                  <c:v>95.44921875</c:v>
                </c:pt>
                <c:pt idx="147">
                  <c:v>96.591796875</c:v>
                </c:pt>
                <c:pt idx="148">
                  <c:v>97.119140625</c:v>
                </c:pt>
                <c:pt idx="149">
                  <c:v>98.173828125</c:v>
                </c:pt>
                <c:pt idx="150">
                  <c:v>98.173828125</c:v>
                </c:pt>
                <c:pt idx="151">
                  <c:v>99.052734375</c:v>
                </c:pt>
                <c:pt idx="152">
                  <c:v>99.052734375</c:v>
                </c:pt>
                <c:pt idx="153">
                  <c:v>99.931640625</c:v>
                </c:pt>
                <c:pt idx="154">
                  <c:v>99.931640625</c:v>
                </c:pt>
                <c:pt idx="155">
                  <c:v>101.865234375</c:v>
                </c:pt>
                <c:pt idx="156">
                  <c:v>101.865234375</c:v>
                </c:pt>
                <c:pt idx="157">
                  <c:v>103.271484375</c:v>
                </c:pt>
                <c:pt idx="158">
                  <c:v>103.271484375</c:v>
                </c:pt>
                <c:pt idx="159">
                  <c:v>104.23828125</c:v>
                </c:pt>
                <c:pt idx="160">
                  <c:v>104.23828125</c:v>
                </c:pt>
                <c:pt idx="161">
                  <c:v>104.853515625</c:v>
                </c:pt>
                <c:pt idx="162">
                  <c:v>106.69921875</c:v>
                </c:pt>
                <c:pt idx="163">
                  <c:v>107.314453125</c:v>
                </c:pt>
                <c:pt idx="164">
                  <c:v>107.2265625</c:v>
                </c:pt>
                <c:pt idx="165">
                  <c:v>107.9296875</c:v>
                </c:pt>
                <c:pt idx="166">
                  <c:v>107.9296875</c:v>
                </c:pt>
                <c:pt idx="167">
                  <c:v>109.072265625</c:v>
                </c:pt>
                <c:pt idx="168">
                  <c:v>109.072265625</c:v>
                </c:pt>
                <c:pt idx="169">
                  <c:v>110.654296875</c:v>
                </c:pt>
                <c:pt idx="170">
                  <c:v>110.654296875</c:v>
                </c:pt>
                <c:pt idx="171">
                  <c:v>111.4453125</c:v>
                </c:pt>
                <c:pt idx="172">
                  <c:v>111.62109375</c:v>
                </c:pt>
                <c:pt idx="173">
                  <c:v>112.1484375</c:v>
                </c:pt>
                <c:pt idx="174">
                  <c:v>112.1484375</c:v>
                </c:pt>
                <c:pt idx="175">
                  <c:v>114.08203125</c:v>
                </c:pt>
                <c:pt idx="176">
                  <c:v>114.169921875</c:v>
                </c:pt>
                <c:pt idx="177">
                  <c:v>115.048828125</c:v>
                </c:pt>
                <c:pt idx="178">
                  <c:v>115.048828125</c:v>
                </c:pt>
                <c:pt idx="179">
                  <c:v>116.103515625</c:v>
                </c:pt>
                <c:pt idx="180">
                  <c:v>116.103515625</c:v>
                </c:pt>
                <c:pt idx="181">
                  <c:v>117.685546875</c:v>
                </c:pt>
                <c:pt idx="182">
                  <c:v>117.685546875</c:v>
                </c:pt>
                <c:pt idx="183">
                  <c:v>118.4765625</c:v>
                </c:pt>
                <c:pt idx="184">
                  <c:v>118.65234375</c:v>
                </c:pt>
                <c:pt idx="185">
                  <c:v>118.65234375</c:v>
                </c:pt>
                <c:pt idx="186">
                  <c:v>119.70703125</c:v>
                </c:pt>
                <c:pt idx="187">
                  <c:v>119.70703125</c:v>
                </c:pt>
                <c:pt idx="188">
                  <c:v>120.849609375</c:v>
                </c:pt>
                <c:pt idx="189">
                  <c:v>121.2890625</c:v>
                </c:pt>
                <c:pt idx="190">
                  <c:v>121.728515625</c:v>
                </c:pt>
                <c:pt idx="191">
                  <c:v>121.904296875</c:v>
                </c:pt>
                <c:pt idx="192">
                  <c:v>121.904296875</c:v>
                </c:pt>
                <c:pt idx="193">
                  <c:v>122.431640625</c:v>
                </c:pt>
                <c:pt idx="194">
                  <c:v>122.87109375</c:v>
                </c:pt>
                <c:pt idx="195">
                  <c:v>123.75</c:v>
                </c:pt>
                <c:pt idx="196">
                  <c:v>123.75</c:v>
                </c:pt>
                <c:pt idx="197">
                  <c:v>125.15625</c:v>
                </c:pt>
                <c:pt idx="198">
                  <c:v>125.244140625</c:v>
                </c:pt>
                <c:pt idx="199">
                  <c:v>126.298828125</c:v>
                </c:pt>
                <c:pt idx="200">
                  <c:v>126.298828125</c:v>
                </c:pt>
                <c:pt idx="201">
                  <c:v>127.880859375</c:v>
                </c:pt>
                <c:pt idx="202">
                  <c:v>127.880859375</c:v>
                </c:pt>
                <c:pt idx="203">
                  <c:v>127.880859375</c:v>
                </c:pt>
                <c:pt idx="204">
                  <c:v>128.408203125</c:v>
                </c:pt>
                <c:pt idx="205">
                  <c:v>129.111328125</c:v>
                </c:pt>
                <c:pt idx="206">
                  <c:v>130.25390625</c:v>
                </c:pt>
                <c:pt idx="207">
                  <c:v>131.484375</c:v>
                </c:pt>
                <c:pt idx="208">
                  <c:v>131.572265625</c:v>
                </c:pt>
                <c:pt idx="209">
                  <c:v>132.626953125</c:v>
                </c:pt>
                <c:pt idx="210">
                  <c:v>132.626953125</c:v>
                </c:pt>
                <c:pt idx="211">
                  <c:v>133.2421875</c:v>
                </c:pt>
                <c:pt idx="212">
                  <c:v>133.2421875</c:v>
                </c:pt>
                <c:pt idx="213">
                  <c:v>133.2421875</c:v>
                </c:pt>
                <c:pt idx="214">
                  <c:v>134.82421875</c:v>
                </c:pt>
                <c:pt idx="215">
                  <c:v>135.263671875</c:v>
                </c:pt>
                <c:pt idx="216">
                  <c:v>135.52734375</c:v>
                </c:pt>
                <c:pt idx="217">
                  <c:v>135.703125</c:v>
                </c:pt>
                <c:pt idx="218">
                  <c:v>136.0546875</c:v>
                </c:pt>
                <c:pt idx="219">
                  <c:v>136.0546875</c:v>
                </c:pt>
                <c:pt idx="220">
                  <c:v>136.7578125</c:v>
                </c:pt>
                <c:pt idx="221">
                  <c:v>136.7578125</c:v>
                </c:pt>
                <c:pt idx="222">
                  <c:v>137.98828125</c:v>
                </c:pt>
                <c:pt idx="223">
                  <c:v>138.251953125</c:v>
                </c:pt>
                <c:pt idx="224">
                  <c:v>139.04296875</c:v>
                </c:pt>
                <c:pt idx="225">
                  <c:v>139.04296875</c:v>
                </c:pt>
                <c:pt idx="226">
                  <c:v>140.009765625</c:v>
                </c:pt>
                <c:pt idx="227">
                  <c:v>140.80078125</c:v>
                </c:pt>
                <c:pt idx="228">
                  <c:v>140.888671875</c:v>
                </c:pt>
                <c:pt idx="229">
                  <c:v>141.328125</c:v>
                </c:pt>
                <c:pt idx="230">
                  <c:v>141.85546875</c:v>
                </c:pt>
                <c:pt idx="231">
                  <c:v>142.03125</c:v>
                </c:pt>
                <c:pt idx="232">
                  <c:v>142.294921875</c:v>
                </c:pt>
                <c:pt idx="233">
                  <c:v>142.91015625</c:v>
                </c:pt>
                <c:pt idx="234">
                  <c:v>144.4921875</c:v>
                </c:pt>
                <c:pt idx="235">
                  <c:v>145.283203125</c:v>
                </c:pt>
                <c:pt idx="236">
                  <c:v>145.283203125</c:v>
                </c:pt>
                <c:pt idx="237">
                  <c:v>145.986328125</c:v>
                </c:pt>
                <c:pt idx="238">
                  <c:v>145.986328125</c:v>
                </c:pt>
                <c:pt idx="239">
                  <c:v>147.041015625</c:v>
                </c:pt>
                <c:pt idx="240">
                  <c:v>147.744140625</c:v>
                </c:pt>
                <c:pt idx="241">
                  <c:v>148.0078125</c:v>
                </c:pt>
                <c:pt idx="242">
                  <c:v>148.53515625</c:v>
                </c:pt>
                <c:pt idx="243">
                  <c:v>148.798828125</c:v>
                </c:pt>
                <c:pt idx="244">
                  <c:v>149.0625</c:v>
                </c:pt>
                <c:pt idx="245">
                  <c:v>149.326171875</c:v>
                </c:pt>
                <c:pt idx="246">
                  <c:v>149.326171875</c:v>
                </c:pt>
                <c:pt idx="247">
                  <c:v>151.171875</c:v>
                </c:pt>
                <c:pt idx="248">
                  <c:v>152.40234375</c:v>
                </c:pt>
                <c:pt idx="249">
                  <c:v>152.490234375</c:v>
                </c:pt>
                <c:pt idx="250">
                  <c:v>152.841796875</c:v>
                </c:pt>
                <c:pt idx="251">
                  <c:v>152.841796875</c:v>
                </c:pt>
                <c:pt idx="252">
                  <c:v>153.896484375</c:v>
                </c:pt>
                <c:pt idx="253">
                  <c:v>154.3359375</c:v>
                </c:pt>
                <c:pt idx="254">
                  <c:v>154.3359375</c:v>
                </c:pt>
                <c:pt idx="255">
                  <c:v>154.6875</c:v>
                </c:pt>
                <c:pt idx="256">
                  <c:v>154.6875</c:v>
                </c:pt>
                <c:pt idx="257">
                  <c:v>154.951171875</c:v>
                </c:pt>
                <c:pt idx="258">
                  <c:v>155.21484375</c:v>
                </c:pt>
                <c:pt idx="259">
                  <c:v>155.830078125</c:v>
                </c:pt>
                <c:pt idx="260">
                  <c:v>156.97265625</c:v>
                </c:pt>
                <c:pt idx="261">
                  <c:v>157.32421875</c:v>
                </c:pt>
                <c:pt idx="262">
                  <c:v>157.763671875</c:v>
                </c:pt>
                <c:pt idx="263">
                  <c:v>157.763671875</c:v>
                </c:pt>
                <c:pt idx="264">
                  <c:v>159.169921875</c:v>
                </c:pt>
                <c:pt idx="265">
                  <c:v>159.78515625</c:v>
                </c:pt>
                <c:pt idx="266">
                  <c:v>160.576171875</c:v>
                </c:pt>
                <c:pt idx="267">
                  <c:v>160.576171875</c:v>
                </c:pt>
                <c:pt idx="268">
                  <c:v>160.927734375</c:v>
                </c:pt>
                <c:pt idx="269">
                  <c:v>161.3671875</c:v>
                </c:pt>
                <c:pt idx="270">
                  <c:v>161.54296875</c:v>
                </c:pt>
                <c:pt idx="271">
                  <c:v>162.509765625</c:v>
                </c:pt>
                <c:pt idx="272">
                  <c:v>162.861328125</c:v>
                </c:pt>
                <c:pt idx="273">
                  <c:v>163.4765625</c:v>
                </c:pt>
                <c:pt idx="274">
                  <c:v>164.53125</c:v>
                </c:pt>
                <c:pt idx="275">
                  <c:v>165.322265625</c:v>
                </c:pt>
                <c:pt idx="276">
                  <c:v>165.322265625</c:v>
                </c:pt>
                <c:pt idx="277">
                  <c:v>166.11328125</c:v>
                </c:pt>
                <c:pt idx="278">
                  <c:v>166.11328125</c:v>
                </c:pt>
                <c:pt idx="279">
                  <c:v>166.11328125</c:v>
                </c:pt>
                <c:pt idx="280">
                  <c:v>166.46484375</c:v>
                </c:pt>
                <c:pt idx="281">
                  <c:v>166.46484375</c:v>
                </c:pt>
                <c:pt idx="282">
                  <c:v>167.16796875</c:v>
                </c:pt>
                <c:pt idx="283">
                  <c:v>167.783203125</c:v>
                </c:pt>
                <c:pt idx="284">
                  <c:v>168.3984375</c:v>
                </c:pt>
                <c:pt idx="285">
                  <c:v>168.75</c:v>
                </c:pt>
                <c:pt idx="286">
                  <c:v>169.27734375</c:v>
                </c:pt>
                <c:pt idx="287">
                  <c:v>169.453125</c:v>
                </c:pt>
                <c:pt idx="288">
                  <c:v>169.541015625</c:v>
                </c:pt>
                <c:pt idx="289">
                  <c:v>170.33203125</c:v>
                </c:pt>
                <c:pt idx="290">
                  <c:v>171.123046875</c:v>
                </c:pt>
                <c:pt idx="291">
                  <c:v>172.001953125</c:v>
                </c:pt>
                <c:pt idx="292">
                  <c:v>172.529296875</c:v>
                </c:pt>
                <c:pt idx="293">
                  <c:v>172.705078125</c:v>
                </c:pt>
                <c:pt idx="294">
                  <c:v>172.880859375</c:v>
                </c:pt>
                <c:pt idx="295">
                  <c:v>172.880859375</c:v>
                </c:pt>
                <c:pt idx="296">
                  <c:v>173.408203125</c:v>
                </c:pt>
                <c:pt idx="297">
                  <c:v>173.408203125</c:v>
                </c:pt>
                <c:pt idx="298">
                  <c:v>174.287109375</c:v>
                </c:pt>
                <c:pt idx="299">
                  <c:v>175.341796875</c:v>
                </c:pt>
                <c:pt idx="300">
                  <c:v>175.693359375</c:v>
                </c:pt>
                <c:pt idx="301">
                  <c:v>175.693359375</c:v>
                </c:pt>
                <c:pt idx="302">
                  <c:v>176.30859375</c:v>
                </c:pt>
                <c:pt idx="303">
                  <c:v>176.396484375</c:v>
                </c:pt>
                <c:pt idx="304">
                  <c:v>177.01171875</c:v>
                </c:pt>
                <c:pt idx="305">
                  <c:v>177.626953125</c:v>
                </c:pt>
                <c:pt idx="306">
                  <c:v>178.2421875</c:v>
                </c:pt>
                <c:pt idx="307">
                  <c:v>178.2421875</c:v>
                </c:pt>
                <c:pt idx="308">
                  <c:v>178.41796875</c:v>
                </c:pt>
                <c:pt idx="309">
                  <c:v>178.681640625</c:v>
                </c:pt>
                <c:pt idx="310">
                  <c:v>179.47265625</c:v>
                </c:pt>
                <c:pt idx="311">
                  <c:v>180.703125</c:v>
                </c:pt>
                <c:pt idx="312">
                  <c:v>180.791015625</c:v>
                </c:pt>
                <c:pt idx="313">
                  <c:v>181.23046875</c:v>
                </c:pt>
                <c:pt idx="314">
                  <c:v>181.40625</c:v>
                </c:pt>
                <c:pt idx="315">
                  <c:v>181.93359375</c:v>
                </c:pt>
                <c:pt idx="316">
                  <c:v>181.93359375</c:v>
                </c:pt>
                <c:pt idx="317">
                  <c:v>182.197265625</c:v>
                </c:pt>
                <c:pt idx="318">
                  <c:v>182.197265625</c:v>
                </c:pt>
                <c:pt idx="319">
                  <c:v>182.98828125</c:v>
                </c:pt>
                <c:pt idx="320">
                  <c:v>183.69140625</c:v>
                </c:pt>
                <c:pt idx="321">
                  <c:v>184.306640625</c:v>
                </c:pt>
                <c:pt idx="322">
                  <c:v>184.482421875</c:v>
                </c:pt>
                <c:pt idx="323">
                  <c:v>185.185546875</c:v>
                </c:pt>
                <c:pt idx="324">
                  <c:v>185.537109375</c:v>
                </c:pt>
                <c:pt idx="325">
                  <c:v>186.328125</c:v>
                </c:pt>
                <c:pt idx="326">
                  <c:v>187.3828125</c:v>
                </c:pt>
                <c:pt idx="327">
                  <c:v>187.3828125</c:v>
                </c:pt>
                <c:pt idx="328">
                  <c:v>187.998046875</c:v>
                </c:pt>
                <c:pt idx="329">
                  <c:v>187.998046875</c:v>
                </c:pt>
                <c:pt idx="330">
                  <c:v>188.349609375</c:v>
                </c:pt>
                <c:pt idx="331">
                  <c:v>188.7890625</c:v>
                </c:pt>
                <c:pt idx="332">
                  <c:v>189.31640625</c:v>
                </c:pt>
                <c:pt idx="333">
                  <c:v>189.84375</c:v>
                </c:pt>
                <c:pt idx="334">
                  <c:v>190.37109375</c:v>
                </c:pt>
                <c:pt idx="335">
                  <c:v>190.546875</c:v>
                </c:pt>
                <c:pt idx="336">
                  <c:v>191.337890625</c:v>
                </c:pt>
                <c:pt idx="337">
                  <c:v>192.392578125</c:v>
                </c:pt>
                <c:pt idx="338">
                  <c:v>192.744140625</c:v>
                </c:pt>
                <c:pt idx="339">
                  <c:v>193.095703125</c:v>
                </c:pt>
                <c:pt idx="340">
                  <c:v>193.095703125</c:v>
                </c:pt>
                <c:pt idx="341">
                  <c:v>193.271484375</c:v>
                </c:pt>
                <c:pt idx="342">
                  <c:v>193.18359375</c:v>
                </c:pt>
                <c:pt idx="343">
                  <c:v>193.974609375</c:v>
                </c:pt>
                <c:pt idx="344">
                  <c:v>194.326171875</c:v>
                </c:pt>
                <c:pt idx="345">
                  <c:v>194.765625</c:v>
                </c:pt>
                <c:pt idx="346">
                  <c:v>195.46875</c:v>
                </c:pt>
                <c:pt idx="347">
                  <c:v>195.908203125</c:v>
                </c:pt>
                <c:pt idx="348">
                  <c:v>196.5234375</c:v>
                </c:pt>
                <c:pt idx="349">
                  <c:v>197.138671875</c:v>
                </c:pt>
                <c:pt idx="350">
                  <c:v>197.138671875</c:v>
                </c:pt>
                <c:pt idx="351">
                  <c:v>197.841796875</c:v>
                </c:pt>
                <c:pt idx="352">
                  <c:v>198.544921875</c:v>
                </c:pt>
                <c:pt idx="353">
                  <c:v>198.896484375</c:v>
                </c:pt>
                <c:pt idx="354">
                  <c:v>199.599609375</c:v>
                </c:pt>
                <c:pt idx="355">
                  <c:v>199.599609375</c:v>
                </c:pt>
                <c:pt idx="356">
                  <c:v>200.126953125</c:v>
                </c:pt>
                <c:pt idx="357">
                  <c:v>200.126953125</c:v>
                </c:pt>
                <c:pt idx="358">
                  <c:v>200.126953125</c:v>
                </c:pt>
                <c:pt idx="359">
                  <c:v>200.126953125</c:v>
                </c:pt>
                <c:pt idx="360">
                  <c:v>200.126953125</c:v>
                </c:pt>
                <c:pt idx="361">
                  <c:v>200.126953125</c:v>
                </c:pt>
                <c:pt idx="362">
                  <c:v>200.126953125</c:v>
                </c:pt>
                <c:pt idx="363">
                  <c:v>200.126953125</c:v>
                </c:pt>
                <c:pt idx="364">
                  <c:v>200.126953125</c:v>
                </c:pt>
                <c:pt idx="365">
                  <c:v>200.126953125</c:v>
                </c:pt>
                <c:pt idx="366">
                  <c:v>200.126953125</c:v>
                </c:pt>
                <c:pt idx="367">
                  <c:v>200.126953125</c:v>
                </c:pt>
                <c:pt idx="368">
                  <c:v>200.126953125</c:v>
                </c:pt>
                <c:pt idx="369">
                  <c:v>200.126953125</c:v>
                </c:pt>
                <c:pt idx="370">
                  <c:v>200.126953125</c:v>
                </c:pt>
                <c:pt idx="371">
                  <c:v>200.126953125</c:v>
                </c:pt>
                <c:pt idx="372">
                  <c:v>200.126953125</c:v>
                </c:pt>
                <c:pt idx="373">
                  <c:v>200.126953125</c:v>
                </c:pt>
                <c:pt idx="374">
                  <c:v>200.126953125</c:v>
                </c:pt>
                <c:pt idx="375">
                  <c:v>200.126953125</c:v>
                </c:pt>
                <c:pt idx="376">
                  <c:v>200.126953125</c:v>
                </c:pt>
                <c:pt idx="377">
                  <c:v>200.126953125</c:v>
                </c:pt>
                <c:pt idx="378">
                  <c:v>200.126953125</c:v>
                </c:pt>
                <c:pt idx="379">
                  <c:v>200.126953125</c:v>
                </c:pt>
                <c:pt idx="380">
                  <c:v>200.126953125</c:v>
                </c:pt>
                <c:pt idx="381">
                  <c:v>200.126953125</c:v>
                </c:pt>
                <c:pt idx="382">
                  <c:v>200.126953125</c:v>
                </c:pt>
                <c:pt idx="383">
                  <c:v>200.126953125</c:v>
                </c:pt>
                <c:pt idx="384">
                  <c:v>200.126953125</c:v>
                </c:pt>
                <c:pt idx="385">
                  <c:v>200.126953125</c:v>
                </c:pt>
                <c:pt idx="386">
                  <c:v>200.126953125</c:v>
                </c:pt>
                <c:pt idx="387">
                  <c:v>200.126953125</c:v>
                </c:pt>
                <c:pt idx="388">
                  <c:v>200.126953125</c:v>
                </c:pt>
                <c:pt idx="389">
                  <c:v>200.126953125</c:v>
                </c:pt>
                <c:pt idx="390">
                  <c:v>200.126953125</c:v>
                </c:pt>
                <c:pt idx="391">
                  <c:v>200.126953125</c:v>
                </c:pt>
                <c:pt idx="392">
                  <c:v>200.126953125</c:v>
                </c:pt>
                <c:pt idx="393">
                  <c:v>200.126953125</c:v>
                </c:pt>
                <c:pt idx="394">
                  <c:v>200.126953125</c:v>
                </c:pt>
                <c:pt idx="395">
                  <c:v>200.126953125</c:v>
                </c:pt>
                <c:pt idx="396">
                  <c:v>200.126953125</c:v>
                </c:pt>
                <c:pt idx="397">
                  <c:v>200.126953125</c:v>
                </c:pt>
                <c:pt idx="398">
                  <c:v>200.126953125</c:v>
                </c:pt>
                <c:pt idx="399">
                  <c:v>200.126953125</c:v>
                </c:pt>
                <c:pt idx="400">
                  <c:v>200.126953125</c:v>
                </c:pt>
                <c:pt idx="401">
                  <c:v>200.126953125</c:v>
                </c:pt>
                <c:pt idx="402">
                  <c:v>200.126953125</c:v>
                </c:pt>
                <c:pt idx="403">
                  <c:v>200.126953125</c:v>
                </c:pt>
                <c:pt idx="404">
                  <c:v>200.126953125</c:v>
                </c:pt>
                <c:pt idx="405">
                  <c:v>200.126953125</c:v>
                </c:pt>
                <c:pt idx="406">
                  <c:v>200.126953125</c:v>
                </c:pt>
                <c:pt idx="407">
                  <c:v>200.126953125</c:v>
                </c:pt>
                <c:pt idx="408">
                  <c:v>200.126953125</c:v>
                </c:pt>
                <c:pt idx="409">
                  <c:v>200.126953125</c:v>
                </c:pt>
                <c:pt idx="410">
                  <c:v>200.126953125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FE-48DC-84BF-D3C0C8B3E31B}"/>
            </c:ext>
          </c:extLst>
        </c:ser>
        <c:ser>
          <c:idx val="12"/>
          <c:order val="1"/>
          <c:tx>
            <c:strRef>
              <c:f>'Dati Servo B'!$O$2</c:f>
              <c:strCache>
                <c:ptCount val="1"/>
                <c:pt idx="0">
                  <c:v>Measured Angle Reversed [°]</c:v>
                </c:pt>
              </c:strCache>
            </c:strRef>
          </c:tx>
          <c:spPr>
            <a:ln w="95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'Dati Servo B'!$B$4:$B$414</c:f>
              <c:numCache>
                <c:formatCode>General</c:formatCode>
                <c:ptCount val="411"/>
                <c:pt idx="0">
                  <c:v>102</c:v>
                </c:pt>
                <c:pt idx="1">
                  <c:v>103</c:v>
                </c:pt>
                <c:pt idx="2">
                  <c:v>104</c:v>
                </c:pt>
                <c:pt idx="3">
                  <c:v>105</c:v>
                </c:pt>
                <c:pt idx="4">
                  <c:v>106</c:v>
                </c:pt>
                <c:pt idx="5">
                  <c:v>107</c:v>
                </c:pt>
                <c:pt idx="6">
                  <c:v>108</c:v>
                </c:pt>
                <c:pt idx="7">
                  <c:v>109</c:v>
                </c:pt>
                <c:pt idx="8">
                  <c:v>110</c:v>
                </c:pt>
                <c:pt idx="9">
                  <c:v>111</c:v>
                </c:pt>
                <c:pt idx="10">
                  <c:v>112</c:v>
                </c:pt>
                <c:pt idx="11">
                  <c:v>113</c:v>
                </c:pt>
                <c:pt idx="12">
                  <c:v>114</c:v>
                </c:pt>
                <c:pt idx="13">
                  <c:v>115</c:v>
                </c:pt>
                <c:pt idx="14">
                  <c:v>116</c:v>
                </c:pt>
                <c:pt idx="15">
                  <c:v>117</c:v>
                </c:pt>
                <c:pt idx="16">
                  <c:v>118</c:v>
                </c:pt>
                <c:pt idx="17">
                  <c:v>119</c:v>
                </c:pt>
                <c:pt idx="18">
                  <c:v>120</c:v>
                </c:pt>
                <c:pt idx="19">
                  <c:v>121</c:v>
                </c:pt>
                <c:pt idx="20">
                  <c:v>122</c:v>
                </c:pt>
                <c:pt idx="21">
                  <c:v>123</c:v>
                </c:pt>
                <c:pt idx="22">
                  <c:v>124</c:v>
                </c:pt>
                <c:pt idx="23">
                  <c:v>125</c:v>
                </c:pt>
                <c:pt idx="24">
                  <c:v>126</c:v>
                </c:pt>
                <c:pt idx="25">
                  <c:v>127</c:v>
                </c:pt>
                <c:pt idx="26">
                  <c:v>128</c:v>
                </c:pt>
                <c:pt idx="27">
                  <c:v>129</c:v>
                </c:pt>
                <c:pt idx="28">
                  <c:v>130</c:v>
                </c:pt>
                <c:pt idx="29">
                  <c:v>131</c:v>
                </c:pt>
                <c:pt idx="30">
                  <c:v>132</c:v>
                </c:pt>
                <c:pt idx="31">
                  <c:v>133</c:v>
                </c:pt>
                <c:pt idx="32">
                  <c:v>134</c:v>
                </c:pt>
                <c:pt idx="33">
                  <c:v>135</c:v>
                </c:pt>
                <c:pt idx="34">
                  <c:v>136</c:v>
                </c:pt>
                <c:pt idx="35">
                  <c:v>137</c:v>
                </c:pt>
                <c:pt idx="36">
                  <c:v>138</c:v>
                </c:pt>
                <c:pt idx="37">
                  <c:v>139</c:v>
                </c:pt>
                <c:pt idx="38">
                  <c:v>140</c:v>
                </c:pt>
                <c:pt idx="39">
                  <c:v>141</c:v>
                </c:pt>
                <c:pt idx="40">
                  <c:v>142</c:v>
                </c:pt>
                <c:pt idx="41">
                  <c:v>143</c:v>
                </c:pt>
                <c:pt idx="42">
                  <c:v>144</c:v>
                </c:pt>
                <c:pt idx="43">
                  <c:v>145</c:v>
                </c:pt>
                <c:pt idx="44">
                  <c:v>146</c:v>
                </c:pt>
                <c:pt idx="45">
                  <c:v>147</c:v>
                </c:pt>
                <c:pt idx="46">
                  <c:v>148</c:v>
                </c:pt>
                <c:pt idx="47">
                  <c:v>149</c:v>
                </c:pt>
                <c:pt idx="48">
                  <c:v>150</c:v>
                </c:pt>
                <c:pt idx="49">
                  <c:v>151</c:v>
                </c:pt>
                <c:pt idx="50">
                  <c:v>152</c:v>
                </c:pt>
                <c:pt idx="51">
                  <c:v>153</c:v>
                </c:pt>
                <c:pt idx="52">
                  <c:v>154</c:v>
                </c:pt>
                <c:pt idx="53">
                  <c:v>155</c:v>
                </c:pt>
                <c:pt idx="54">
                  <c:v>156</c:v>
                </c:pt>
                <c:pt idx="55">
                  <c:v>157</c:v>
                </c:pt>
                <c:pt idx="56">
                  <c:v>158</c:v>
                </c:pt>
                <c:pt idx="57">
                  <c:v>159</c:v>
                </c:pt>
                <c:pt idx="58">
                  <c:v>160</c:v>
                </c:pt>
                <c:pt idx="59">
                  <c:v>161</c:v>
                </c:pt>
                <c:pt idx="60">
                  <c:v>162</c:v>
                </c:pt>
                <c:pt idx="61">
                  <c:v>163</c:v>
                </c:pt>
                <c:pt idx="62">
                  <c:v>164</c:v>
                </c:pt>
                <c:pt idx="63">
                  <c:v>165</c:v>
                </c:pt>
                <c:pt idx="64">
                  <c:v>166</c:v>
                </c:pt>
                <c:pt idx="65">
                  <c:v>167</c:v>
                </c:pt>
                <c:pt idx="66">
                  <c:v>168</c:v>
                </c:pt>
                <c:pt idx="67">
                  <c:v>169</c:v>
                </c:pt>
                <c:pt idx="68">
                  <c:v>170</c:v>
                </c:pt>
                <c:pt idx="69">
                  <c:v>171</c:v>
                </c:pt>
                <c:pt idx="70">
                  <c:v>172</c:v>
                </c:pt>
                <c:pt idx="71">
                  <c:v>173</c:v>
                </c:pt>
                <c:pt idx="72">
                  <c:v>174</c:v>
                </c:pt>
                <c:pt idx="73">
                  <c:v>175</c:v>
                </c:pt>
                <c:pt idx="74">
                  <c:v>176</c:v>
                </c:pt>
                <c:pt idx="75">
                  <c:v>177</c:v>
                </c:pt>
                <c:pt idx="76">
                  <c:v>178</c:v>
                </c:pt>
                <c:pt idx="77">
                  <c:v>179</c:v>
                </c:pt>
                <c:pt idx="78">
                  <c:v>180</c:v>
                </c:pt>
                <c:pt idx="79">
                  <c:v>181</c:v>
                </c:pt>
                <c:pt idx="80">
                  <c:v>182</c:v>
                </c:pt>
                <c:pt idx="81">
                  <c:v>183</c:v>
                </c:pt>
                <c:pt idx="82">
                  <c:v>184</c:v>
                </c:pt>
                <c:pt idx="83">
                  <c:v>185</c:v>
                </c:pt>
                <c:pt idx="84">
                  <c:v>186</c:v>
                </c:pt>
                <c:pt idx="85">
                  <c:v>187</c:v>
                </c:pt>
                <c:pt idx="86">
                  <c:v>188</c:v>
                </c:pt>
                <c:pt idx="87">
                  <c:v>189</c:v>
                </c:pt>
                <c:pt idx="88">
                  <c:v>190</c:v>
                </c:pt>
                <c:pt idx="89">
                  <c:v>191</c:v>
                </c:pt>
                <c:pt idx="90">
                  <c:v>192</c:v>
                </c:pt>
                <c:pt idx="91">
                  <c:v>193</c:v>
                </c:pt>
                <c:pt idx="92">
                  <c:v>194</c:v>
                </c:pt>
                <c:pt idx="93">
                  <c:v>195</c:v>
                </c:pt>
                <c:pt idx="94">
                  <c:v>196</c:v>
                </c:pt>
                <c:pt idx="95">
                  <c:v>197</c:v>
                </c:pt>
                <c:pt idx="96">
                  <c:v>198</c:v>
                </c:pt>
                <c:pt idx="97">
                  <c:v>199</c:v>
                </c:pt>
                <c:pt idx="98">
                  <c:v>200</c:v>
                </c:pt>
                <c:pt idx="99">
                  <c:v>201</c:v>
                </c:pt>
                <c:pt idx="100">
                  <c:v>202</c:v>
                </c:pt>
                <c:pt idx="101">
                  <c:v>203</c:v>
                </c:pt>
                <c:pt idx="102">
                  <c:v>204</c:v>
                </c:pt>
                <c:pt idx="103">
                  <c:v>205</c:v>
                </c:pt>
                <c:pt idx="104">
                  <c:v>206</c:v>
                </c:pt>
                <c:pt idx="105">
                  <c:v>207</c:v>
                </c:pt>
                <c:pt idx="106">
                  <c:v>208</c:v>
                </c:pt>
                <c:pt idx="107">
                  <c:v>209</c:v>
                </c:pt>
                <c:pt idx="108">
                  <c:v>210</c:v>
                </c:pt>
                <c:pt idx="109">
                  <c:v>211</c:v>
                </c:pt>
                <c:pt idx="110">
                  <c:v>212</c:v>
                </c:pt>
                <c:pt idx="111">
                  <c:v>213</c:v>
                </c:pt>
                <c:pt idx="112">
                  <c:v>214</c:v>
                </c:pt>
                <c:pt idx="113">
                  <c:v>215</c:v>
                </c:pt>
                <c:pt idx="114">
                  <c:v>216</c:v>
                </c:pt>
                <c:pt idx="115">
                  <c:v>217</c:v>
                </c:pt>
                <c:pt idx="116">
                  <c:v>218</c:v>
                </c:pt>
                <c:pt idx="117">
                  <c:v>219</c:v>
                </c:pt>
                <c:pt idx="118">
                  <c:v>220</c:v>
                </c:pt>
                <c:pt idx="119">
                  <c:v>221</c:v>
                </c:pt>
                <c:pt idx="120">
                  <c:v>222</c:v>
                </c:pt>
                <c:pt idx="121">
                  <c:v>223</c:v>
                </c:pt>
                <c:pt idx="122">
                  <c:v>224</c:v>
                </c:pt>
                <c:pt idx="123">
                  <c:v>225</c:v>
                </c:pt>
                <c:pt idx="124">
                  <c:v>226</c:v>
                </c:pt>
                <c:pt idx="125">
                  <c:v>227</c:v>
                </c:pt>
                <c:pt idx="126">
                  <c:v>228</c:v>
                </c:pt>
                <c:pt idx="127">
                  <c:v>229</c:v>
                </c:pt>
                <c:pt idx="128">
                  <c:v>230</c:v>
                </c:pt>
                <c:pt idx="129">
                  <c:v>231</c:v>
                </c:pt>
                <c:pt idx="130">
                  <c:v>232</c:v>
                </c:pt>
                <c:pt idx="131">
                  <c:v>233</c:v>
                </c:pt>
                <c:pt idx="132">
                  <c:v>234</c:v>
                </c:pt>
                <c:pt idx="133">
                  <c:v>235</c:v>
                </c:pt>
                <c:pt idx="134">
                  <c:v>236</c:v>
                </c:pt>
                <c:pt idx="135">
                  <c:v>237</c:v>
                </c:pt>
                <c:pt idx="136">
                  <c:v>238</c:v>
                </c:pt>
                <c:pt idx="137">
                  <c:v>239</c:v>
                </c:pt>
                <c:pt idx="138">
                  <c:v>240</c:v>
                </c:pt>
                <c:pt idx="139">
                  <c:v>241</c:v>
                </c:pt>
                <c:pt idx="140">
                  <c:v>242</c:v>
                </c:pt>
                <c:pt idx="141">
                  <c:v>243</c:v>
                </c:pt>
                <c:pt idx="142">
                  <c:v>244</c:v>
                </c:pt>
                <c:pt idx="143">
                  <c:v>245</c:v>
                </c:pt>
                <c:pt idx="144">
                  <c:v>246</c:v>
                </c:pt>
                <c:pt idx="145">
                  <c:v>247</c:v>
                </c:pt>
                <c:pt idx="146">
                  <c:v>248</c:v>
                </c:pt>
                <c:pt idx="147">
                  <c:v>249</c:v>
                </c:pt>
                <c:pt idx="148">
                  <c:v>250</c:v>
                </c:pt>
                <c:pt idx="149">
                  <c:v>251</c:v>
                </c:pt>
                <c:pt idx="150">
                  <c:v>252</c:v>
                </c:pt>
                <c:pt idx="151">
                  <c:v>253</c:v>
                </c:pt>
                <c:pt idx="152">
                  <c:v>254</c:v>
                </c:pt>
                <c:pt idx="153">
                  <c:v>255</c:v>
                </c:pt>
                <c:pt idx="154">
                  <c:v>256</c:v>
                </c:pt>
                <c:pt idx="155">
                  <c:v>257</c:v>
                </c:pt>
                <c:pt idx="156">
                  <c:v>258</c:v>
                </c:pt>
                <c:pt idx="157">
                  <c:v>259</c:v>
                </c:pt>
                <c:pt idx="158">
                  <c:v>260</c:v>
                </c:pt>
                <c:pt idx="159">
                  <c:v>261</c:v>
                </c:pt>
                <c:pt idx="160">
                  <c:v>262</c:v>
                </c:pt>
                <c:pt idx="161">
                  <c:v>263</c:v>
                </c:pt>
                <c:pt idx="162">
                  <c:v>264</c:v>
                </c:pt>
                <c:pt idx="163">
                  <c:v>265</c:v>
                </c:pt>
                <c:pt idx="164">
                  <c:v>266</c:v>
                </c:pt>
                <c:pt idx="165">
                  <c:v>267</c:v>
                </c:pt>
                <c:pt idx="166">
                  <c:v>268</c:v>
                </c:pt>
                <c:pt idx="167">
                  <c:v>269</c:v>
                </c:pt>
                <c:pt idx="168">
                  <c:v>270</c:v>
                </c:pt>
                <c:pt idx="169">
                  <c:v>271</c:v>
                </c:pt>
                <c:pt idx="170">
                  <c:v>272</c:v>
                </c:pt>
                <c:pt idx="171">
                  <c:v>273</c:v>
                </c:pt>
                <c:pt idx="172">
                  <c:v>274</c:v>
                </c:pt>
                <c:pt idx="173">
                  <c:v>275</c:v>
                </c:pt>
                <c:pt idx="174">
                  <c:v>276</c:v>
                </c:pt>
                <c:pt idx="175">
                  <c:v>277</c:v>
                </c:pt>
                <c:pt idx="176">
                  <c:v>278</c:v>
                </c:pt>
                <c:pt idx="177">
                  <c:v>279</c:v>
                </c:pt>
                <c:pt idx="178">
                  <c:v>280</c:v>
                </c:pt>
                <c:pt idx="179">
                  <c:v>281</c:v>
                </c:pt>
                <c:pt idx="180">
                  <c:v>282</c:v>
                </c:pt>
                <c:pt idx="181">
                  <c:v>283</c:v>
                </c:pt>
                <c:pt idx="182">
                  <c:v>284</c:v>
                </c:pt>
                <c:pt idx="183">
                  <c:v>285</c:v>
                </c:pt>
                <c:pt idx="184">
                  <c:v>286</c:v>
                </c:pt>
                <c:pt idx="185">
                  <c:v>287</c:v>
                </c:pt>
                <c:pt idx="186">
                  <c:v>288</c:v>
                </c:pt>
                <c:pt idx="187">
                  <c:v>289</c:v>
                </c:pt>
                <c:pt idx="188">
                  <c:v>290</c:v>
                </c:pt>
                <c:pt idx="189">
                  <c:v>291</c:v>
                </c:pt>
                <c:pt idx="190">
                  <c:v>292</c:v>
                </c:pt>
                <c:pt idx="191">
                  <c:v>293</c:v>
                </c:pt>
                <c:pt idx="192">
                  <c:v>294</c:v>
                </c:pt>
                <c:pt idx="193">
                  <c:v>295</c:v>
                </c:pt>
                <c:pt idx="194">
                  <c:v>296</c:v>
                </c:pt>
                <c:pt idx="195">
                  <c:v>297</c:v>
                </c:pt>
                <c:pt idx="196">
                  <c:v>298</c:v>
                </c:pt>
                <c:pt idx="197">
                  <c:v>299</c:v>
                </c:pt>
                <c:pt idx="198">
                  <c:v>300</c:v>
                </c:pt>
                <c:pt idx="199">
                  <c:v>301</c:v>
                </c:pt>
                <c:pt idx="200">
                  <c:v>302</c:v>
                </c:pt>
                <c:pt idx="201">
                  <c:v>303</c:v>
                </c:pt>
                <c:pt idx="202">
                  <c:v>304</c:v>
                </c:pt>
                <c:pt idx="203">
                  <c:v>305</c:v>
                </c:pt>
                <c:pt idx="204">
                  <c:v>306</c:v>
                </c:pt>
                <c:pt idx="205">
                  <c:v>307</c:v>
                </c:pt>
                <c:pt idx="206">
                  <c:v>308</c:v>
                </c:pt>
                <c:pt idx="207">
                  <c:v>309</c:v>
                </c:pt>
                <c:pt idx="208">
                  <c:v>310</c:v>
                </c:pt>
                <c:pt idx="209">
                  <c:v>311</c:v>
                </c:pt>
                <c:pt idx="210">
                  <c:v>312</c:v>
                </c:pt>
                <c:pt idx="211">
                  <c:v>313</c:v>
                </c:pt>
                <c:pt idx="212">
                  <c:v>314</c:v>
                </c:pt>
                <c:pt idx="213">
                  <c:v>315</c:v>
                </c:pt>
                <c:pt idx="214">
                  <c:v>316</c:v>
                </c:pt>
                <c:pt idx="215">
                  <c:v>317</c:v>
                </c:pt>
                <c:pt idx="216">
                  <c:v>318</c:v>
                </c:pt>
                <c:pt idx="217">
                  <c:v>319</c:v>
                </c:pt>
                <c:pt idx="218">
                  <c:v>320</c:v>
                </c:pt>
                <c:pt idx="219">
                  <c:v>321</c:v>
                </c:pt>
                <c:pt idx="220">
                  <c:v>322</c:v>
                </c:pt>
                <c:pt idx="221">
                  <c:v>323</c:v>
                </c:pt>
                <c:pt idx="222">
                  <c:v>324</c:v>
                </c:pt>
                <c:pt idx="223">
                  <c:v>325</c:v>
                </c:pt>
                <c:pt idx="224">
                  <c:v>326</c:v>
                </c:pt>
                <c:pt idx="225">
                  <c:v>327</c:v>
                </c:pt>
                <c:pt idx="226">
                  <c:v>328</c:v>
                </c:pt>
                <c:pt idx="227">
                  <c:v>329</c:v>
                </c:pt>
                <c:pt idx="228">
                  <c:v>330</c:v>
                </c:pt>
                <c:pt idx="229">
                  <c:v>331</c:v>
                </c:pt>
                <c:pt idx="230">
                  <c:v>332</c:v>
                </c:pt>
                <c:pt idx="231">
                  <c:v>333</c:v>
                </c:pt>
                <c:pt idx="232">
                  <c:v>334</c:v>
                </c:pt>
                <c:pt idx="233">
                  <c:v>335</c:v>
                </c:pt>
                <c:pt idx="234">
                  <c:v>336</c:v>
                </c:pt>
                <c:pt idx="235">
                  <c:v>337</c:v>
                </c:pt>
                <c:pt idx="236">
                  <c:v>338</c:v>
                </c:pt>
                <c:pt idx="237">
                  <c:v>339</c:v>
                </c:pt>
                <c:pt idx="238">
                  <c:v>340</c:v>
                </c:pt>
                <c:pt idx="239">
                  <c:v>341</c:v>
                </c:pt>
                <c:pt idx="240">
                  <c:v>342</c:v>
                </c:pt>
                <c:pt idx="241">
                  <c:v>343</c:v>
                </c:pt>
                <c:pt idx="242">
                  <c:v>344</c:v>
                </c:pt>
                <c:pt idx="243">
                  <c:v>345</c:v>
                </c:pt>
                <c:pt idx="244">
                  <c:v>346</c:v>
                </c:pt>
                <c:pt idx="245">
                  <c:v>347</c:v>
                </c:pt>
                <c:pt idx="246">
                  <c:v>348</c:v>
                </c:pt>
                <c:pt idx="247">
                  <c:v>349</c:v>
                </c:pt>
                <c:pt idx="248">
                  <c:v>350</c:v>
                </c:pt>
                <c:pt idx="249">
                  <c:v>351</c:v>
                </c:pt>
                <c:pt idx="250">
                  <c:v>352</c:v>
                </c:pt>
                <c:pt idx="251">
                  <c:v>353</c:v>
                </c:pt>
                <c:pt idx="252">
                  <c:v>354</c:v>
                </c:pt>
                <c:pt idx="253">
                  <c:v>355</c:v>
                </c:pt>
                <c:pt idx="254">
                  <c:v>356</c:v>
                </c:pt>
                <c:pt idx="255">
                  <c:v>357</c:v>
                </c:pt>
                <c:pt idx="256">
                  <c:v>358</c:v>
                </c:pt>
                <c:pt idx="257">
                  <c:v>359</c:v>
                </c:pt>
                <c:pt idx="258">
                  <c:v>360</c:v>
                </c:pt>
                <c:pt idx="259">
                  <c:v>361</c:v>
                </c:pt>
                <c:pt idx="260">
                  <c:v>362</c:v>
                </c:pt>
                <c:pt idx="261">
                  <c:v>363</c:v>
                </c:pt>
                <c:pt idx="262">
                  <c:v>364</c:v>
                </c:pt>
                <c:pt idx="263">
                  <c:v>365</c:v>
                </c:pt>
                <c:pt idx="264">
                  <c:v>366</c:v>
                </c:pt>
                <c:pt idx="265">
                  <c:v>367</c:v>
                </c:pt>
                <c:pt idx="266">
                  <c:v>368</c:v>
                </c:pt>
                <c:pt idx="267">
                  <c:v>369</c:v>
                </c:pt>
                <c:pt idx="268">
                  <c:v>370</c:v>
                </c:pt>
                <c:pt idx="269">
                  <c:v>371</c:v>
                </c:pt>
                <c:pt idx="270">
                  <c:v>372</c:v>
                </c:pt>
                <c:pt idx="271">
                  <c:v>373</c:v>
                </c:pt>
                <c:pt idx="272">
                  <c:v>374</c:v>
                </c:pt>
                <c:pt idx="273">
                  <c:v>375</c:v>
                </c:pt>
                <c:pt idx="274">
                  <c:v>376</c:v>
                </c:pt>
                <c:pt idx="275">
                  <c:v>377</c:v>
                </c:pt>
                <c:pt idx="276">
                  <c:v>378</c:v>
                </c:pt>
                <c:pt idx="277">
                  <c:v>379</c:v>
                </c:pt>
                <c:pt idx="278">
                  <c:v>380</c:v>
                </c:pt>
                <c:pt idx="279">
                  <c:v>381</c:v>
                </c:pt>
                <c:pt idx="280">
                  <c:v>382</c:v>
                </c:pt>
                <c:pt idx="281">
                  <c:v>383</c:v>
                </c:pt>
                <c:pt idx="282">
                  <c:v>384</c:v>
                </c:pt>
                <c:pt idx="283">
                  <c:v>385</c:v>
                </c:pt>
                <c:pt idx="284">
                  <c:v>386</c:v>
                </c:pt>
                <c:pt idx="285">
                  <c:v>387</c:v>
                </c:pt>
                <c:pt idx="286">
                  <c:v>388</c:v>
                </c:pt>
                <c:pt idx="287">
                  <c:v>389</c:v>
                </c:pt>
                <c:pt idx="288">
                  <c:v>390</c:v>
                </c:pt>
                <c:pt idx="289">
                  <c:v>391</c:v>
                </c:pt>
                <c:pt idx="290">
                  <c:v>392</c:v>
                </c:pt>
                <c:pt idx="291">
                  <c:v>393</c:v>
                </c:pt>
                <c:pt idx="292">
                  <c:v>394</c:v>
                </c:pt>
                <c:pt idx="293">
                  <c:v>395</c:v>
                </c:pt>
                <c:pt idx="294">
                  <c:v>396</c:v>
                </c:pt>
                <c:pt idx="295">
                  <c:v>397</c:v>
                </c:pt>
                <c:pt idx="296">
                  <c:v>398</c:v>
                </c:pt>
                <c:pt idx="297">
                  <c:v>399</c:v>
                </c:pt>
                <c:pt idx="298">
                  <c:v>400</c:v>
                </c:pt>
                <c:pt idx="299">
                  <c:v>401</c:v>
                </c:pt>
                <c:pt idx="300">
                  <c:v>402</c:v>
                </c:pt>
                <c:pt idx="301">
                  <c:v>403</c:v>
                </c:pt>
                <c:pt idx="302">
                  <c:v>404</c:v>
                </c:pt>
                <c:pt idx="303">
                  <c:v>405</c:v>
                </c:pt>
                <c:pt idx="304">
                  <c:v>406</c:v>
                </c:pt>
                <c:pt idx="305">
                  <c:v>407</c:v>
                </c:pt>
                <c:pt idx="306">
                  <c:v>408</c:v>
                </c:pt>
                <c:pt idx="307">
                  <c:v>409</c:v>
                </c:pt>
                <c:pt idx="308">
                  <c:v>410</c:v>
                </c:pt>
                <c:pt idx="309">
                  <c:v>411</c:v>
                </c:pt>
                <c:pt idx="310">
                  <c:v>412</c:v>
                </c:pt>
                <c:pt idx="311">
                  <c:v>413</c:v>
                </c:pt>
                <c:pt idx="312">
                  <c:v>414</c:v>
                </c:pt>
                <c:pt idx="313">
                  <c:v>415</c:v>
                </c:pt>
                <c:pt idx="314">
                  <c:v>416</c:v>
                </c:pt>
                <c:pt idx="315">
                  <c:v>417</c:v>
                </c:pt>
                <c:pt idx="316">
                  <c:v>418</c:v>
                </c:pt>
                <c:pt idx="317">
                  <c:v>419</c:v>
                </c:pt>
                <c:pt idx="318">
                  <c:v>420</c:v>
                </c:pt>
                <c:pt idx="319">
                  <c:v>421</c:v>
                </c:pt>
                <c:pt idx="320">
                  <c:v>422</c:v>
                </c:pt>
                <c:pt idx="321">
                  <c:v>423</c:v>
                </c:pt>
                <c:pt idx="322">
                  <c:v>424</c:v>
                </c:pt>
                <c:pt idx="323">
                  <c:v>425</c:v>
                </c:pt>
                <c:pt idx="324">
                  <c:v>426</c:v>
                </c:pt>
                <c:pt idx="325">
                  <c:v>427</c:v>
                </c:pt>
                <c:pt idx="326">
                  <c:v>428</c:v>
                </c:pt>
                <c:pt idx="327">
                  <c:v>429</c:v>
                </c:pt>
                <c:pt idx="328">
                  <c:v>430</c:v>
                </c:pt>
                <c:pt idx="329">
                  <c:v>431</c:v>
                </c:pt>
                <c:pt idx="330">
                  <c:v>432</c:v>
                </c:pt>
                <c:pt idx="331">
                  <c:v>433</c:v>
                </c:pt>
                <c:pt idx="332">
                  <c:v>434</c:v>
                </c:pt>
                <c:pt idx="333">
                  <c:v>435</c:v>
                </c:pt>
                <c:pt idx="334">
                  <c:v>436</c:v>
                </c:pt>
                <c:pt idx="335">
                  <c:v>437</c:v>
                </c:pt>
                <c:pt idx="336">
                  <c:v>438</c:v>
                </c:pt>
                <c:pt idx="337">
                  <c:v>439</c:v>
                </c:pt>
                <c:pt idx="338">
                  <c:v>440</c:v>
                </c:pt>
                <c:pt idx="339">
                  <c:v>441</c:v>
                </c:pt>
                <c:pt idx="340">
                  <c:v>442</c:v>
                </c:pt>
                <c:pt idx="341">
                  <c:v>443</c:v>
                </c:pt>
                <c:pt idx="342">
                  <c:v>444</c:v>
                </c:pt>
                <c:pt idx="343">
                  <c:v>445</c:v>
                </c:pt>
                <c:pt idx="344">
                  <c:v>446</c:v>
                </c:pt>
                <c:pt idx="345">
                  <c:v>447</c:v>
                </c:pt>
                <c:pt idx="346">
                  <c:v>448</c:v>
                </c:pt>
                <c:pt idx="347">
                  <c:v>449</c:v>
                </c:pt>
                <c:pt idx="348">
                  <c:v>450</c:v>
                </c:pt>
                <c:pt idx="349">
                  <c:v>451</c:v>
                </c:pt>
                <c:pt idx="350">
                  <c:v>452</c:v>
                </c:pt>
                <c:pt idx="351">
                  <c:v>453</c:v>
                </c:pt>
                <c:pt idx="352">
                  <c:v>454</c:v>
                </c:pt>
                <c:pt idx="353">
                  <c:v>455</c:v>
                </c:pt>
                <c:pt idx="354">
                  <c:v>456</c:v>
                </c:pt>
                <c:pt idx="355">
                  <c:v>457</c:v>
                </c:pt>
                <c:pt idx="356">
                  <c:v>458</c:v>
                </c:pt>
                <c:pt idx="357">
                  <c:v>459</c:v>
                </c:pt>
                <c:pt idx="358">
                  <c:v>460</c:v>
                </c:pt>
                <c:pt idx="359">
                  <c:v>461</c:v>
                </c:pt>
                <c:pt idx="360">
                  <c:v>462</c:v>
                </c:pt>
                <c:pt idx="361">
                  <c:v>463</c:v>
                </c:pt>
                <c:pt idx="362">
                  <c:v>464</c:v>
                </c:pt>
                <c:pt idx="363">
                  <c:v>465</c:v>
                </c:pt>
                <c:pt idx="364">
                  <c:v>466</c:v>
                </c:pt>
                <c:pt idx="365">
                  <c:v>467</c:v>
                </c:pt>
                <c:pt idx="366">
                  <c:v>468</c:v>
                </c:pt>
                <c:pt idx="367">
                  <c:v>469</c:v>
                </c:pt>
                <c:pt idx="368">
                  <c:v>470</c:v>
                </c:pt>
                <c:pt idx="369">
                  <c:v>471</c:v>
                </c:pt>
                <c:pt idx="370">
                  <c:v>472</c:v>
                </c:pt>
                <c:pt idx="371">
                  <c:v>473</c:v>
                </c:pt>
                <c:pt idx="372">
                  <c:v>474</c:v>
                </c:pt>
                <c:pt idx="373">
                  <c:v>475</c:v>
                </c:pt>
                <c:pt idx="374">
                  <c:v>476</c:v>
                </c:pt>
                <c:pt idx="375">
                  <c:v>477</c:v>
                </c:pt>
                <c:pt idx="376">
                  <c:v>478</c:v>
                </c:pt>
                <c:pt idx="377">
                  <c:v>479</c:v>
                </c:pt>
                <c:pt idx="378">
                  <c:v>480</c:v>
                </c:pt>
                <c:pt idx="379">
                  <c:v>481</c:v>
                </c:pt>
                <c:pt idx="380">
                  <c:v>482</c:v>
                </c:pt>
                <c:pt idx="381">
                  <c:v>483</c:v>
                </c:pt>
                <c:pt idx="382">
                  <c:v>484</c:v>
                </c:pt>
                <c:pt idx="383">
                  <c:v>485</c:v>
                </c:pt>
                <c:pt idx="384">
                  <c:v>486</c:v>
                </c:pt>
                <c:pt idx="385">
                  <c:v>487</c:v>
                </c:pt>
                <c:pt idx="386">
                  <c:v>488</c:v>
                </c:pt>
                <c:pt idx="387">
                  <c:v>489</c:v>
                </c:pt>
                <c:pt idx="388">
                  <c:v>490</c:v>
                </c:pt>
                <c:pt idx="389">
                  <c:v>491</c:v>
                </c:pt>
                <c:pt idx="390">
                  <c:v>492</c:v>
                </c:pt>
                <c:pt idx="391">
                  <c:v>493</c:v>
                </c:pt>
                <c:pt idx="392">
                  <c:v>494</c:v>
                </c:pt>
                <c:pt idx="393">
                  <c:v>495</c:v>
                </c:pt>
                <c:pt idx="394">
                  <c:v>496</c:v>
                </c:pt>
                <c:pt idx="395">
                  <c:v>497</c:v>
                </c:pt>
                <c:pt idx="396">
                  <c:v>498</c:v>
                </c:pt>
                <c:pt idx="397">
                  <c:v>499</c:v>
                </c:pt>
                <c:pt idx="398">
                  <c:v>500</c:v>
                </c:pt>
                <c:pt idx="399">
                  <c:v>501</c:v>
                </c:pt>
                <c:pt idx="400">
                  <c:v>502</c:v>
                </c:pt>
                <c:pt idx="401">
                  <c:v>503</c:v>
                </c:pt>
                <c:pt idx="402">
                  <c:v>504</c:v>
                </c:pt>
                <c:pt idx="403">
                  <c:v>505</c:v>
                </c:pt>
                <c:pt idx="404">
                  <c:v>506</c:v>
                </c:pt>
                <c:pt idx="405">
                  <c:v>507</c:v>
                </c:pt>
                <c:pt idx="406">
                  <c:v>508</c:v>
                </c:pt>
                <c:pt idx="407">
                  <c:v>509</c:v>
                </c:pt>
                <c:pt idx="408">
                  <c:v>510</c:v>
                </c:pt>
                <c:pt idx="409">
                  <c:v>511</c:v>
                </c:pt>
                <c:pt idx="410">
                  <c:v>512</c:v>
                </c:pt>
              </c:numCache>
            </c:numRef>
          </c:xVal>
          <c:yVal>
            <c:numRef>
              <c:f>'Dati Servo B'!$O$4:$O$414</c:f>
              <c:numCache>
                <c:formatCode>0.000</c:formatCode>
                <c:ptCount val="411"/>
                <c:pt idx="0">
                  <c:v>0.263671875</c:v>
                </c:pt>
                <c:pt idx="1">
                  <c:v>0.439453125</c:v>
                </c:pt>
                <c:pt idx="2">
                  <c:v>1.142578125</c:v>
                </c:pt>
                <c:pt idx="3">
                  <c:v>2.373046875</c:v>
                </c:pt>
                <c:pt idx="4">
                  <c:v>3.33984375</c:v>
                </c:pt>
                <c:pt idx="5">
                  <c:v>4.04296875</c:v>
                </c:pt>
                <c:pt idx="6">
                  <c:v>4.04296875</c:v>
                </c:pt>
                <c:pt idx="7">
                  <c:v>4.658203125</c:v>
                </c:pt>
                <c:pt idx="8">
                  <c:v>5.625</c:v>
                </c:pt>
                <c:pt idx="9">
                  <c:v>6.767578125</c:v>
                </c:pt>
                <c:pt idx="10">
                  <c:v>6.767578125</c:v>
                </c:pt>
                <c:pt idx="11">
                  <c:v>7.734375</c:v>
                </c:pt>
                <c:pt idx="12">
                  <c:v>8.876953125</c:v>
                </c:pt>
                <c:pt idx="13">
                  <c:v>9.052734375</c:v>
                </c:pt>
                <c:pt idx="14">
                  <c:v>9.4921875</c:v>
                </c:pt>
                <c:pt idx="15">
                  <c:v>10.107421875</c:v>
                </c:pt>
                <c:pt idx="16">
                  <c:v>10.810546875</c:v>
                </c:pt>
                <c:pt idx="17">
                  <c:v>11.42578125</c:v>
                </c:pt>
                <c:pt idx="18">
                  <c:v>12.041015625</c:v>
                </c:pt>
                <c:pt idx="19">
                  <c:v>12.041015625</c:v>
                </c:pt>
                <c:pt idx="20">
                  <c:v>13.447265625</c:v>
                </c:pt>
                <c:pt idx="21">
                  <c:v>13.623046875</c:v>
                </c:pt>
                <c:pt idx="22">
                  <c:v>14.150390625</c:v>
                </c:pt>
                <c:pt idx="23">
                  <c:v>14.58984375</c:v>
                </c:pt>
                <c:pt idx="24">
                  <c:v>15.1171875</c:v>
                </c:pt>
                <c:pt idx="25">
                  <c:v>15.556640625</c:v>
                </c:pt>
                <c:pt idx="26">
                  <c:v>16.5234375</c:v>
                </c:pt>
                <c:pt idx="27">
                  <c:v>16.5234375</c:v>
                </c:pt>
                <c:pt idx="28">
                  <c:v>17.578125</c:v>
                </c:pt>
                <c:pt idx="29">
                  <c:v>18.193359375</c:v>
                </c:pt>
                <c:pt idx="30">
                  <c:v>18.720703125</c:v>
                </c:pt>
                <c:pt idx="31">
                  <c:v>19.3359375</c:v>
                </c:pt>
                <c:pt idx="32">
                  <c:v>20.390625</c:v>
                </c:pt>
                <c:pt idx="33">
                  <c:v>20.56640625</c:v>
                </c:pt>
                <c:pt idx="34">
                  <c:v>21.181640625</c:v>
                </c:pt>
                <c:pt idx="35">
                  <c:v>22.412109375</c:v>
                </c:pt>
                <c:pt idx="36">
                  <c:v>23.02734375</c:v>
                </c:pt>
                <c:pt idx="37">
                  <c:v>24.169921875</c:v>
                </c:pt>
                <c:pt idx="38">
                  <c:v>24.169921875</c:v>
                </c:pt>
                <c:pt idx="39">
                  <c:v>25.048828125</c:v>
                </c:pt>
                <c:pt idx="40">
                  <c:v>25.048828125</c:v>
                </c:pt>
                <c:pt idx="41">
                  <c:v>26.19140625</c:v>
                </c:pt>
                <c:pt idx="42">
                  <c:v>26.19140625</c:v>
                </c:pt>
                <c:pt idx="43">
                  <c:v>27.333984375</c:v>
                </c:pt>
                <c:pt idx="44">
                  <c:v>27.94921875</c:v>
                </c:pt>
                <c:pt idx="45">
                  <c:v>28.564453125</c:v>
                </c:pt>
                <c:pt idx="46">
                  <c:v>29.091796875</c:v>
                </c:pt>
                <c:pt idx="47">
                  <c:v>29.53125</c:v>
                </c:pt>
                <c:pt idx="48">
                  <c:v>30.673828125</c:v>
                </c:pt>
                <c:pt idx="49">
                  <c:v>31.2890625</c:v>
                </c:pt>
                <c:pt idx="50">
                  <c:v>31.2890625</c:v>
                </c:pt>
                <c:pt idx="51">
                  <c:v>31.9921875</c:v>
                </c:pt>
                <c:pt idx="52">
                  <c:v>32.6953125</c:v>
                </c:pt>
                <c:pt idx="53">
                  <c:v>33.92578125</c:v>
                </c:pt>
                <c:pt idx="54">
                  <c:v>33.92578125</c:v>
                </c:pt>
                <c:pt idx="55">
                  <c:v>34.541015625</c:v>
                </c:pt>
                <c:pt idx="56">
                  <c:v>34.98046875</c:v>
                </c:pt>
                <c:pt idx="57">
                  <c:v>35.859375</c:v>
                </c:pt>
                <c:pt idx="58">
                  <c:v>36.5625</c:v>
                </c:pt>
                <c:pt idx="59">
                  <c:v>37.265625</c:v>
                </c:pt>
                <c:pt idx="60">
                  <c:v>38.056640625</c:v>
                </c:pt>
                <c:pt idx="61">
                  <c:v>38.056640625</c:v>
                </c:pt>
                <c:pt idx="62">
                  <c:v>38.759765625</c:v>
                </c:pt>
                <c:pt idx="63">
                  <c:v>39.462890625</c:v>
                </c:pt>
                <c:pt idx="64">
                  <c:v>40.166015625</c:v>
                </c:pt>
                <c:pt idx="65">
                  <c:v>41.484375</c:v>
                </c:pt>
                <c:pt idx="66">
                  <c:v>42.01171875</c:v>
                </c:pt>
                <c:pt idx="67">
                  <c:v>42.890625</c:v>
                </c:pt>
                <c:pt idx="68">
                  <c:v>43.06640625</c:v>
                </c:pt>
                <c:pt idx="69">
                  <c:v>43.59375</c:v>
                </c:pt>
                <c:pt idx="70">
                  <c:v>44.296875</c:v>
                </c:pt>
                <c:pt idx="71">
                  <c:v>44.296875</c:v>
                </c:pt>
                <c:pt idx="72">
                  <c:v>44.82421875</c:v>
                </c:pt>
                <c:pt idx="73">
                  <c:v>45.615234375</c:v>
                </c:pt>
                <c:pt idx="74">
                  <c:v>46.40625</c:v>
                </c:pt>
                <c:pt idx="75">
                  <c:v>47.197265625</c:v>
                </c:pt>
                <c:pt idx="76">
                  <c:v>47.4609375</c:v>
                </c:pt>
                <c:pt idx="77">
                  <c:v>48.779296875</c:v>
                </c:pt>
                <c:pt idx="78">
                  <c:v>49.921875</c:v>
                </c:pt>
                <c:pt idx="79">
                  <c:v>50.9765625</c:v>
                </c:pt>
                <c:pt idx="80">
                  <c:v>50.9765625</c:v>
                </c:pt>
                <c:pt idx="81">
                  <c:v>51.50390625</c:v>
                </c:pt>
                <c:pt idx="82">
                  <c:v>52.470703125</c:v>
                </c:pt>
                <c:pt idx="83">
                  <c:v>53.0859375</c:v>
                </c:pt>
                <c:pt idx="84">
                  <c:v>53.349609375</c:v>
                </c:pt>
                <c:pt idx="85">
                  <c:v>53.876953125</c:v>
                </c:pt>
                <c:pt idx="86">
                  <c:v>56.6015625</c:v>
                </c:pt>
                <c:pt idx="87">
                  <c:v>56.6015625</c:v>
                </c:pt>
                <c:pt idx="88">
                  <c:v>57.3046875</c:v>
                </c:pt>
                <c:pt idx="89">
                  <c:v>58.095703125</c:v>
                </c:pt>
                <c:pt idx="90">
                  <c:v>59.23828125</c:v>
                </c:pt>
                <c:pt idx="91">
                  <c:v>59.94140625</c:v>
                </c:pt>
                <c:pt idx="92">
                  <c:v>60.46875</c:v>
                </c:pt>
                <c:pt idx="93">
                  <c:v>61.34765625</c:v>
                </c:pt>
                <c:pt idx="94">
                  <c:v>61.962890625</c:v>
                </c:pt>
                <c:pt idx="95">
                  <c:v>62.841796875</c:v>
                </c:pt>
                <c:pt idx="96">
                  <c:v>62.841796875</c:v>
                </c:pt>
                <c:pt idx="97">
                  <c:v>64.423828125</c:v>
                </c:pt>
                <c:pt idx="98">
                  <c:v>65.654296875</c:v>
                </c:pt>
                <c:pt idx="99">
                  <c:v>66.4453125</c:v>
                </c:pt>
                <c:pt idx="100">
                  <c:v>66.4453125</c:v>
                </c:pt>
                <c:pt idx="101">
                  <c:v>68.02734375</c:v>
                </c:pt>
                <c:pt idx="102">
                  <c:v>68.818359375</c:v>
                </c:pt>
                <c:pt idx="103">
                  <c:v>69.697265625</c:v>
                </c:pt>
                <c:pt idx="104">
                  <c:v>69.9609375</c:v>
                </c:pt>
                <c:pt idx="105">
                  <c:v>71.19140625</c:v>
                </c:pt>
                <c:pt idx="106">
                  <c:v>71.19140625</c:v>
                </c:pt>
                <c:pt idx="107">
                  <c:v>72.421875</c:v>
                </c:pt>
                <c:pt idx="108">
                  <c:v>72.509765625</c:v>
                </c:pt>
                <c:pt idx="109">
                  <c:v>74.267578125</c:v>
                </c:pt>
                <c:pt idx="110">
                  <c:v>74.267578125</c:v>
                </c:pt>
                <c:pt idx="111">
                  <c:v>75.146484375</c:v>
                </c:pt>
                <c:pt idx="112">
                  <c:v>75.146484375</c:v>
                </c:pt>
                <c:pt idx="113">
                  <c:v>75.9375</c:v>
                </c:pt>
                <c:pt idx="114">
                  <c:v>76.46484375</c:v>
                </c:pt>
                <c:pt idx="115">
                  <c:v>77.607421875</c:v>
                </c:pt>
                <c:pt idx="116">
                  <c:v>78.75</c:v>
                </c:pt>
                <c:pt idx="117">
                  <c:v>80.244140625</c:v>
                </c:pt>
                <c:pt idx="118">
                  <c:v>80.244140625</c:v>
                </c:pt>
                <c:pt idx="119">
                  <c:v>80.595703125</c:v>
                </c:pt>
                <c:pt idx="120">
                  <c:v>81.9140625</c:v>
                </c:pt>
                <c:pt idx="121">
                  <c:v>81.9140625</c:v>
                </c:pt>
                <c:pt idx="122">
                  <c:v>83.14453125</c:v>
                </c:pt>
                <c:pt idx="123">
                  <c:v>83.14453125</c:v>
                </c:pt>
                <c:pt idx="124">
                  <c:v>84.90234375</c:v>
                </c:pt>
                <c:pt idx="125">
                  <c:v>84.90234375</c:v>
                </c:pt>
                <c:pt idx="126">
                  <c:v>86.044921875</c:v>
                </c:pt>
                <c:pt idx="127">
                  <c:v>86.572265625</c:v>
                </c:pt>
                <c:pt idx="128">
                  <c:v>86.66015625</c:v>
                </c:pt>
                <c:pt idx="129">
                  <c:v>87.5390625</c:v>
                </c:pt>
                <c:pt idx="130">
                  <c:v>87.5390625</c:v>
                </c:pt>
                <c:pt idx="131">
                  <c:v>89.033203125</c:v>
                </c:pt>
                <c:pt idx="132">
                  <c:v>90.87890625</c:v>
                </c:pt>
                <c:pt idx="133">
                  <c:v>91.494140625</c:v>
                </c:pt>
                <c:pt idx="134">
                  <c:v>92.109375</c:v>
                </c:pt>
                <c:pt idx="135">
                  <c:v>92.724609375</c:v>
                </c:pt>
                <c:pt idx="136">
                  <c:v>92.98828125</c:v>
                </c:pt>
                <c:pt idx="137">
                  <c:v>94.833984375</c:v>
                </c:pt>
                <c:pt idx="138">
                  <c:v>94.833984375</c:v>
                </c:pt>
                <c:pt idx="139">
                  <c:v>96.591796875</c:v>
                </c:pt>
                <c:pt idx="140">
                  <c:v>97.470703125</c:v>
                </c:pt>
                <c:pt idx="141">
                  <c:v>97.91015625</c:v>
                </c:pt>
                <c:pt idx="142">
                  <c:v>98.4375</c:v>
                </c:pt>
                <c:pt idx="143">
                  <c:v>98.96484375</c:v>
                </c:pt>
                <c:pt idx="144">
                  <c:v>98.96484375</c:v>
                </c:pt>
                <c:pt idx="145">
                  <c:v>99.755859375</c:v>
                </c:pt>
                <c:pt idx="146">
                  <c:v>100.72265625</c:v>
                </c:pt>
                <c:pt idx="147">
                  <c:v>100.810546875</c:v>
                </c:pt>
                <c:pt idx="148">
                  <c:v>102.48046875</c:v>
                </c:pt>
                <c:pt idx="149">
                  <c:v>102.48046875</c:v>
                </c:pt>
                <c:pt idx="150">
                  <c:v>104.150390625</c:v>
                </c:pt>
                <c:pt idx="151">
                  <c:v>104.150390625</c:v>
                </c:pt>
                <c:pt idx="152">
                  <c:v>104.23828125</c:v>
                </c:pt>
                <c:pt idx="153">
                  <c:v>104.853515625</c:v>
                </c:pt>
                <c:pt idx="154">
                  <c:v>107.314453125</c:v>
                </c:pt>
                <c:pt idx="155">
                  <c:v>107.314453125</c:v>
                </c:pt>
                <c:pt idx="156">
                  <c:v>107.841796875</c:v>
                </c:pt>
                <c:pt idx="157">
                  <c:v>108.10546875</c:v>
                </c:pt>
                <c:pt idx="158">
                  <c:v>108.369140625</c:v>
                </c:pt>
                <c:pt idx="159">
                  <c:v>109.3359375</c:v>
                </c:pt>
                <c:pt idx="160">
                  <c:v>109.3359375</c:v>
                </c:pt>
                <c:pt idx="161">
                  <c:v>110.830078125</c:v>
                </c:pt>
                <c:pt idx="162">
                  <c:v>110.830078125</c:v>
                </c:pt>
                <c:pt idx="163">
                  <c:v>110.830078125</c:v>
                </c:pt>
                <c:pt idx="164">
                  <c:v>111.97265625</c:v>
                </c:pt>
                <c:pt idx="165">
                  <c:v>111.97265625</c:v>
                </c:pt>
                <c:pt idx="166">
                  <c:v>113.5546875</c:v>
                </c:pt>
                <c:pt idx="167">
                  <c:v>114.609375</c:v>
                </c:pt>
                <c:pt idx="168">
                  <c:v>115.13671875</c:v>
                </c:pt>
                <c:pt idx="169">
                  <c:v>115.3125</c:v>
                </c:pt>
                <c:pt idx="170">
                  <c:v>115.6640625</c:v>
                </c:pt>
                <c:pt idx="171">
                  <c:v>116.455078125</c:v>
                </c:pt>
                <c:pt idx="172">
                  <c:v>117.94921875</c:v>
                </c:pt>
                <c:pt idx="173">
                  <c:v>117.94921875</c:v>
                </c:pt>
                <c:pt idx="174">
                  <c:v>118.828125</c:v>
                </c:pt>
                <c:pt idx="175">
                  <c:v>118.828125</c:v>
                </c:pt>
                <c:pt idx="176">
                  <c:v>118.828125</c:v>
                </c:pt>
                <c:pt idx="177">
                  <c:v>119.1796875</c:v>
                </c:pt>
                <c:pt idx="178">
                  <c:v>120.9375</c:v>
                </c:pt>
                <c:pt idx="179">
                  <c:v>120.9375</c:v>
                </c:pt>
                <c:pt idx="180">
                  <c:v>121.728515625</c:v>
                </c:pt>
                <c:pt idx="181">
                  <c:v>122.16796875</c:v>
                </c:pt>
                <c:pt idx="182">
                  <c:v>122.607421875</c:v>
                </c:pt>
                <c:pt idx="183">
                  <c:v>122.607421875</c:v>
                </c:pt>
                <c:pt idx="184">
                  <c:v>123.046875</c:v>
                </c:pt>
                <c:pt idx="185">
                  <c:v>123.75</c:v>
                </c:pt>
                <c:pt idx="186">
                  <c:v>124.62890625</c:v>
                </c:pt>
                <c:pt idx="187">
                  <c:v>124.8046875</c:v>
                </c:pt>
                <c:pt idx="188">
                  <c:v>125.859375</c:v>
                </c:pt>
                <c:pt idx="189">
                  <c:v>126.826171875</c:v>
                </c:pt>
                <c:pt idx="190">
                  <c:v>126.9140625</c:v>
                </c:pt>
                <c:pt idx="191">
                  <c:v>128.3203125</c:v>
                </c:pt>
                <c:pt idx="192">
                  <c:v>128.408203125</c:v>
                </c:pt>
                <c:pt idx="193">
                  <c:v>128.935546875</c:v>
                </c:pt>
                <c:pt idx="194">
                  <c:v>129.0234375</c:v>
                </c:pt>
                <c:pt idx="195">
                  <c:v>129.19921875</c:v>
                </c:pt>
                <c:pt idx="196">
                  <c:v>130.078125</c:v>
                </c:pt>
                <c:pt idx="197">
                  <c:v>131.220703125</c:v>
                </c:pt>
                <c:pt idx="198">
                  <c:v>132.451171875</c:v>
                </c:pt>
                <c:pt idx="199">
                  <c:v>132.451171875</c:v>
                </c:pt>
                <c:pt idx="200">
                  <c:v>133.06640625</c:v>
                </c:pt>
                <c:pt idx="201">
                  <c:v>133.681640625</c:v>
                </c:pt>
                <c:pt idx="202">
                  <c:v>133.681640625</c:v>
                </c:pt>
                <c:pt idx="203">
                  <c:v>134.296875</c:v>
                </c:pt>
                <c:pt idx="204">
                  <c:v>135</c:v>
                </c:pt>
                <c:pt idx="205">
                  <c:v>135</c:v>
                </c:pt>
                <c:pt idx="206">
                  <c:v>135.791015625</c:v>
                </c:pt>
                <c:pt idx="207">
                  <c:v>136.23046875</c:v>
                </c:pt>
                <c:pt idx="208">
                  <c:v>136.669921875</c:v>
                </c:pt>
                <c:pt idx="209">
                  <c:v>137.548828125</c:v>
                </c:pt>
                <c:pt idx="210">
                  <c:v>137.548828125</c:v>
                </c:pt>
                <c:pt idx="211">
                  <c:v>138.33984375</c:v>
                </c:pt>
                <c:pt idx="212">
                  <c:v>139.04296875</c:v>
                </c:pt>
                <c:pt idx="213">
                  <c:v>139.21875</c:v>
                </c:pt>
                <c:pt idx="214">
                  <c:v>139.658203125</c:v>
                </c:pt>
                <c:pt idx="215">
                  <c:v>140.009765625</c:v>
                </c:pt>
                <c:pt idx="216">
                  <c:v>140.888671875</c:v>
                </c:pt>
                <c:pt idx="217">
                  <c:v>140.888671875</c:v>
                </c:pt>
                <c:pt idx="218">
                  <c:v>141.591796875</c:v>
                </c:pt>
                <c:pt idx="219">
                  <c:v>142.3828125</c:v>
                </c:pt>
                <c:pt idx="220">
                  <c:v>142.3828125</c:v>
                </c:pt>
                <c:pt idx="221">
                  <c:v>143.0859375</c:v>
                </c:pt>
                <c:pt idx="222">
                  <c:v>143.525390625</c:v>
                </c:pt>
                <c:pt idx="223">
                  <c:v>143.876953125</c:v>
                </c:pt>
                <c:pt idx="224">
                  <c:v>144.4921875</c:v>
                </c:pt>
                <c:pt idx="225">
                  <c:v>145.72265625</c:v>
                </c:pt>
                <c:pt idx="226">
                  <c:v>146.42578125</c:v>
                </c:pt>
                <c:pt idx="227">
                  <c:v>146.77734375</c:v>
                </c:pt>
                <c:pt idx="228">
                  <c:v>147.041015625</c:v>
                </c:pt>
                <c:pt idx="229">
                  <c:v>147.216796875</c:v>
                </c:pt>
                <c:pt idx="230">
                  <c:v>147.568359375</c:v>
                </c:pt>
                <c:pt idx="231">
                  <c:v>148.623046875</c:v>
                </c:pt>
                <c:pt idx="232">
                  <c:v>148.798828125</c:v>
                </c:pt>
                <c:pt idx="233">
                  <c:v>149.501953125</c:v>
                </c:pt>
                <c:pt idx="234">
                  <c:v>149.853515625</c:v>
                </c:pt>
                <c:pt idx="235">
                  <c:v>150.205078125</c:v>
                </c:pt>
                <c:pt idx="236">
                  <c:v>150.46875</c:v>
                </c:pt>
                <c:pt idx="237">
                  <c:v>151.787109375</c:v>
                </c:pt>
                <c:pt idx="238">
                  <c:v>152.578125</c:v>
                </c:pt>
                <c:pt idx="239">
                  <c:v>153.017578125</c:v>
                </c:pt>
                <c:pt idx="240">
                  <c:v>153.28125</c:v>
                </c:pt>
                <c:pt idx="241">
                  <c:v>153.369140625</c:v>
                </c:pt>
                <c:pt idx="242">
                  <c:v>153.720703125</c:v>
                </c:pt>
                <c:pt idx="243">
                  <c:v>154.16015625</c:v>
                </c:pt>
                <c:pt idx="244">
                  <c:v>154.86328125</c:v>
                </c:pt>
                <c:pt idx="245">
                  <c:v>155.21484375</c:v>
                </c:pt>
                <c:pt idx="246">
                  <c:v>155.21484375</c:v>
                </c:pt>
                <c:pt idx="247">
                  <c:v>155.654296875</c:v>
                </c:pt>
                <c:pt idx="248">
                  <c:v>155.91796875</c:v>
                </c:pt>
                <c:pt idx="249">
                  <c:v>156.796875</c:v>
                </c:pt>
                <c:pt idx="250">
                  <c:v>157.8515625</c:v>
                </c:pt>
                <c:pt idx="251">
                  <c:v>157.8515625</c:v>
                </c:pt>
                <c:pt idx="252">
                  <c:v>158.203125</c:v>
                </c:pt>
                <c:pt idx="253">
                  <c:v>158.73046875</c:v>
                </c:pt>
                <c:pt idx="254">
                  <c:v>159.2578125</c:v>
                </c:pt>
                <c:pt idx="255">
                  <c:v>159.697265625</c:v>
                </c:pt>
                <c:pt idx="256">
                  <c:v>160.400390625</c:v>
                </c:pt>
                <c:pt idx="257">
                  <c:v>160.927734375</c:v>
                </c:pt>
                <c:pt idx="258">
                  <c:v>161.279296875</c:v>
                </c:pt>
                <c:pt idx="259">
                  <c:v>161.982421875</c:v>
                </c:pt>
                <c:pt idx="260">
                  <c:v>162.59765625</c:v>
                </c:pt>
                <c:pt idx="261">
                  <c:v>162.94921875</c:v>
                </c:pt>
                <c:pt idx="262">
                  <c:v>163.30078125</c:v>
                </c:pt>
                <c:pt idx="263">
                  <c:v>163.740234375</c:v>
                </c:pt>
                <c:pt idx="264">
                  <c:v>164.70703125</c:v>
                </c:pt>
                <c:pt idx="265">
                  <c:v>165.05859375</c:v>
                </c:pt>
                <c:pt idx="266">
                  <c:v>165.41015625</c:v>
                </c:pt>
                <c:pt idx="267">
                  <c:v>165.673828125</c:v>
                </c:pt>
                <c:pt idx="268">
                  <c:v>166.025390625</c:v>
                </c:pt>
                <c:pt idx="269">
                  <c:v>166.201171875</c:v>
                </c:pt>
                <c:pt idx="270">
                  <c:v>166.640625</c:v>
                </c:pt>
                <c:pt idx="271">
                  <c:v>166.640625</c:v>
                </c:pt>
                <c:pt idx="272">
                  <c:v>167.87109375</c:v>
                </c:pt>
                <c:pt idx="273">
                  <c:v>168.662109375</c:v>
                </c:pt>
                <c:pt idx="274">
                  <c:v>169.013671875</c:v>
                </c:pt>
                <c:pt idx="275">
                  <c:v>169.453125</c:v>
                </c:pt>
                <c:pt idx="276">
                  <c:v>169.8046875</c:v>
                </c:pt>
                <c:pt idx="277">
                  <c:v>169.98046875</c:v>
                </c:pt>
                <c:pt idx="278">
                  <c:v>170.15625</c:v>
                </c:pt>
                <c:pt idx="279">
                  <c:v>170.68359375</c:v>
                </c:pt>
                <c:pt idx="280">
                  <c:v>171.03515625</c:v>
                </c:pt>
                <c:pt idx="281">
                  <c:v>172.265625</c:v>
                </c:pt>
                <c:pt idx="282">
                  <c:v>172.79296875</c:v>
                </c:pt>
                <c:pt idx="283">
                  <c:v>172.79296875</c:v>
                </c:pt>
                <c:pt idx="284">
                  <c:v>173.232421875</c:v>
                </c:pt>
                <c:pt idx="285">
                  <c:v>173.49609375</c:v>
                </c:pt>
                <c:pt idx="286">
                  <c:v>174.111328125</c:v>
                </c:pt>
                <c:pt idx="287">
                  <c:v>174.90234375</c:v>
                </c:pt>
                <c:pt idx="288">
                  <c:v>175.341796875</c:v>
                </c:pt>
                <c:pt idx="289">
                  <c:v>175.4296875</c:v>
                </c:pt>
                <c:pt idx="290">
                  <c:v>175.78125</c:v>
                </c:pt>
                <c:pt idx="291">
                  <c:v>175.869140625</c:v>
                </c:pt>
                <c:pt idx="292">
                  <c:v>176.220703125</c:v>
                </c:pt>
                <c:pt idx="293">
                  <c:v>176.572265625</c:v>
                </c:pt>
                <c:pt idx="294">
                  <c:v>177.01171875</c:v>
                </c:pt>
                <c:pt idx="295">
                  <c:v>177.626953125</c:v>
                </c:pt>
                <c:pt idx="296">
                  <c:v>178.330078125</c:v>
                </c:pt>
                <c:pt idx="297">
                  <c:v>178.857421875</c:v>
                </c:pt>
                <c:pt idx="298">
                  <c:v>179.208984375</c:v>
                </c:pt>
                <c:pt idx="299">
                  <c:v>180.087890625</c:v>
                </c:pt>
                <c:pt idx="300">
                  <c:v>180.52734375</c:v>
                </c:pt>
                <c:pt idx="301">
                  <c:v>180.52734375</c:v>
                </c:pt>
                <c:pt idx="302">
                  <c:v>180.703125</c:v>
                </c:pt>
                <c:pt idx="303">
                  <c:v>180.966796875</c:v>
                </c:pt>
                <c:pt idx="304">
                  <c:v>181.142578125</c:v>
                </c:pt>
                <c:pt idx="305">
                  <c:v>181.845703125</c:v>
                </c:pt>
                <c:pt idx="306">
                  <c:v>182.109375</c:v>
                </c:pt>
                <c:pt idx="307">
                  <c:v>182.197265625</c:v>
                </c:pt>
                <c:pt idx="308">
                  <c:v>182.4609375</c:v>
                </c:pt>
                <c:pt idx="309">
                  <c:v>182.548828125</c:v>
                </c:pt>
                <c:pt idx="310">
                  <c:v>183.603515625</c:v>
                </c:pt>
                <c:pt idx="311">
                  <c:v>184.74609375</c:v>
                </c:pt>
                <c:pt idx="312">
                  <c:v>185.185546875</c:v>
                </c:pt>
                <c:pt idx="313">
                  <c:v>186.328125</c:v>
                </c:pt>
                <c:pt idx="314">
                  <c:v>187.03125</c:v>
                </c:pt>
                <c:pt idx="315">
                  <c:v>187.3828125</c:v>
                </c:pt>
                <c:pt idx="316">
                  <c:v>187.3828125</c:v>
                </c:pt>
                <c:pt idx="317">
                  <c:v>187.55859375</c:v>
                </c:pt>
                <c:pt idx="318">
                  <c:v>187.646484375</c:v>
                </c:pt>
                <c:pt idx="319">
                  <c:v>187.91015625</c:v>
                </c:pt>
                <c:pt idx="320">
                  <c:v>187.91015625</c:v>
                </c:pt>
                <c:pt idx="321">
                  <c:v>188.96484375</c:v>
                </c:pt>
                <c:pt idx="322">
                  <c:v>189.052734375</c:v>
                </c:pt>
                <c:pt idx="323">
                  <c:v>190.01953125</c:v>
                </c:pt>
                <c:pt idx="324">
                  <c:v>190.01953125</c:v>
                </c:pt>
                <c:pt idx="325">
                  <c:v>191.513671875</c:v>
                </c:pt>
                <c:pt idx="326">
                  <c:v>192.041015625</c:v>
                </c:pt>
                <c:pt idx="327">
                  <c:v>192.3046875</c:v>
                </c:pt>
                <c:pt idx="328">
                  <c:v>192.48046875</c:v>
                </c:pt>
                <c:pt idx="329">
                  <c:v>192.65625</c:v>
                </c:pt>
                <c:pt idx="330">
                  <c:v>192.65625</c:v>
                </c:pt>
                <c:pt idx="331">
                  <c:v>192.744140625</c:v>
                </c:pt>
                <c:pt idx="332">
                  <c:v>193.18359375</c:v>
                </c:pt>
                <c:pt idx="333">
                  <c:v>193.7109375</c:v>
                </c:pt>
                <c:pt idx="334">
                  <c:v>194.150390625</c:v>
                </c:pt>
                <c:pt idx="335">
                  <c:v>194.501953125</c:v>
                </c:pt>
                <c:pt idx="336">
                  <c:v>194.94140625</c:v>
                </c:pt>
                <c:pt idx="337">
                  <c:v>195.64453125</c:v>
                </c:pt>
                <c:pt idx="338">
                  <c:v>196.171875</c:v>
                </c:pt>
                <c:pt idx="339">
                  <c:v>196.69921875</c:v>
                </c:pt>
                <c:pt idx="340">
                  <c:v>197.2265625</c:v>
                </c:pt>
                <c:pt idx="341">
                  <c:v>197.75390625</c:v>
                </c:pt>
                <c:pt idx="342">
                  <c:v>198.193359375</c:v>
                </c:pt>
                <c:pt idx="343">
                  <c:v>198.369140625</c:v>
                </c:pt>
                <c:pt idx="344">
                  <c:v>198.720703125</c:v>
                </c:pt>
                <c:pt idx="345">
                  <c:v>199.072265625</c:v>
                </c:pt>
                <c:pt idx="346">
                  <c:v>199.599609375</c:v>
                </c:pt>
                <c:pt idx="347">
                  <c:v>200.0390625</c:v>
                </c:pt>
                <c:pt idx="348">
                  <c:v>200.126953125</c:v>
                </c:pt>
                <c:pt idx="349">
                  <c:v>200.126953125</c:v>
                </c:pt>
                <c:pt idx="350">
                  <c:v>200.126953125</c:v>
                </c:pt>
                <c:pt idx="351">
                  <c:v>200.126953125</c:v>
                </c:pt>
                <c:pt idx="352">
                  <c:v>200.126953125</c:v>
                </c:pt>
                <c:pt idx="353">
                  <c:v>200.126953125</c:v>
                </c:pt>
                <c:pt idx="354">
                  <c:v>200.126953125</c:v>
                </c:pt>
                <c:pt idx="355">
                  <c:v>200.126953125</c:v>
                </c:pt>
                <c:pt idx="356">
                  <c:v>200.126953125</c:v>
                </c:pt>
                <c:pt idx="357">
                  <c:v>200.126953125</c:v>
                </c:pt>
                <c:pt idx="358">
                  <c:v>200.126953125</c:v>
                </c:pt>
                <c:pt idx="359">
                  <c:v>200.126953125</c:v>
                </c:pt>
                <c:pt idx="360">
                  <c:v>200.126953125</c:v>
                </c:pt>
                <c:pt idx="361">
                  <c:v>200.126953125</c:v>
                </c:pt>
                <c:pt idx="362">
                  <c:v>200.126953125</c:v>
                </c:pt>
                <c:pt idx="363">
                  <c:v>200.126953125</c:v>
                </c:pt>
                <c:pt idx="364">
                  <c:v>200.126953125</c:v>
                </c:pt>
                <c:pt idx="365">
                  <c:v>200.126953125</c:v>
                </c:pt>
                <c:pt idx="366">
                  <c:v>200.126953125</c:v>
                </c:pt>
                <c:pt idx="367">
                  <c:v>200.126953125</c:v>
                </c:pt>
                <c:pt idx="368">
                  <c:v>200.126953125</c:v>
                </c:pt>
                <c:pt idx="369">
                  <c:v>200.126953125</c:v>
                </c:pt>
                <c:pt idx="370">
                  <c:v>200.126953125</c:v>
                </c:pt>
                <c:pt idx="371">
                  <c:v>200.126953125</c:v>
                </c:pt>
                <c:pt idx="372">
                  <c:v>200.126953125</c:v>
                </c:pt>
                <c:pt idx="373">
                  <c:v>200.126953125</c:v>
                </c:pt>
                <c:pt idx="374">
                  <c:v>200.126953125</c:v>
                </c:pt>
                <c:pt idx="375">
                  <c:v>200.126953125</c:v>
                </c:pt>
                <c:pt idx="376">
                  <c:v>200.126953125</c:v>
                </c:pt>
                <c:pt idx="377">
                  <c:v>200.126953125</c:v>
                </c:pt>
                <c:pt idx="378">
                  <c:v>200.126953125</c:v>
                </c:pt>
                <c:pt idx="379">
                  <c:v>200.126953125</c:v>
                </c:pt>
                <c:pt idx="380">
                  <c:v>200.126953125</c:v>
                </c:pt>
                <c:pt idx="381">
                  <c:v>200.126953125</c:v>
                </c:pt>
                <c:pt idx="382">
                  <c:v>200.126953125</c:v>
                </c:pt>
                <c:pt idx="383">
                  <c:v>200.126953125</c:v>
                </c:pt>
                <c:pt idx="384">
                  <c:v>200.126953125</c:v>
                </c:pt>
                <c:pt idx="385">
                  <c:v>200.126953125</c:v>
                </c:pt>
                <c:pt idx="386">
                  <c:v>200.126953125</c:v>
                </c:pt>
                <c:pt idx="387">
                  <c:v>200.126953125</c:v>
                </c:pt>
                <c:pt idx="388">
                  <c:v>200.126953125</c:v>
                </c:pt>
                <c:pt idx="389">
                  <c:v>200.126953125</c:v>
                </c:pt>
                <c:pt idx="390">
                  <c:v>200.126953125</c:v>
                </c:pt>
                <c:pt idx="391">
                  <c:v>200.126953125</c:v>
                </c:pt>
                <c:pt idx="392">
                  <c:v>200.126953125</c:v>
                </c:pt>
                <c:pt idx="393">
                  <c:v>200.126953125</c:v>
                </c:pt>
                <c:pt idx="394">
                  <c:v>200.126953125</c:v>
                </c:pt>
                <c:pt idx="395">
                  <c:v>200.126953125</c:v>
                </c:pt>
                <c:pt idx="396">
                  <c:v>200.126953125</c:v>
                </c:pt>
                <c:pt idx="397">
                  <c:v>200.126953125</c:v>
                </c:pt>
                <c:pt idx="398">
                  <c:v>200.126953125</c:v>
                </c:pt>
                <c:pt idx="399">
                  <c:v>200.126953125</c:v>
                </c:pt>
                <c:pt idx="400">
                  <c:v>200.126953125</c:v>
                </c:pt>
                <c:pt idx="401">
                  <c:v>200.126953125</c:v>
                </c:pt>
                <c:pt idx="402">
                  <c:v>200.126953125</c:v>
                </c:pt>
                <c:pt idx="403">
                  <c:v>200.126953125</c:v>
                </c:pt>
                <c:pt idx="404">
                  <c:v>200.126953125</c:v>
                </c:pt>
                <c:pt idx="405">
                  <c:v>200.126953125</c:v>
                </c:pt>
                <c:pt idx="406">
                  <c:v>200.126953125</c:v>
                </c:pt>
                <c:pt idx="407">
                  <c:v>200.126953125</c:v>
                </c:pt>
                <c:pt idx="408">
                  <c:v>200.126953125</c:v>
                </c:pt>
                <c:pt idx="409">
                  <c:v>200.126953125</c:v>
                </c:pt>
                <c:pt idx="410">
                  <c:v>200.126953125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FE-48DC-84BF-D3C0C8B3E31B}"/>
            </c:ext>
          </c:extLst>
        </c:ser>
        <c:ser>
          <c:idx val="0"/>
          <c:order val="2"/>
          <c:tx>
            <c:strRef>
              <c:f>'Dati Servo B'!$F$2</c:f>
              <c:strCache>
                <c:ptCount val="1"/>
                <c:pt idx="0">
                  <c:v>Expected Angle [°]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'Dati Servo B'!$B$4:$B$414</c:f>
              <c:numCache>
                <c:formatCode>General</c:formatCode>
                <c:ptCount val="411"/>
                <c:pt idx="0">
                  <c:v>102</c:v>
                </c:pt>
                <c:pt idx="1">
                  <c:v>103</c:v>
                </c:pt>
                <c:pt idx="2">
                  <c:v>104</c:v>
                </c:pt>
                <c:pt idx="3">
                  <c:v>105</c:v>
                </c:pt>
                <c:pt idx="4">
                  <c:v>106</c:v>
                </c:pt>
                <c:pt idx="5">
                  <c:v>107</c:v>
                </c:pt>
                <c:pt idx="6">
                  <c:v>108</c:v>
                </c:pt>
                <c:pt idx="7">
                  <c:v>109</c:v>
                </c:pt>
                <c:pt idx="8">
                  <c:v>110</c:v>
                </c:pt>
                <c:pt idx="9">
                  <c:v>111</c:v>
                </c:pt>
                <c:pt idx="10">
                  <c:v>112</c:v>
                </c:pt>
                <c:pt idx="11">
                  <c:v>113</c:v>
                </c:pt>
                <c:pt idx="12">
                  <c:v>114</c:v>
                </c:pt>
                <c:pt idx="13">
                  <c:v>115</c:v>
                </c:pt>
                <c:pt idx="14">
                  <c:v>116</c:v>
                </c:pt>
                <c:pt idx="15">
                  <c:v>117</c:v>
                </c:pt>
                <c:pt idx="16">
                  <c:v>118</c:v>
                </c:pt>
                <c:pt idx="17">
                  <c:v>119</c:v>
                </c:pt>
                <c:pt idx="18">
                  <c:v>120</c:v>
                </c:pt>
                <c:pt idx="19">
                  <c:v>121</c:v>
                </c:pt>
                <c:pt idx="20">
                  <c:v>122</c:v>
                </c:pt>
                <c:pt idx="21">
                  <c:v>123</c:v>
                </c:pt>
                <c:pt idx="22">
                  <c:v>124</c:v>
                </c:pt>
                <c:pt idx="23">
                  <c:v>125</c:v>
                </c:pt>
                <c:pt idx="24">
                  <c:v>126</c:v>
                </c:pt>
                <c:pt idx="25">
                  <c:v>127</c:v>
                </c:pt>
                <c:pt idx="26">
                  <c:v>128</c:v>
                </c:pt>
                <c:pt idx="27">
                  <c:v>129</c:v>
                </c:pt>
                <c:pt idx="28">
                  <c:v>130</c:v>
                </c:pt>
                <c:pt idx="29">
                  <c:v>131</c:v>
                </c:pt>
                <c:pt idx="30">
                  <c:v>132</c:v>
                </c:pt>
                <c:pt idx="31">
                  <c:v>133</c:v>
                </c:pt>
                <c:pt idx="32">
                  <c:v>134</c:v>
                </c:pt>
                <c:pt idx="33">
                  <c:v>135</c:v>
                </c:pt>
                <c:pt idx="34">
                  <c:v>136</c:v>
                </c:pt>
                <c:pt idx="35">
                  <c:v>137</c:v>
                </c:pt>
                <c:pt idx="36">
                  <c:v>138</c:v>
                </c:pt>
                <c:pt idx="37">
                  <c:v>139</c:v>
                </c:pt>
                <c:pt idx="38">
                  <c:v>140</c:v>
                </c:pt>
                <c:pt idx="39">
                  <c:v>141</c:v>
                </c:pt>
                <c:pt idx="40">
                  <c:v>142</c:v>
                </c:pt>
                <c:pt idx="41">
                  <c:v>143</c:v>
                </c:pt>
                <c:pt idx="42">
                  <c:v>144</c:v>
                </c:pt>
                <c:pt idx="43">
                  <c:v>145</c:v>
                </c:pt>
                <c:pt idx="44">
                  <c:v>146</c:v>
                </c:pt>
                <c:pt idx="45">
                  <c:v>147</c:v>
                </c:pt>
                <c:pt idx="46">
                  <c:v>148</c:v>
                </c:pt>
                <c:pt idx="47">
                  <c:v>149</c:v>
                </c:pt>
                <c:pt idx="48">
                  <c:v>150</c:v>
                </c:pt>
                <c:pt idx="49">
                  <c:v>151</c:v>
                </c:pt>
                <c:pt idx="50">
                  <c:v>152</c:v>
                </c:pt>
                <c:pt idx="51">
                  <c:v>153</c:v>
                </c:pt>
                <c:pt idx="52">
                  <c:v>154</c:v>
                </c:pt>
                <c:pt idx="53">
                  <c:v>155</c:v>
                </c:pt>
                <c:pt idx="54">
                  <c:v>156</c:v>
                </c:pt>
                <c:pt idx="55">
                  <c:v>157</c:v>
                </c:pt>
                <c:pt idx="56">
                  <c:v>158</c:v>
                </c:pt>
                <c:pt idx="57">
                  <c:v>159</c:v>
                </c:pt>
                <c:pt idx="58">
                  <c:v>160</c:v>
                </c:pt>
                <c:pt idx="59">
                  <c:v>161</c:v>
                </c:pt>
                <c:pt idx="60">
                  <c:v>162</c:v>
                </c:pt>
                <c:pt idx="61">
                  <c:v>163</c:v>
                </c:pt>
                <c:pt idx="62">
                  <c:v>164</c:v>
                </c:pt>
                <c:pt idx="63">
                  <c:v>165</c:v>
                </c:pt>
                <c:pt idx="64">
                  <c:v>166</c:v>
                </c:pt>
                <c:pt idx="65">
                  <c:v>167</c:v>
                </c:pt>
                <c:pt idx="66">
                  <c:v>168</c:v>
                </c:pt>
                <c:pt idx="67">
                  <c:v>169</c:v>
                </c:pt>
                <c:pt idx="68">
                  <c:v>170</c:v>
                </c:pt>
                <c:pt idx="69">
                  <c:v>171</c:v>
                </c:pt>
                <c:pt idx="70">
                  <c:v>172</c:v>
                </c:pt>
                <c:pt idx="71">
                  <c:v>173</c:v>
                </c:pt>
                <c:pt idx="72">
                  <c:v>174</c:v>
                </c:pt>
                <c:pt idx="73">
                  <c:v>175</c:v>
                </c:pt>
                <c:pt idx="74">
                  <c:v>176</c:v>
                </c:pt>
                <c:pt idx="75">
                  <c:v>177</c:v>
                </c:pt>
                <c:pt idx="76">
                  <c:v>178</c:v>
                </c:pt>
                <c:pt idx="77">
                  <c:v>179</c:v>
                </c:pt>
                <c:pt idx="78">
                  <c:v>180</c:v>
                </c:pt>
                <c:pt idx="79">
                  <c:v>181</c:v>
                </c:pt>
                <c:pt idx="80">
                  <c:v>182</c:v>
                </c:pt>
                <c:pt idx="81">
                  <c:v>183</c:v>
                </c:pt>
                <c:pt idx="82">
                  <c:v>184</c:v>
                </c:pt>
                <c:pt idx="83">
                  <c:v>185</c:v>
                </c:pt>
                <c:pt idx="84">
                  <c:v>186</c:v>
                </c:pt>
                <c:pt idx="85">
                  <c:v>187</c:v>
                </c:pt>
                <c:pt idx="86">
                  <c:v>188</c:v>
                </c:pt>
                <c:pt idx="87">
                  <c:v>189</c:v>
                </c:pt>
                <c:pt idx="88">
                  <c:v>190</c:v>
                </c:pt>
                <c:pt idx="89">
                  <c:v>191</c:v>
                </c:pt>
                <c:pt idx="90">
                  <c:v>192</c:v>
                </c:pt>
                <c:pt idx="91">
                  <c:v>193</c:v>
                </c:pt>
                <c:pt idx="92">
                  <c:v>194</c:v>
                </c:pt>
                <c:pt idx="93">
                  <c:v>195</c:v>
                </c:pt>
                <c:pt idx="94">
                  <c:v>196</c:v>
                </c:pt>
                <c:pt idx="95">
                  <c:v>197</c:v>
                </c:pt>
                <c:pt idx="96">
                  <c:v>198</c:v>
                </c:pt>
                <c:pt idx="97">
                  <c:v>199</c:v>
                </c:pt>
                <c:pt idx="98">
                  <c:v>200</c:v>
                </c:pt>
                <c:pt idx="99">
                  <c:v>201</c:v>
                </c:pt>
                <c:pt idx="100">
                  <c:v>202</c:v>
                </c:pt>
                <c:pt idx="101">
                  <c:v>203</c:v>
                </c:pt>
                <c:pt idx="102">
                  <c:v>204</c:v>
                </c:pt>
                <c:pt idx="103">
                  <c:v>205</c:v>
                </c:pt>
                <c:pt idx="104">
                  <c:v>206</c:v>
                </c:pt>
                <c:pt idx="105">
                  <c:v>207</c:v>
                </c:pt>
                <c:pt idx="106">
                  <c:v>208</c:v>
                </c:pt>
                <c:pt idx="107">
                  <c:v>209</c:v>
                </c:pt>
                <c:pt idx="108">
                  <c:v>210</c:v>
                </c:pt>
                <c:pt idx="109">
                  <c:v>211</c:v>
                </c:pt>
                <c:pt idx="110">
                  <c:v>212</c:v>
                </c:pt>
                <c:pt idx="111">
                  <c:v>213</c:v>
                </c:pt>
                <c:pt idx="112">
                  <c:v>214</c:v>
                </c:pt>
                <c:pt idx="113">
                  <c:v>215</c:v>
                </c:pt>
                <c:pt idx="114">
                  <c:v>216</c:v>
                </c:pt>
                <c:pt idx="115">
                  <c:v>217</c:v>
                </c:pt>
                <c:pt idx="116">
                  <c:v>218</c:v>
                </c:pt>
                <c:pt idx="117">
                  <c:v>219</c:v>
                </c:pt>
                <c:pt idx="118">
                  <c:v>220</c:v>
                </c:pt>
                <c:pt idx="119">
                  <c:v>221</c:v>
                </c:pt>
                <c:pt idx="120">
                  <c:v>222</c:v>
                </c:pt>
                <c:pt idx="121">
                  <c:v>223</c:v>
                </c:pt>
                <c:pt idx="122">
                  <c:v>224</c:v>
                </c:pt>
                <c:pt idx="123">
                  <c:v>225</c:v>
                </c:pt>
                <c:pt idx="124">
                  <c:v>226</c:v>
                </c:pt>
                <c:pt idx="125">
                  <c:v>227</c:v>
                </c:pt>
                <c:pt idx="126">
                  <c:v>228</c:v>
                </c:pt>
                <c:pt idx="127">
                  <c:v>229</c:v>
                </c:pt>
                <c:pt idx="128">
                  <c:v>230</c:v>
                </c:pt>
                <c:pt idx="129">
                  <c:v>231</c:v>
                </c:pt>
                <c:pt idx="130">
                  <c:v>232</c:v>
                </c:pt>
                <c:pt idx="131">
                  <c:v>233</c:v>
                </c:pt>
                <c:pt idx="132">
                  <c:v>234</c:v>
                </c:pt>
                <c:pt idx="133">
                  <c:v>235</c:v>
                </c:pt>
                <c:pt idx="134">
                  <c:v>236</c:v>
                </c:pt>
                <c:pt idx="135">
                  <c:v>237</c:v>
                </c:pt>
                <c:pt idx="136">
                  <c:v>238</c:v>
                </c:pt>
                <c:pt idx="137">
                  <c:v>239</c:v>
                </c:pt>
                <c:pt idx="138">
                  <c:v>240</c:v>
                </c:pt>
                <c:pt idx="139">
                  <c:v>241</c:v>
                </c:pt>
                <c:pt idx="140">
                  <c:v>242</c:v>
                </c:pt>
                <c:pt idx="141">
                  <c:v>243</c:v>
                </c:pt>
                <c:pt idx="142">
                  <c:v>244</c:v>
                </c:pt>
                <c:pt idx="143">
                  <c:v>245</c:v>
                </c:pt>
                <c:pt idx="144">
                  <c:v>246</c:v>
                </c:pt>
                <c:pt idx="145">
                  <c:v>247</c:v>
                </c:pt>
                <c:pt idx="146">
                  <c:v>248</c:v>
                </c:pt>
                <c:pt idx="147">
                  <c:v>249</c:v>
                </c:pt>
                <c:pt idx="148">
                  <c:v>250</c:v>
                </c:pt>
                <c:pt idx="149">
                  <c:v>251</c:v>
                </c:pt>
                <c:pt idx="150">
                  <c:v>252</c:v>
                </c:pt>
                <c:pt idx="151">
                  <c:v>253</c:v>
                </c:pt>
                <c:pt idx="152">
                  <c:v>254</c:v>
                </c:pt>
                <c:pt idx="153">
                  <c:v>255</c:v>
                </c:pt>
                <c:pt idx="154">
                  <c:v>256</c:v>
                </c:pt>
                <c:pt idx="155">
                  <c:v>257</c:v>
                </c:pt>
                <c:pt idx="156">
                  <c:v>258</c:v>
                </c:pt>
                <c:pt idx="157">
                  <c:v>259</c:v>
                </c:pt>
                <c:pt idx="158">
                  <c:v>260</c:v>
                </c:pt>
                <c:pt idx="159">
                  <c:v>261</c:v>
                </c:pt>
                <c:pt idx="160">
                  <c:v>262</c:v>
                </c:pt>
                <c:pt idx="161">
                  <c:v>263</c:v>
                </c:pt>
                <c:pt idx="162">
                  <c:v>264</c:v>
                </c:pt>
                <c:pt idx="163">
                  <c:v>265</c:v>
                </c:pt>
                <c:pt idx="164">
                  <c:v>266</c:v>
                </c:pt>
                <c:pt idx="165">
                  <c:v>267</c:v>
                </c:pt>
                <c:pt idx="166">
                  <c:v>268</c:v>
                </c:pt>
                <c:pt idx="167">
                  <c:v>269</c:v>
                </c:pt>
                <c:pt idx="168">
                  <c:v>270</c:v>
                </c:pt>
                <c:pt idx="169">
                  <c:v>271</c:v>
                </c:pt>
                <c:pt idx="170">
                  <c:v>272</c:v>
                </c:pt>
                <c:pt idx="171">
                  <c:v>273</c:v>
                </c:pt>
                <c:pt idx="172">
                  <c:v>274</c:v>
                </c:pt>
                <c:pt idx="173">
                  <c:v>275</c:v>
                </c:pt>
                <c:pt idx="174">
                  <c:v>276</c:v>
                </c:pt>
                <c:pt idx="175">
                  <c:v>277</c:v>
                </c:pt>
                <c:pt idx="176">
                  <c:v>278</c:v>
                </c:pt>
                <c:pt idx="177">
                  <c:v>279</c:v>
                </c:pt>
                <c:pt idx="178">
                  <c:v>280</c:v>
                </c:pt>
                <c:pt idx="179">
                  <c:v>281</c:v>
                </c:pt>
                <c:pt idx="180">
                  <c:v>282</c:v>
                </c:pt>
                <c:pt idx="181">
                  <c:v>283</c:v>
                </c:pt>
                <c:pt idx="182">
                  <c:v>284</c:v>
                </c:pt>
                <c:pt idx="183">
                  <c:v>285</c:v>
                </c:pt>
                <c:pt idx="184">
                  <c:v>286</c:v>
                </c:pt>
                <c:pt idx="185">
                  <c:v>287</c:v>
                </c:pt>
                <c:pt idx="186">
                  <c:v>288</c:v>
                </c:pt>
                <c:pt idx="187">
                  <c:v>289</c:v>
                </c:pt>
                <c:pt idx="188">
                  <c:v>290</c:v>
                </c:pt>
                <c:pt idx="189">
                  <c:v>291</c:v>
                </c:pt>
                <c:pt idx="190">
                  <c:v>292</c:v>
                </c:pt>
                <c:pt idx="191">
                  <c:v>293</c:v>
                </c:pt>
                <c:pt idx="192">
                  <c:v>294</c:v>
                </c:pt>
                <c:pt idx="193">
                  <c:v>295</c:v>
                </c:pt>
                <c:pt idx="194">
                  <c:v>296</c:v>
                </c:pt>
                <c:pt idx="195">
                  <c:v>297</c:v>
                </c:pt>
                <c:pt idx="196">
                  <c:v>298</c:v>
                </c:pt>
                <c:pt idx="197">
                  <c:v>299</c:v>
                </c:pt>
                <c:pt idx="198">
                  <c:v>300</c:v>
                </c:pt>
                <c:pt idx="199">
                  <c:v>301</c:v>
                </c:pt>
                <c:pt idx="200">
                  <c:v>302</c:v>
                </c:pt>
                <c:pt idx="201">
                  <c:v>303</c:v>
                </c:pt>
                <c:pt idx="202">
                  <c:v>304</c:v>
                </c:pt>
                <c:pt idx="203">
                  <c:v>305</c:v>
                </c:pt>
                <c:pt idx="204">
                  <c:v>306</c:v>
                </c:pt>
                <c:pt idx="205">
                  <c:v>307</c:v>
                </c:pt>
                <c:pt idx="206">
                  <c:v>308</c:v>
                </c:pt>
                <c:pt idx="207">
                  <c:v>309</c:v>
                </c:pt>
                <c:pt idx="208">
                  <c:v>310</c:v>
                </c:pt>
                <c:pt idx="209">
                  <c:v>311</c:v>
                </c:pt>
                <c:pt idx="210">
                  <c:v>312</c:v>
                </c:pt>
                <c:pt idx="211">
                  <c:v>313</c:v>
                </c:pt>
                <c:pt idx="212">
                  <c:v>314</c:v>
                </c:pt>
                <c:pt idx="213">
                  <c:v>315</c:v>
                </c:pt>
                <c:pt idx="214">
                  <c:v>316</c:v>
                </c:pt>
                <c:pt idx="215">
                  <c:v>317</c:v>
                </c:pt>
                <c:pt idx="216">
                  <c:v>318</c:v>
                </c:pt>
                <c:pt idx="217">
                  <c:v>319</c:v>
                </c:pt>
                <c:pt idx="218">
                  <c:v>320</c:v>
                </c:pt>
                <c:pt idx="219">
                  <c:v>321</c:v>
                </c:pt>
                <c:pt idx="220">
                  <c:v>322</c:v>
                </c:pt>
                <c:pt idx="221">
                  <c:v>323</c:v>
                </c:pt>
                <c:pt idx="222">
                  <c:v>324</c:v>
                </c:pt>
                <c:pt idx="223">
                  <c:v>325</c:v>
                </c:pt>
                <c:pt idx="224">
                  <c:v>326</c:v>
                </c:pt>
                <c:pt idx="225">
                  <c:v>327</c:v>
                </c:pt>
                <c:pt idx="226">
                  <c:v>328</c:v>
                </c:pt>
                <c:pt idx="227">
                  <c:v>329</c:v>
                </c:pt>
                <c:pt idx="228">
                  <c:v>330</c:v>
                </c:pt>
                <c:pt idx="229">
                  <c:v>331</c:v>
                </c:pt>
                <c:pt idx="230">
                  <c:v>332</c:v>
                </c:pt>
                <c:pt idx="231">
                  <c:v>333</c:v>
                </c:pt>
                <c:pt idx="232">
                  <c:v>334</c:v>
                </c:pt>
                <c:pt idx="233">
                  <c:v>335</c:v>
                </c:pt>
                <c:pt idx="234">
                  <c:v>336</c:v>
                </c:pt>
                <c:pt idx="235">
                  <c:v>337</c:v>
                </c:pt>
                <c:pt idx="236">
                  <c:v>338</c:v>
                </c:pt>
                <c:pt idx="237">
                  <c:v>339</c:v>
                </c:pt>
                <c:pt idx="238">
                  <c:v>340</c:v>
                </c:pt>
                <c:pt idx="239">
                  <c:v>341</c:v>
                </c:pt>
                <c:pt idx="240">
                  <c:v>342</c:v>
                </c:pt>
                <c:pt idx="241">
                  <c:v>343</c:v>
                </c:pt>
                <c:pt idx="242">
                  <c:v>344</c:v>
                </c:pt>
                <c:pt idx="243">
                  <c:v>345</c:v>
                </c:pt>
                <c:pt idx="244">
                  <c:v>346</c:v>
                </c:pt>
                <c:pt idx="245">
                  <c:v>347</c:v>
                </c:pt>
                <c:pt idx="246">
                  <c:v>348</c:v>
                </c:pt>
                <c:pt idx="247">
                  <c:v>349</c:v>
                </c:pt>
                <c:pt idx="248">
                  <c:v>350</c:v>
                </c:pt>
                <c:pt idx="249">
                  <c:v>351</c:v>
                </c:pt>
                <c:pt idx="250">
                  <c:v>352</c:v>
                </c:pt>
                <c:pt idx="251">
                  <c:v>353</c:v>
                </c:pt>
                <c:pt idx="252">
                  <c:v>354</c:v>
                </c:pt>
                <c:pt idx="253">
                  <c:v>355</c:v>
                </c:pt>
                <c:pt idx="254">
                  <c:v>356</c:v>
                </c:pt>
                <c:pt idx="255">
                  <c:v>357</c:v>
                </c:pt>
                <c:pt idx="256">
                  <c:v>358</c:v>
                </c:pt>
                <c:pt idx="257">
                  <c:v>359</c:v>
                </c:pt>
                <c:pt idx="258">
                  <c:v>360</c:v>
                </c:pt>
                <c:pt idx="259">
                  <c:v>361</c:v>
                </c:pt>
                <c:pt idx="260">
                  <c:v>362</c:v>
                </c:pt>
                <c:pt idx="261">
                  <c:v>363</c:v>
                </c:pt>
                <c:pt idx="262">
                  <c:v>364</c:v>
                </c:pt>
                <c:pt idx="263">
                  <c:v>365</c:v>
                </c:pt>
                <c:pt idx="264">
                  <c:v>366</c:v>
                </c:pt>
                <c:pt idx="265">
                  <c:v>367</c:v>
                </c:pt>
                <c:pt idx="266">
                  <c:v>368</c:v>
                </c:pt>
                <c:pt idx="267">
                  <c:v>369</c:v>
                </c:pt>
                <c:pt idx="268">
                  <c:v>370</c:v>
                </c:pt>
                <c:pt idx="269">
                  <c:v>371</c:v>
                </c:pt>
                <c:pt idx="270">
                  <c:v>372</c:v>
                </c:pt>
                <c:pt idx="271">
                  <c:v>373</c:v>
                </c:pt>
                <c:pt idx="272">
                  <c:v>374</c:v>
                </c:pt>
                <c:pt idx="273">
                  <c:v>375</c:v>
                </c:pt>
                <c:pt idx="274">
                  <c:v>376</c:v>
                </c:pt>
                <c:pt idx="275">
                  <c:v>377</c:v>
                </c:pt>
                <c:pt idx="276">
                  <c:v>378</c:v>
                </c:pt>
                <c:pt idx="277">
                  <c:v>379</c:v>
                </c:pt>
                <c:pt idx="278">
                  <c:v>380</c:v>
                </c:pt>
                <c:pt idx="279">
                  <c:v>381</c:v>
                </c:pt>
                <c:pt idx="280">
                  <c:v>382</c:v>
                </c:pt>
                <c:pt idx="281">
                  <c:v>383</c:v>
                </c:pt>
                <c:pt idx="282">
                  <c:v>384</c:v>
                </c:pt>
                <c:pt idx="283">
                  <c:v>385</c:v>
                </c:pt>
                <c:pt idx="284">
                  <c:v>386</c:v>
                </c:pt>
                <c:pt idx="285">
                  <c:v>387</c:v>
                </c:pt>
                <c:pt idx="286">
                  <c:v>388</c:v>
                </c:pt>
                <c:pt idx="287">
                  <c:v>389</c:v>
                </c:pt>
                <c:pt idx="288">
                  <c:v>390</c:v>
                </c:pt>
                <c:pt idx="289">
                  <c:v>391</c:v>
                </c:pt>
                <c:pt idx="290">
                  <c:v>392</c:v>
                </c:pt>
                <c:pt idx="291">
                  <c:v>393</c:v>
                </c:pt>
                <c:pt idx="292">
                  <c:v>394</c:v>
                </c:pt>
                <c:pt idx="293">
                  <c:v>395</c:v>
                </c:pt>
                <c:pt idx="294">
                  <c:v>396</c:v>
                </c:pt>
                <c:pt idx="295">
                  <c:v>397</c:v>
                </c:pt>
                <c:pt idx="296">
                  <c:v>398</c:v>
                </c:pt>
                <c:pt idx="297">
                  <c:v>399</c:v>
                </c:pt>
                <c:pt idx="298">
                  <c:v>400</c:v>
                </c:pt>
                <c:pt idx="299">
                  <c:v>401</c:v>
                </c:pt>
                <c:pt idx="300">
                  <c:v>402</c:v>
                </c:pt>
                <c:pt idx="301">
                  <c:v>403</c:v>
                </c:pt>
                <c:pt idx="302">
                  <c:v>404</c:v>
                </c:pt>
                <c:pt idx="303">
                  <c:v>405</c:v>
                </c:pt>
                <c:pt idx="304">
                  <c:v>406</c:v>
                </c:pt>
                <c:pt idx="305">
                  <c:v>407</c:v>
                </c:pt>
                <c:pt idx="306">
                  <c:v>408</c:v>
                </c:pt>
                <c:pt idx="307">
                  <c:v>409</c:v>
                </c:pt>
                <c:pt idx="308">
                  <c:v>410</c:v>
                </c:pt>
                <c:pt idx="309">
                  <c:v>411</c:v>
                </c:pt>
                <c:pt idx="310">
                  <c:v>412</c:v>
                </c:pt>
                <c:pt idx="311">
                  <c:v>413</c:v>
                </c:pt>
                <c:pt idx="312">
                  <c:v>414</c:v>
                </c:pt>
                <c:pt idx="313">
                  <c:v>415</c:v>
                </c:pt>
                <c:pt idx="314">
                  <c:v>416</c:v>
                </c:pt>
                <c:pt idx="315">
                  <c:v>417</c:v>
                </c:pt>
                <c:pt idx="316">
                  <c:v>418</c:v>
                </c:pt>
                <c:pt idx="317">
                  <c:v>419</c:v>
                </c:pt>
                <c:pt idx="318">
                  <c:v>420</c:v>
                </c:pt>
                <c:pt idx="319">
                  <c:v>421</c:v>
                </c:pt>
                <c:pt idx="320">
                  <c:v>422</c:v>
                </c:pt>
                <c:pt idx="321">
                  <c:v>423</c:v>
                </c:pt>
                <c:pt idx="322">
                  <c:v>424</c:v>
                </c:pt>
                <c:pt idx="323">
                  <c:v>425</c:v>
                </c:pt>
                <c:pt idx="324">
                  <c:v>426</c:v>
                </c:pt>
                <c:pt idx="325">
                  <c:v>427</c:v>
                </c:pt>
                <c:pt idx="326">
                  <c:v>428</c:v>
                </c:pt>
                <c:pt idx="327">
                  <c:v>429</c:v>
                </c:pt>
                <c:pt idx="328">
                  <c:v>430</c:v>
                </c:pt>
                <c:pt idx="329">
                  <c:v>431</c:v>
                </c:pt>
                <c:pt idx="330">
                  <c:v>432</c:v>
                </c:pt>
                <c:pt idx="331">
                  <c:v>433</c:v>
                </c:pt>
                <c:pt idx="332">
                  <c:v>434</c:v>
                </c:pt>
                <c:pt idx="333">
                  <c:v>435</c:v>
                </c:pt>
                <c:pt idx="334">
                  <c:v>436</c:v>
                </c:pt>
                <c:pt idx="335">
                  <c:v>437</c:v>
                </c:pt>
                <c:pt idx="336">
                  <c:v>438</c:v>
                </c:pt>
                <c:pt idx="337">
                  <c:v>439</c:v>
                </c:pt>
                <c:pt idx="338">
                  <c:v>440</c:v>
                </c:pt>
                <c:pt idx="339">
                  <c:v>441</c:v>
                </c:pt>
                <c:pt idx="340">
                  <c:v>442</c:v>
                </c:pt>
                <c:pt idx="341">
                  <c:v>443</c:v>
                </c:pt>
                <c:pt idx="342">
                  <c:v>444</c:v>
                </c:pt>
                <c:pt idx="343">
                  <c:v>445</c:v>
                </c:pt>
                <c:pt idx="344">
                  <c:v>446</c:v>
                </c:pt>
                <c:pt idx="345">
                  <c:v>447</c:v>
                </c:pt>
                <c:pt idx="346">
                  <c:v>448</c:v>
                </c:pt>
                <c:pt idx="347">
                  <c:v>449</c:v>
                </c:pt>
                <c:pt idx="348">
                  <c:v>450</c:v>
                </c:pt>
                <c:pt idx="349">
                  <c:v>451</c:v>
                </c:pt>
                <c:pt idx="350">
                  <c:v>452</c:v>
                </c:pt>
                <c:pt idx="351">
                  <c:v>453</c:v>
                </c:pt>
                <c:pt idx="352">
                  <c:v>454</c:v>
                </c:pt>
                <c:pt idx="353">
                  <c:v>455</c:v>
                </c:pt>
                <c:pt idx="354">
                  <c:v>456</c:v>
                </c:pt>
                <c:pt idx="355">
                  <c:v>457</c:v>
                </c:pt>
                <c:pt idx="356">
                  <c:v>458</c:v>
                </c:pt>
                <c:pt idx="357">
                  <c:v>459</c:v>
                </c:pt>
                <c:pt idx="358">
                  <c:v>460</c:v>
                </c:pt>
                <c:pt idx="359">
                  <c:v>461</c:v>
                </c:pt>
                <c:pt idx="360">
                  <c:v>462</c:v>
                </c:pt>
                <c:pt idx="361">
                  <c:v>463</c:v>
                </c:pt>
                <c:pt idx="362">
                  <c:v>464</c:v>
                </c:pt>
                <c:pt idx="363">
                  <c:v>465</c:v>
                </c:pt>
                <c:pt idx="364">
                  <c:v>466</c:v>
                </c:pt>
                <c:pt idx="365">
                  <c:v>467</c:v>
                </c:pt>
                <c:pt idx="366">
                  <c:v>468</c:v>
                </c:pt>
                <c:pt idx="367">
                  <c:v>469</c:v>
                </c:pt>
                <c:pt idx="368">
                  <c:v>470</c:v>
                </c:pt>
                <c:pt idx="369">
                  <c:v>471</c:v>
                </c:pt>
                <c:pt idx="370">
                  <c:v>472</c:v>
                </c:pt>
                <c:pt idx="371">
                  <c:v>473</c:v>
                </c:pt>
                <c:pt idx="372">
                  <c:v>474</c:v>
                </c:pt>
                <c:pt idx="373">
                  <c:v>475</c:v>
                </c:pt>
                <c:pt idx="374">
                  <c:v>476</c:v>
                </c:pt>
                <c:pt idx="375">
                  <c:v>477</c:v>
                </c:pt>
                <c:pt idx="376">
                  <c:v>478</c:v>
                </c:pt>
                <c:pt idx="377">
                  <c:v>479</c:v>
                </c:pt>
                <c:pt idx="378">
                  <c:v>480</c:v>
                </c:pt>
                <c:pt idx="379">
                  <c:v>481</c:v>
                </c:pt>
                <c:pt idx="380">
                  <c:v>482</c:v>
                </c:pt>
                <c:pt idx="381">
                  <c:v>483</c:v>
                </c:pt>
                <c:pt idx="382">
                  <c:v>484</c:v>
                </c:pt>
                <c:pt idx="383">
                  <c:v>485</c:v>
                </c:pt>
                <c:pt idx="384">
                  <c:v>486</c:v>
                </c:pt>
                <c:pt idx="385">
                  <c:v>487</c:v>
                </c:pt>
                <c:pt idx="386">
                  <c:v>488</c:v>
                </c:pt>
                <c:pt idx="387">
                  <c:v>489</c:v>
                </c:pt>
                <c:pt idx="388">
                  <c:v>490</c:v>
                </c:pt>
                <c:pt idx="389">
                  <c:v>491</c:v>
                </c:pt>
                <c:pt idx="390">
                  <c:v>492</c:v>
                </c:pt>
                <c:pt idx="391">
                  <c:v>493</c:v>
                </c:pt>
                <c:pt idx="392">
                  <c:v>494</c:v>
                </c:pt>
                <c:pt idx="393">
                  <c:v>495</c:v>
                </c:pt>
                <c:pt idx="394">
                  <c:v>496</c:v>
                </c:pt>
                <c:pt idx="395">
                  <c:v>497</c:v>
                </c:pt>
                <c:pt idx="396">
                  <c:v>498</c:v>
                </c:pt>
                <c:pt idx="397">
                  <c:v>499</c:v>
                </c:pt>
                <c:pt idx="398">
                  <c:v>500</c:v>
                </c:pt>
                <c:pt idx="399">
                  <c:v>501</c:v>
                </c:pt>
                <c:pt idx="400">
                  <c:v>502</c:v>
                </c:pt>
                <c:pt idx="401">
                  <c:v>503</c:v>
                </c:pt>
                <c:pt idx="402">
                  <c:v>504</c:v>
                </c:pt>
                <c:pt idx="403">
                  <c:v>505</c:v>
                </c:pt>
                <c:pt idx="404">
                  <c:v>506</c:v>
                </c:pt>
                <c:pt idx="405">
                  <c:v>507</c:v>
                </c:pt>
                <c:pt idx="406">
                  <c:v>508</c:v>
                </c:pt>
                <c:pt idx="407">
                  <c:v>509</c:v>
                </c:pt>
                <c:pt idx="408">
                  <c:v>510</c:v>
                </c:pt>
                <c:pt idx="409">
                  <c:v>511</c:v>
                </c:pt>
                <c:pt idx="410">
                  <c:v>512</c:v>
                </c:pt>
              </c:numCache>
            </c:numRef>
          </c:xVal>
          <c:yVal>
            <c:numRef>
              <c:f>'Dati Servo B'!$F$4:$F$414</c:f>
              <c:numCache>
                <c:formatCode>0.000</c:formatCode>
                <c:ptCount val="4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-8.7890625E-2</c:v>
                </c:pt>
                <c:pt idx="8">
                  <c:v>0.48553904011461313</c:v>
                </c:pt>
                <c:pt idx="9">
                  <c:v>1.0589687052292263</c:v>
                </c:pt>
                <c:pt idx="10">
                  <c:v>1.6323983703438394</c:v>
                </c:pt>
                <c:pt idx="11">
                  <c:v>2.2058280354584525</c:v>
                </c:pt>
                <c:pt idx="12">
                  <c:v>2.7792577005730656</c:v>
                </c:pt>
                <c:pt idx="13">
                  <c:v>3.3526873656876788</c:v>
                </c:pt>
                <c:pt idx="14">
                  <c:v>3.9261170308022919</c:v>
                </c:pt>
                <c:pt idx="15">
                  <c:v>4.499546695916905</c:v>
                </c:pt>
                <c:pt idx="16">
                  <c:v>5.0729763610315182</c:v>
                </c:pt>
                <c:pt idx="17">
                  <c:v>5.6464060261461313</c:v>
                </c:pt>
                <c:pt idx="18">
                  <c:v>6.2198356912607444</c:v>
                </c:pt>
                <c:pt idx="19">
                  <c:v>6.7932653563753576</c:v>
                </c:pt>
                <c:pt idx="20">
                  <c:v>7.3666950214899707</c:v>
                </c:pt>
                <c:pt idx="21">
                  <c:v>7.9401246866045838</c:v>
                </c:pt>
                <c:pt idx="22">
                  <c:v>8.5135543517191969</c:v>
                </c:pt>
                <c:pt idx="23">
                  <c:v>9.0869840168338101</c:v>
                </c:pt>
                <c:pt idx="24">
                  <c:v>9.6604136819484232</c:v>
                </c:pt>
                <c:pt idx="25">
                  <c:v>10.233843347063036</c:v>
                </c:pt>
                <c:pt idx="26">
                  <c:v>10.807273012177649</c:v>
                </c:pt>
                <c:pt idx="27">
                  <c:v>11.380702677292263</c:v>
                </c:pt>
                <c:pt idx="28">
                  <c:v>11.954132342406876</c:v>
                </c:pt>
                <c:pt idx="29">
                  <c:v>12.527562007521489</c:v>
                </c:pt>
                <c:pt idx="30">
                  <c:v>13.100991672636102</c:v>
                </c:pt>
                <c:pt idx="31">
                  <c:v>13.674421337750715</c:v>
                </c:pt>
                <c:pt idx="32">
                  <c:v>14.247851002865328</c:v>
                </c:pt>
                <c:pt idx="33">
                  <c:v>14.821280667979941</c:v>
                </c:pt>
                <c:pt idx="34">
                  <c:v>15.394710333094554</c:v>
                </c:pt>
                <c:pt idx="35">
                  <c:v>15.968139998209168</c:v>
                </c:pt>
                <c:pt idx="36">
                  <c:v>16.541569663323781</c:v>
                </c:pt>
                <c:pt idx="37">
                  <c:v>17.114999328438394</c:v>
                </c:pt>
                <c:pt idx="38">
                  <c:v>17.688428993553007</c:v>
                </c:pt>
                <c:pt idx="39">
                  <c:v>18.26185865866762</c:v>
                </c:pt>
                <c:pt idx="40">
                  <c:v>18.835288323782233</c:v>
                </c:pt>
                <c:pt idx="41">
                  <c:v>19.408717988896846</c:v>
                </c:pt>
                <c:pt idx="42">
                  <c:v>19.98214765401146</c:v>
                </c:pt>
                <c:pt idx="43">
                  <c:v>20.555577319126073</c:v>
                </c:pt>
                <c:pt idx="44">
                  <c:v>21.129006984240686</c:v>
                </c:pt>
                <c:pt idx="45">
                  <c:v>21.702436649355299</c:v>
                </c:pt>
                <c:pt idx="46">
                  <c:v>22.275866314469912</c:v>
                </c:pt>
                <c:pt idx="47">
                  <c:v>22.849295979584525</c:v>
                </c:pt>
                <c:pt idx="48">
                  <c:v>23.422725644699138</c:v>
                </c:pt>
                <c:pt idx="49">
                  <c:v>23.996155309813751</c:v>
                </c:pt>
                <c:pt idx="50">
                  <c:v>24.569584974928365</c:v>
                </c:pt>
                <c:pt idx="51">
                  <c:v>25.143014640042978</c:v>
                </c:pt>
                <c:pt idx="52">
                  <c:v>25.716444305157591</c:v>
                </c:pt>
                <c:pt idx="53">
                  <c:v>26.289873970272204</c:v>
                </c:pt>
                <c:pt idx="54">
                  <c:v>26.863303635386817</c:v>
                </c:pt>
                <c:pt idx="55">
                  <c:v>27.43673330050143</c:v>
                </c:pt>
                <c:pt idx="56">
                  <c:v>28.010162965616043</c:v>
                </c:pt>
                <c:pt idx="57">
                  <c:v>28.583592630730656</c:v>
                </c:pt>
                <c:pt idx="58">
                  <c:v>29.15702229584527</c:v>
                </c:pt>
                <c:pt idx="59">
                  <c:v>29.730451960959883</c:v>
                </c:pt>
                <c:pt idx="60">
                  <c:v>30.303881626074496</c:v>
                </c:pt>
                <c:pt idx="61">
                  <c:v>30.877311291189109</c:v>
                </c:pt>
                <c:pt idx="62">
                  <c:v>31.450740956303722</c:v>
                </c:pt>
                <c:pt idx="63">
                  <c:v>32.024170621418335</c:v>
                </c:pt>
                <c:pt idx="64">
                  <c:v>32.597600286532952</c:v>
                </c:pt>
                <c:pt idx="65">
                  <c:v>33.171029951647569</c:v>
                </c:pt>
                <c:pt idx="66">
                  <c:v>33.744459616762185</c:v>
                </c:pt>
                <c:pt idx="67">
                  <c:v>34.317889281876802</c:v>
                </c:pt>
                <c:pt idx="68">
                  <c:v>34.891318946991419</c:v>
                </c:pt>
                <c:pt idx="69">
                  <c:v>35.464748612106035</c:v>
                </c:pt>
                <c:pt idx="70">
                  <c:v>36.038178277220652</c:v>
                </c:pt>
                <c:pt idx="71">
                  <c:v>36.611607942335269</c:v>
                </c:pt>
                <c:pt idx="72">
                  <c:v>37.185037607449885</c:v>
                </c:pt>
                <c:pt idx="73">
                  <c:v>37.758467272564502</c:v>
                </c:pt>
                <c:pt idx="74">
                  <c:v>38.331896937679119</c:v>
                </c:pt>
                <c:pt idx="75">
                  <c:v>38.905326602793735</c:v>
                </c:pt>
                <c:pt idx="76">
                  <c:v>39.478756267908352</c:v>
                </c:pt>
                <c:pt idx="77">
                  <c:v>40.052185933022969</c:v>
                </c:pt>
                <c:pt idx="78">
                  <c:v>40.625615598137585</c:v>
                </c:pt>
                <c:pt idx="79">
                  <c:v>41.199045263252202</c:v>
                </c:pt>
                <c:pt idx="80">
                  <c:v>41.772474928366819</c:v>
                </c:pt>
                <c:pt idx="81">
                  <c:v>42.345904593481436</c:v>
                </c:pt>
                <c:pt idx="82">
                  <c:v>42.919334258596052</c:v>
                </c:pt>
                <c:pt idx="83">
                  <c:v>43.492763923710669</c:v>
                </c:pt>
                <c:pt idx="84">
                  <c:v>44.066193588825286</c:v>
                </c:pt>
                <c:pt idx="85">
                  <c:v>44.639623253939902</c:v>
                </c:pt>
                <c:pt idx="86">
                  <c:v>45.213052919054519</c:v>
                </c:pt>
                <c:pt idx="87">
                  <c:v>45.786482584169136</c:v>
                </c:pt>
                <c:pt idx="88">
                  <c:v>46.359912249283752</c:v>
                </c:pt>
                <c:pt idx="89">
                  <c:v>46.933341914398369</c:v>
                </c:pt>
                <c:pt idx="90">
                  <c:v>47.506771579512986</c:v>
                </c:pt>
                <c:pt idx="91">
                  <c:v>48.080201244627602</c:v>
                </c:pt>
                <c:pt idx="92">
                  <c:v>48.653630909742219</c:v>
                </c:pt>
                <c:pt idx="93">
                  <c:v>49.227060574856836</c:v>
                </c:pt>
                <c:pt idx="94">
                  <c:v>49.800490239971452</c:v>
                </c:pt>
                <c:pt idx="95">
                  <c:v>50.373919905086069</c:v>
                </c:pt>
                <c:pt idx="96">
                  <c:v>50.947349570200686</c:v>
                </c:pt>
                <c:pt idx="97">
                  <c:v>51.520779235315302</c:v>
                </c:pt>
                <c:pt idx="98">
                  <c:v>52.094208900429919</c:v>
                </c:pt>
                <c:pt idx="99">
                  <c:v>52.667638565544536</c:v>
                </c:pt>
                <c:pt idx="100">
                  <c:v>53.241068230659153</c:v>
                </c:pt>
                <c:pt idx="101">
                  <c:v>53.814497895773769</c:v>
                </c:pt>
                <c:pt idx="102">
                  <c:v>54.387927560888386</c:v>
                </c:pt>
                <c:pt idx="103">
                  <c:v>54.961357226003003</c:v>
                </c:pt>
                <c:pt idx="104">
                  <c:v>55.534786891117619</c:v>
                </c:pt>
                <c:pt idx="105">
                  <c:v>56.108216556232236</c:v>
                </c:pt>
                <c:pt idx="106">
                  <c:v>56.681646221346853</c:v>
                </c:pt>
                <c:pt idx="107">
                  <c:v>57.255075886461469</c:v>
                </c:pt>
                <c:pt idx="108">
                  <c:v>57.828505551576086</c:v>
                </c:pt>
                <c:pt idx="109">
                  <c:v>58.401935216690703</c:v>
                </c:pt>
                <c:pt idx="110">
                  <c:v>58.975364881805319</c:v>
                </c:pt>
                <c:pt idx="111">
                  <c:v>59.548794546919936</c:v>
                </c:pt>
                <c:pt idx="112">
                  <c:v>60.122224212034553</c:v>
                </c:pt>
                <c:pt idx="113">
                  <c:v>60.695653877149169</c:v>
                </c:pt>
                <c:pt idx="114">
                  <c:v>61.269083542263786</c:v>
                </c:pt>
                <c:pt idx="115">
                  <c:v>61.842513207378403</c:v>
                </c:pt>
                <c:pt idx="116">
                  <c:v>62.415942872493019</c:v>
                </c:pt>
                <c:pt idx="117">
                  <c:v>62.989372537607636</c:v>
                </c:pt>
                <c:pt idx="118">
                  <c:v>63.562802202722253</c:v>
                </c:pt>
                <c:pt idx="119">
                  <c:v>64.136231867836869</c:v>
                </c:pt>
                <c:pt idx="120">
                  <c:v>64.709661532951486</c:v>
                </c:pt>
                <c:pt idx="121">
                  <c:v>65.283091198066103</c:v>
                </c:pt>
                <c:pt idx="122">
                  <c:v>65.85652086318072</c:v>
                </c:pt>
                <c:pt idx="123">
                  <c:v>66.429950528295336</c:v>
                </c:pt>
                <c:pt idx="124">
                  <c:v>67.003380193409953</c:v>
                </c:pt>
                <c:pt idx="125">
                  <c:v>67.57680985852457</c:v>
                </c:pt>
                <c:pt idx="126">
                  <c:v>68.150239523639186</c:v>
                </c:pt>
                <c:pt idx="127">
                  <c:v>68.723669188753803</c:v>
                </c:pt>
                <c:pt idx="128">
                  <c:v>69.29709885386842</c:v>
                </c:pt>
                <c:pt idx="129">
                  <c:v>69.870528518983036</c:v>
                </c:pt>
                <c:pt idx="130">
                  <c:v>70.443958184097653</c:v>
                </c:pt>
                <c:pt idx="131">
                  <c:v>71.01738784921227</c:v>
                </c:pt>
                <c:pt idx="132">
                  <c:v>71.590817514326886</c:v>
                </c:pt>
                <c:pt idx="133">
                  <c:v>72.164247179441503</c:v>
                </c:pt>
                <c:pt idx="134">
                  <c:v>72.73767684455612</c:v>
                </c:pt>
                <c:pt idx="135">
                  <c:v>73.311106509670736</c:v>
                </c:pt>
                <c:pt idx="136">
                  <c:v>73.884536174785353</c:v>
                </c:pt>
                <c:pt idx="137">
                  <c:v>74.45796583989997</c:v>
                </c:pt>
                <c:pt idx="138">
                  <c:v>75.031395505014586</c:v>
                </c:pt>
                <c:pt idx="139">
                  <c:v>75.604825170129203</c:v>
                </c:pt>
                <c:pt idx="140">
                  <c:v>76.17825483524382</c:v>
                </c:pt>
                <c:pt idx="141">
                  <c:v>76.751684500358436</c:v>
                </c:pt>
                <c:pt idx="142">
                  <c:v>77.325114165473053</c:v>
                </c:pt>
                <c:pt idx="143">
                  <c:v>77.89854383058767</c:v>
                </c:pt>
                <c:pt idx="144">
                  <c:v>78.471973495702287</c:v>
                </c:pt>
                <c:pt idx="145">
                  <c:v>79.045403160816903</c:v>
                </c:pt>
                <c:pt idx="146">
                  <c:v>79.61883282593152</c:v>
                </c:pt>
                <c:pt idx="147">
                  <c:v>80.192262491046137</c:v>
                </c:pt>
                <c:pt idx="148">
                  <c:v>80.765692156160753</c:v>
                </c:pt>
                <c:pt idx="149">
                  <c:v>81.33912182127537</c:v>
                </c:pt>
                <c:pt idx="150">
                  <c:v>81.912551486389987</c:v>
                </c:pt>
                <c:pt idx="151">
                  <c:v>82.485981151504603</c:v>
                </c:pt>
                <c:pt idx="152">
                  <c:v>83.05941081661922</c:v>
                </c:pt>
                <c:pt idx="153">
                  <c:v>83.632840481733837</c:v>
                </c:pt>
                <c:pt idx="154">
                  <c:v>84.206270146848453</c:v>
                </c:pt>
                <c:pt idx="155">
                  <c:v>84.77969981196307</c:v>
                </c:pt>
                <c:pt idx="156">
                  <c:v>85.353129477077687</c:v>
                </c:pt>
                <c:pt idx="157">
                  <c:v>85.926559142192303</c:v>
                </c:pt>
                <c:pt idx="158">
                  <c:v>86.49998880730692</c:v>
                </c:pt>
                <c:pt idx="159">
                  <c:v>87.073418472421537</c:v>
                </c:pt>
                <c:pt idx="160">
                  <c:v>87.646848137536153</c:v>
                </c:pt>
                <c:pt idx="161">
                  <c:v>88.22027780265077</c:v>
                </c:pt>
                <c:pt idx="162">
                  <c:v>88.793707467765387</c:v>
                </c:pt>
                <c:pt idx="163">
                  <c:v>89.367137132880003</c:v>
                </c:pt>
                <c:pt idx="164">
                  <c:v>89.94056679799462</c:v>
                </c:pt>
                <c:pt idx="165">
                  <c:v>90.513996463109237</c:v>
                </c:pt>
                <c:pt idx="166">
                  <c:v>91.087426128223854</c:v>
                </c:pt>
                <c:pt idx="167">
                  <c:v>91.66085579333847</c:v>
                </c:pt>
                <c:pt idx="168">
                  <c:v>92.234285458453087</c:v>
                </c:pt>
                <c:pt idx="169">
                  <c:v>92.807715123567704</c:v>
                </c:pt>
                <c:pt idx="170">
                  <c:v>93.38114478868232</c:v>
                </c:pt>
                <c:pt idx="171">
                  <c:v>93.954574453796937</c:v>
                </c:pt>
                <c:pt idx="172">
                  <c:v>94.528004118911554</c:v>
                </c:pt>
                <c:pt idx="173">
                  <c:v>95.10143378402617</c:v>
                </c:pt>
                <c:pt idx="174">
                  <c:v>95.674863449140787</c:v>
                </c:pt>
                <c:pt idx="175">
                  <c:v>96.248293114255404</c:v>
                </c:pt>
                <c:pt idx="176">
                  <c:v>96.82172277937002</c:v>
                </c:pt>
                <c:pt idx="177">
                  <c:v>97.395152444484637</c:v>
                </c:pt>
                <c:pt idx="178">
                  <c:v>97.968582109599254</c:v>
                </c:pt>
                <c:pt idx="179">
                  <c:v>98.54201177471387</c:v>
                </c:pt>
                <c:pt idx="180">
                  <c:v>99.115441439828487</c:v>
                </c:pt>
                <c:pt idx="181">
                  <c:v>99.688871104943104</c:v>
                </c:pt>
                <c:pt idx="182">
                  <c:v>100.26230077005772</c:v>
                </c:pt>
                <c:pt idx="183">
                  <c:v>100.83573043517234</c:v>
                </c:pt>
                <c:pt idx="184">
                  <c:v>101.40916010028695</c:v>
                </c:pt>
                <c:pt idx="185">
                  <c:v>101.98258976540157</c:v>
                </c:pt>
                <c:pt idx="186">
                  <c:v>102.55601943051619</c:v>
                </c:pt>
                <c:pt idx="187">
                  <c:v>103.1294490956308</c:v>
                </c:pt>
                <c:pt idx="188">
                  <c:v>103.70287876074542</c:v>
                </c:pt>
                <c:pt idx="189">
                  <c:v>104.27630842586004</c:v>
                </c:pt>
                <c:pt idx="190">
                  <c:v>104.84973809097465</c:v>
                </c:pt>
                <c:pt idx="191">
                  <c:v>105.42316775608927</c:v>
                </c:pt>
                <c:pt idx="192">
                  <c:v>105.99659742120389</c:v>
                </c:pt>
                <c:pt idx="193">
                  <c:v>106.5700270863185</c:v>
                </c:pt>
                <c:pt idx="194">
                  <c:v>107.14345675143312</c:v>
                </c:pt>
                <c:pt idx="195">
                  <c:v>107.71688641654774</c:v>
                </c:pt>
                <c:pt idx="196">
                  <c:v>108.29031608166235</c:v>
                </c:pt>
                <c:pt idx="197">
                  <c:v>108.86374574677697</c:v>
                </c:pt>
                <c:pt idx="198">
                  <c:v>109.43717541189159</c:v>
                </c:pt>
                <c:pt idx="199">
                  <c:v>110.0106050770062</c:v>
                </c:pt>
                <c:pt idx="200">
                  <c:v>110.58403474212082</c:v>
                </c:pt>
                <c:pt idx="201">
                  <c:v>111.15746440723544</c:v>
                </c:pt>
                <c:pt idx="202">
                  <c:v>111.73089407235005</c:v>
                </c:pt>
                <c:pt idx="203">
                  <c:v>112.30432373746467</c:v>
                </c:pt>
                <c:pt idx="204">
                  <c:v>112.87775340257929</c:v>
                </c:pt>
                <c:pt idx="205">
                  <c:v>113.4511830676939</c:v>
                </c:pt>
                <c:pt idx="206">
                  <c:v>114.02461273280852</c:v>
                </c:pt>
                <c:pt idx="207">
                  <c:v>114.59804239792314</c:v>
                </c:pt>
                <c:pt idx="208">
                  <c:v>115.17147206303775</c:v>
                </c:pt>
                <c:pt idx="209">
                  <c:v>115.74490172815237</c:v>
                </c:pt>
                <c:pt idx="210">
                  <c:v>116.31833139326699</c:v>
                </c:pt>
                <c:pt idx="211">
                  <c:v>116.8917610583816</c:v>
                </c:pt>
                <c:pt idx="212">
                  <c:v>117.46519072349622</c:v>
                </c:pt>
                <c:pt idx="213">
                  <c:v>118.03862038861084</c:v>
                </c:pt>
                <c:pt idx="214">
                  <c:v>118.61205005372545</c:v>
                </c:pt>
                <c:pt idx="215">
                  <c:v>119.18547971884007</c:v>
                </c:pt>
                <c:pt idx="216">
                  <c:v>119.75890938395469</c:v>
                </c:pt>
                <c:pt idx="217">
                  <c:v>120.3323390490693</c:v>
                </c:pt>
                <c:pt idx="218">
                  <c:v>120.90576871418392</c:v>
                </c:pt>
                <c:pt idx="219">
                  <c:v>121.47919837929854</c:v>
                </c:pt>
                <c:pt idx="220">
                  <c:v>122.05262804441315</c:v>
                </c:pt>
                <c:pt idx="221">
                  <c:v>122.62605770952777</c:v>
                </c:pt>
                <c:pt idx="222">
                  <c:v>123.19948737464239</c:v>
                </c:pt>
                <c:pt idx="223">
                  <c:v>123.772917039757</c:v>
                </c:pt>
                <c:pt idx="224">
                  <c:v>124.34634670487162</c:v>
                </c:pt>
                <c:pt idx="225">
                  <c:v>124.91977636998624</c:v>
                </c:pt>
                <c:pt idx="226">
                  <c:v>125.49320603510085</c:v>
                </c:pt>
                <c:pt idx="227">
                  <c:v>126.06663570021547</c:v>
                </c:pt>
                <c:pt idx="228">
                  <c:v>126.64006536533009</c:v>
                </c:pt>
                <c:pt idx="229">
                  <c:v>127.2134950304447</c:v>
                </c:pt>
                <c:pt idx="230">
                  <c:v>127.78692469555932</c:v>
                </c:pt>
                <c:pt idx="231">
                  <c:v>128.36035436067394</c:v>
                </c:pt>
                <c:pt idx="232">
                  <c:v>128.93378402578855</c:v>
                </c:pt>
                <c:pt idx="233">
                  <c:v>129.50721369090317</c:v>
                </c:pt>
                <c:pt idx="234">
                  <c:v>130.08064335601779</c:v>
                </c:pt>
                <c:pt idx="235">
                  <c:v>130.6540730211324</c:v>
                </c:pt>
                <c:pt idx="236">
                  <c:v>131.22750268624702</c:v>
                </c:pt>
                <c:pt idx="237">
                  <c:v>131.80093235136164</c:v>
                </c:pt>
                <c:pt idx="238">
                  <c:v>132.37436201647625</c:v>
                </c:pt>
                <c:pt idx="239">
                  <c:v>132.94779168159087</c:v>
                </c:pt>
                <c:pt idx="240">
                  <c:v>133.52122134670549</c:v>
                </c:pt>
                <c:pt idx="241">
                  <c:v>134.0946510118201</c:v>
                </c:pt>
                <c:pt idx="242">
                  <c:v>134.66808067693472</c:v>
                </c:pt>
                <c:pt idx="243">
                  <c:v>135.24151034204934</c:v>
                </c:pt>
                <c:pt idx="244">
                  <c:v>135.81494000716395</c:v>
                </c:pt>
                <c:pt idx="245">
                  <c:v>136.38836967227857</c:v>
                </c:pt>
                <c:pt idx="246">
                  <c:v>136.96179933739319</c:v>
                </c:pt>
                <c:pt idx="247">
                  <c:v>137.5352290025078</c:v>
                </c:pt>
                <c:pt idx="248">
                  <c:v>138.10865866762242</c:v>
                </c:pt>
                <c:pt idx="249">
                  <c:v>138.68208833273704</c:v>
                </c:pt>
                <c:pt idx="250">
                  <c:v>139.25551799785165</c:v>
                </c:pt>
                <c:pt idx="251">
                  <c:v>139.82894766296627</c:v>
                </c:pt>
                <c:pt idx="252">
                  <c:v>140.40237732808089</c:v>
                </c:pt>
                <c:pt idx="253">
                  <c:v>140.9758069931955</c:v>
                </c:pt>
                <c:pt idx="254">
                  <c:v>141.54923665831012</c:v>
                </c:pt>
                <c:pt idx="255">
                  <c:v>142.12266632342474</c:v>
                </c:pt>
                <c:pt idx="256">
                  <c:v>142.69609598853935</c:v>
                </c:pt>
                <c:pt idx="257">
                  <c:v>143.26952565365397</c:v>
                </c:pt>
                <c:pt idx="258">
                  <c:v>143.84295531876859</c:v>
                </c:pt>
                <c:pt idx="259">
                  <c:v>144.4163849838832</c:v>
                </c:pt>
                <c:pt idx="260">
                  <c:v>144.98981464899782</c:v>
                </c:pt>
                <c:pt idx="261">
                  <c:v>145.56324431411244</c:v>
                </c:pt>
                <c:pt idx="262">
                  <c:v>146.13667397922706</c:v>
                </c:pt>
                <c:pt idx="263">
                  <c:v>146.71010364434167</c:v>
                </c:pt>
                <c:pt idx="264">
                  <c:v>147.28353330945629</c:v>
                </c:pt>
                <c:pt idx="265">
                  <c:v>147.85696297457091</c:v>
                </c:pt>
                <c:pt idx="266">
                  <c:v>148.43039263968552</c:v>
                </c:pt>
                <c:pt idx="267">
                  <c:v>149.00382230480014</c:v>
                </c:pt>
                <c:pt idx="268">
                  <c:v>149.57725196991476</c:v>
                </c:pt>
                <c:pt idx="269">
                  <c:v>150.15068163502937</c:v>
                </c:pt>
                <c:pt idx="270">
                  <c:v>150.72411130014399</c:v>
                </c:pt>
                <c:pt idx="271">
                  <c:v>151.29754096525861</c:v>
                </c:pt>
                <c:pt idx="272">
                  <c:v>151.87097063037322</c:v>
                </c:pt>
                <c:pt idx="273">
                  <c:v>152.44440029548784</c:v>
                </c:pt>
                <c:pt idx="274">
                  <c:v>153.01782996060246</c:v>
                </c:pt>
                <c:pt idx="275">
                  <c:v>153.59125962571707</c:v>
                </c:pt>
                <c:pt idx="276">
                  <c:v>154.16468929083169</c:v>
                </c:pt>
                <c:pt idx="277">
                  <c:v>154.73811895594631</c:v>
                </c:pt>
                <c:pt idx="278">
                  <c:v>155.31154862106092</c:v>
                </c:pt>
                <c:pt idx="279">
                  <c:v>155.88497828617554</c:v>
                </c:pt>
                <c:pt idx="280">
                  <c:v>156.45840795129016</c:v>
                </c:pt>
                <c:pt idx="281">
                  <c:v>157.03183761640477</c:v>
                </c:pt>
                <c:pt idx="282">
                  <c:v>157.60526728151939</c:v>
                </c:pt>
                <c:pt idx="283">
                  <c:v>158.17869694663401</c:v>
                </c:pt>
                <c:pt idx="284">
                  <c:v>158.75212661174862</c:v>
                </c:pt>
                <c:pt idx="285">
                  <c:v>159.32555627686324</c:v>
                </c:pt>
                <c:pt idx="286">
                  <c:v>159.89898594197786</c:v>
                </c:pt>
                <c:pt idx="287">
                  <c:v>160.47241560709247</c:v>
                </c:pt>
                <c:pt idx="288">
                  <c:v>161.04584527220709</c:v>
                </c:pt>
                <c:pt idx="289">
                  <c:v>161.61927493732171</c:v>
                </c:pt>
                <c:pt idx="290">
                  <c:v>162.19270460243632</c:v>
                </c:pt>
                <c:pt idx="291">
                  <c:v>162.76613426755094</c:v>
                </c:pt>
                <c:pt idx="292">
                  <c:v>163.33956393266556</c:v>
                </c:pt>
                <c:pt idx="293">
                  <c:v>163.91299359778017</c:v>
                </c:pt>
                <c:pt idx="294">
                  <c:v>164.48642326289479</c:v>
                </c:pt>
                <c:pt idx="295">
                  <c:v>165.05985292800941</c:v>
                </c:pt>
                <c:pt idx="296">
                  <c:v>165.63328259312402</c:v>
                </c:pt>
                <c:pt idx="297">
                  <c:v>166.20671225823864</c:v>
                </c:pt>
                <c:pt idx="298">
                  <c:v>166.78014192335326</c:v>
                </c:pt>
                <c:pt idx="299">
                  <c:v>167.35357158846787</c:v>
                </c:pt>
                <c:pt idx="300">
                  <c:v>167.92700125358249</c:v>
                </c:pt>
                <c:pt idx="301">
                  <c:v>168.50043091869711</c:v>
                </c:pt>
                <c:pt idx="302">
                  <c:v>169.07386058381172</c:v>
                </c:pt>
                <c:pt idx="303">
                  <c:v>169.64729024892634</c:v>
                </c:pt>
                <c:pt idx="304">
                  <c:v>170.22071991404096</c:v>
                </c:pt>
                <c:pt idx="305">
                  <c:v>170.79414957915557</c:v>
                </c:pt>
                <c:pt idx="306">
                  <c:v>171.36757924427019</c:v>
                </c:pt>
                <c:pt idx="307">
                  <c:v>171.94100890938481</c:v>
                </c:pt>
                <c:pt idx="308">
                  <c:v>172.51443857449942</c:v>
                </c:pt>
                <c:pt idx="309">
                  <c:v>173.08786823961404</c:v>
                </c:pt>
                <c:pt idx="310">
                  <c:v>173.66129790472866</c:v>
                </c:pt>
                <c:pt idx="311">
                  <c:v>174.23472756984327</c:v>
                </c:pt>
                <c:pt idx="312">
                  <c:v>174.80815723495789</c:v>
                </c:pt>
                <c:pt idx="313">
                  <c:v>175.38158690007251</c:v>
                </c:pt>
                <c:pt idx="314">
                  <c:v>175.95501656518712</c:v>
                </c:pt>
                <c:pt idx="315">
                  <c:v>176.52844623030174</c:v>
                </c:pt>
                <c:pt idx="316">
                  <c:v>177.10187589541636</c:v>
                </c:pt>
                <c:pt idx="317">
                  <c:v>177.67530556053097</c:v>
                </c:pt>
                <c:pt idx="318">
                  <c:v>178.24873522564559</c:v>
                </c:pt>
                <c:pt idx="319">
                  <c:v>178.82216489076021</c:v>
                </c:pt>
                <c:pt idx="320">
                  <c:v>179.39559455587482</c:v>
                </c:pt>
                <c:pt idx="321">
                  <c:v>179.96902422098944</c:v>
                </c:pt>
                <c:pt idx="322">
                  <c:v>180.54245388610406</c:v>
                </c:pt>
                <c:pt idx="323">
                  <c:v>181.11588355121867</c:v>
                </c:pt>
                <c:pt idx="324">
                  <c:v>181.68931321633329</c:v>
                </c:pt>
                <c:pt idx="325">
                  <c:v>182.26274288144791</c:v>
                </c:pt>
                <c:pt idx="326">
                  <c:v>182.83617254656252</c:v>
                </c:pt>
                <c:pt idx="327">
                  <c:v>183.40960221167714</c:v>
                </c:pt>
                <c:pt idx="328">
                  <c:v>183.98303187679176</c:v>
                </c:pt>
                <c:pt idx="329">
                  <c:v>184.55646154190637</c:v>
                </c:pt>
                <c:pt idx="330">
                  <c:v>185.12989120702099</c:v>
                </c:pt>
                <c:pt idx="331">
                  <c:v>185.70332087213561</c:v>
                </c:pt>
                <c:pt idx="332">
                  <c:v>186.27675053725022</c:v>
                </c:pt>
                <c:pt idx="333">
                  <c:v>186.85018020236484</c:v>
                </c:pt>
                <c:pt idx="334">
                  <c:v>187.42360986747946</c:v>
                </c:pt>
                <c:pt idx="335">
                  <c:v>187.99703953259407</c:v>
                </c:pt>
                <c:pt idx="336">
                  <c:v>188.57046919770869</c:v>
                </c:pt>
                <c:pt idx="337">
                  <c:v>189.14389886282331</c:v>
                </c:pt>
                <c:pt idx="338">
                  <c:v>189.71732852793792</c:v>
                </c:pt>
                <c:pt idx="339">
                  <c:v>190.29075819305254</c:v>
                </c:pt>
                <c:pt idx="340">
                  <c:v>190.86418785816716</c:v>
                </c:pt>
                <c:pt idx="341">
                  <c:v>191.43761752328177</c:v>
                </c:pt>
                <c:pt idx="342">
                  <c:v>192.01104718839639</c:v>
                </c:pt>
                <c:pt idx="343">
                  <c:v>192.58447685351101</c:v>
                </c:pt>
                <c:pt idx="344">
                  <c:v>193.15790651862562</c:v>
                </c:pt>
                <c:pt idx="345">
                  <c:v>193.73133618374024</c:v>
                </c:pt>
                <c:pt idx="346">
                  <c:v>194.30476584885486</c:v>
                </c:pt>
                <c:pt idx="347">
                  <c:v>194.87819551396947</c:v>
                </c:pt>
                <c:pt idx="348">
                  <c:v>195.45162517908409</c:v>
                </c:pt>
                <c:pt idx="349">
                  <c:v>196.02505484419871</c:v>
                </c:pt>
                <c:pt idx="350">
                  <c:v>196.59848450931332</c:v>
                </c:pt>
                <c:pt idx="351">
                  <c:v>197.17191417442794</c:v>
                </c:pt>
                <c:pt idx="352">
                  <c:v>197.74534383954256</c:v>
                </c:pt>
                <c:pt idx="353">
                  <c:v>198.31877350465717</c:v>
                </c:pt>
                <c:pt idx="354">
                  <c:v>198.89220316977179</c:v>
                </c:pt>
                <c:pt idx="355">
                  <c:v>199.46563283488641</c:v>
                </c:pt>
                <c:pt idx="356">
                  <c:v>200.03906250000102</c:v>
                </c:pt>
                <c:pt idx="357">
                  <c:v>200.61249216511564</c:v>
                </c:pt>
                <c:pt idx="358">
                  <c:v>201.18592183023026</c:v>
                </c:pt>
                <c:pt idx="359">
                  <c:v>201.75935149534487</c:v>
                </c:pt>
                <c:pt idx="360">
                  <c:v>202.33278116045949</c:v>
                </c:pt>
                <c:pt idx="361">
                  <c:v>202.90621082557411</c:v>
                </c:pt>
                <c:pt idx="362">
                  <c:v>203.47964049068872</c:v>
                </c:pt>
                <c:pt idx="363">
                  <c:v>204.05307015580334</c:v>
                </c:pt>
                <c:pt idx="364">
                  <c:v>204.62649982091796</c:v>
                </c:pt>
                <c:pt idx="365">
                  <c:v>205.19992948603257</c:v>
                </c:pt>
                <c:pt idx="366">
                  <c:v>205.77335915114719</c:v>
                </c:pt>
                <c:pt idx="367">
                  <c:v>206.34678881626181</c:v>
                </c:pt>
                <c:pt idx="368">
                  <c:v>206.92021848137642</c:v>
                </c:pt>
                <c:pt idx="369">
                  <c:v>207.49364814649104</c:v>
                </c:pt>
                <c:pt idx="370">
                  <c:v>208.06707781160566</c:v>
                </c:pt>
                <c:pt idx="371">
                  <c:v>208.64050747672027</c:v>
                </c:pt>
                <c:pt idx="372">
                  <c:v>209.21393714183489</c:v>
                </c:pt>
                <c:pt idx="373">
                  <c:v>209.78736680694951</c:v>
                </c:pt>
                <c:pt idx="374">
                  <c:v>210.36079647206412</c:v>
                </c:pt>
                <c:pt idx="375">
                  <c:v>210.93422613717874</c:v>
                </c:pt>
                <c:pt idx="376">
                  <c:v>211.50765580229336</c:v>
                </c:pt>
                <c:pt idx="377">
                  <c:v>212.08108546740797</c:v>
                </c:pt>
                <c:pt idx="378">
                  <c:v>212.65451513252259</c:v>
                </c:pt>
                <c:pt idx="379">
                  <c:v>213.22794479763721</c:v>
                </c:pt>
                <c:pt idx="380">
                  <c:v>213.80137446275182</c:v>
                </c:pt>
                <c:pt idx="381">
                  <c:v>214.37480412786644</c:v>
                </c:pt>
                <c:pt idx="382">
                  <c:v>214.94823379298106</c:v>
                </c:pt>
                <c:pt idx="383">
                  <c:v>215.52166345809567</c:v>
                </c:pt>
                <c:pt idx="384">
                  <c:v>216.09509312321029</c:v>
                </c:pt>
                <c:pt idx="385">
                  <c:v>216.66852278832491</c:v>
                </c:pt>
                <c:pt idx="386">
                  <c:v>217.24195245343952</c:v>
                </c:pt>
                <c:pt idx="387">
                  <c:v>217.81538211855414</c:v>
                </c:pt>
                <c:pt idx="388">
                  <c:v>218.38881178366876</c:v>
                </c:pt>
                <c:pt idx="389">
                  <c:v>218.96224144878337</c:v>
                </c:pt>
                <c:pt idx="390">
                  <c:v>219.53567111389799</c:v>
                </c:pt>
                <c:pt idx="391">
                  <c:v>220.10910077901261</c:v>
                </c:pt>
                <c:pt idx="392">
                  <c:v>220.68253044412722</c:v>
                </c:pt>
                <c:pt idx="393">
                  <c:v>221.25596010924184</c:v>
                </c:pt>
                <c:pt idx="394">
                  <c:v>221.82938977435646</c:v>
                </c:pt>
                <c:pt idx="395">
                  <c:v>222.40281943947107</c:v>
                </c:pt>
                <c:pt idx="396">
                  <c:v>222.97624910458569</c:v>
                </c:pt>
                <c:pt idx="397">
                  <c:v>223.54967876970031</c:v>
                </c:pt>
                <c:pt idx="398">
                  <c:v>224.12310843481492</c:v>
                </c:pt>
                <c:pt idx="399">
                  <c:v>224.69653809992954</c:v>
                </c:pt>
                <c:pt idx="400">
                  <c:v>225.26996776504416</c:v>
                </c:pt>
                <c:pt idx="401">
                  <c:v>225.84339743015877</c:v>
                </c:pt>
                <c:pt idx="402">
                  <c:v>226.41682709527339</c:v>
                </c:pt>
                <c:pt idx="403">
                  <c:v>226.99025676038801</c:v>
                </c:pt>
                <c:pt idx="404">
                  <c:v>227.56368642550262</c:v>
                </c:pt>
                <c:pt idx="405">
                  <c:v>228.13711609061724</c:v>
                </c:pt>
                <c:pt idx="406">
                  <c:v>228.71054575573186</c:v>
                </c:pt>
                <c:pt idx="407">
                  <c:v>229.28397542084647</c:v>
                </c:pt>
                <c:pt idx="408">
                  <c:v>229.85740508596109</c:v>
                </c:pt>
                <c:pt idx="409">
                  <c:v>230.43083475107571</c:v>
                </c:pt>
                <c:pt idx="410">
                  <c:v>231.00426441619032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6FE-48DC-84BF-D3C0C8B3E3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8857119"/>
        <c:axId val="313192303"/>
      </c:scatterChart>
      <c:valAx>
        <c:axId val="2038857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PWM Step Value [#]</a:t>
                </a:r>
              </a:p>
            </c:rich>
          </c:tx>
          <c:layout>
            <c:manualLayout>
              <c:xMode val="edge"/>
              <c:yMode val="edge"/>
              <c:x val="0.76545921356904267"/>
              <c:y val="0.896103393006735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3192303"/>
        <c:crosses val="autoZero"/>
        <c:crossBetween val="midCat"/>
      </c:valAx>
      <c:valAx>
        <c:axId val="31319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Shaft Angle [°]</a:t>
                </a:r>
              </a:p>
            </c:rich>
          </c:tx>
          <c:layout>
            <c:manualLayout>
              <c:xMode val="edge"/>
              <c:yMode val="edge"/>
              <c:x val="0"/>
              <c:y val="0.348463903150472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388571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Errors</a:t>
            </a:r>
          </a:p>
        </c:rich>
      </c:tx>
      <c:layout>
        <c:manualLayout>
          <c:xMode val="edge"/>
          <c:yMode val="edge"/>
          <c:x val="0.4421874515431770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5449409394909347"/>
          <c:y val="9.7062469554839215E-2"/>
          <c:w val="0.81874863295354394"/>
          <c:h val="0.834360398171188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'Dati Servo B'!$R$2</c:f>
              <c:strCache>
                <c:ptCount val="1"/>
                <c:pt idx="0">
                  <c:v>Error [°]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'Dati Servo B'!$B$4:$B$414</c:f>
              <c:numCache>
                <c:formatCode>General</c:formatCode>
                <c:ptCount val="411"/>
                <c:pt idx="0">
                  <c:v>102</c:v>
                </c:pt>
                <c:pt idx="1">
                  <c:v>103</c:v>
                </c:pt>
                <c:pt idx="2">
                  <c:v>104</c:v>
                </c:pt>
                <c:pt idx="3">
                  <c:v>105</c:v>
                </c:pt>
                <c:pt idx="4">
                  <c:v>106</c:v>
                </c:pt>
                <c:pt idx="5">
                  <c:v>107</c:v>
                </c:pt>
                <c:pt idx="6">
                  <c:v>108</c:v>
                </c:pt>
                <c:pt idx="7">
                  <c:v>109</c:v>
                </c:pt>
                <c:pt idx="8">
                  <c:v>110</c:v>
                </c:pt>
                <c:pt idx="9">
                  <c:v>111</c:v>
                </c:pt>
                <c:pt idx="10">
                  <c:v>112</c:v>
                </c:pt>
                <c:pt idx="11">
                  <c:v>113</c:v>
                </c:pt>
                <c:pt idx="12">
                  <c:v>114</c:v>
                </c:pt>
                <c:pt idx="13">
                  <c:v>115</c:v>
                </c:pt>
                <c:pt idx="14">
                  <c:v>116</c:v>
                </c:pt>
                <c:pt idx="15">
                  <c:v>117</c:v>
                </c:pt>
                <c:pt idx="16">
                  <c:v>118</c:v>
                </c:pt>
                <c:pt idx="17">
                  <c:v>119</c:v>
                </c:pt>
                <c:pt idx="18">
                  <c:v>120</c:v>
                </c:pt>
                <c:pt idx="19">
                  <c:v>121</c:v>
                </c:pt>
                <c:pt idx="20">
                  <c:v>122</c:v>
                </c:pt>
                <c:pt idx="21">
                  <c:v>123</c:v>
                </c:pt>
                <c:pt idx="22">
                  <c:v>124</c:v>
                </c:pt>
                <c:pt idx="23">
                  <c:v>125</c:v>
                </c:pt>
                <c:pt idx="24">
                  <c:v>126</c:v>
                </c:pt>
                <c:pt idx="25">
                  <c:v>127</c:v>
                </c:pt>
                <c:pt idx="26">
                  <c:v>128</c:v>
                </c:pt>
                <c:pt idx="27">
                  <c:v>129</c:v>
                </c:pt>
                <c:pt idx="28">
                  <c:v>130</c:v>
                </c:pt>
                <c:pt idx="29">
                  <c:v>131</c:v>
                </c:pt>
                <c:pt idx="30">
                  <c:v>132</c:v>
                </c:pt>
                <c:pt idx="31">
                  <c:v>133</c:v>
                </c:pt>
                <c:pt idx="32">
                  <c:v>134</c:v>
                </c:pt>
                <c:pt idx="33">
                  <c:v>135</c:v>
                </c:pt>
                <c:pt idx="34">
                  <c:v>136</c:v>
                </c:pt>
                <c:pt idx="35">
                  <c:v>137</c:v>
                </c:pt>
                <c:pt idx="36">
                  <c:v>138</c:v>
                </c:pt>
                <c:pt idx="37">
                  <c:v>139</c:v>
                </c:pt>
                <c:pt idx="38">
                  <c:v>140</c:v>
                </c:pt>
                <c:pt idx="39">
                  <c:v>141</c:v>
                </c:pt>
                <c:pt idx="40">
                  <c:v>142</c:v>
                </c:pt>
                <c:pt idx="41">
                  <c:v>143</c:v>
                </c:pt>
                <c:pt idx="42">
                  <c:v>144</c:v>
                </c:pt>
                <c:pt idx="43">
                  <c:v>145</c:v>
                </c:pt>
                <c:pt idx="44">
                  <c:v>146</c:v>
                </c:pt>
                <c:pt idx="45">
                  <c:v>147</c:v>
                </c:pt>
                <c:pt idx="46">
                  <c:v>148</c:v>
                </c:pt>
                <c:pt idx="47">
                  <c:v>149</c:v>
                </c:pt>
                <c:pt idx="48">
                  <c:v>150</c:v>
                </c:pt>
                <c:pt idx="49">
                  <c:v>151</c:v>
                </c:pt>
                <c:pt idx="50">
                  <c:v>152</c:v>
                </c:pt>
                <c:pt idx="51">
                  <c:v>153</c:v>
                </c:pt>
                <c:pt idx="52">
                  <c:v>154</c:v>
                </c:pt>
                <c:pt idx="53">
                  <c:v>155</c:v>
                </c:pt>
                <c:pt idx="54">
                  <c:v>156</c:v>
                </c:pt>
                <c:pt idx="55">
                  <c:v>157</c:v>
                </c:pt>
                <c:pt idx="56">
                  <c:v>158</c:v>
                </c:pt>
                <c:pt idx="57">
                  <c:v>159</c:v>
                </c:pt>
                <c:pt idx="58">
                  <c:v>160</c:v>
                </c:pt>
                <c:pt idx="59">
                  <c:v>161</c:v>
                </c:pt>
                <c:pt idx="60">
                  <c:v>162</c:v>
                </c:pt>
                <c:pt idx="61">
                  <c:v>163</c:v>
                </c:pt>
                <c:pt idx="62">
                  <c:v>164</c:v>
                </c:pt>
                <c:pt idx="63">
                  <c:v>165</c:v>
                </c:pt>
                <c:pt idx="64">
                  <c:v>166</c:v>
                </c:pt>
                <c:pt idx="65">
                  <c:v>167</c:v>
                </c:pt>
                <c:pt idx="66">
                  <c:v>168</c:v>
                </c:pt>
                <c:pt idx="67">
                  <c:v>169</c:v>
                </c:pt>
                <c:pt idx="68">
                  <c:v>170</c:v>
                </c:pt>
                <c:pt idx="69">
                  <c:v>171</c:v>
                </c:pt>
                <c:pt idx="70">
                  <c:v>172</c:v>
                </c:pt>
                <c:pt idx="71">
                  <c:v>173</c:v>
                </c:pt>
                <c:pt idx="72">
                  <c:v>174</c:v>
                </c:pt>
                <c:pt idx="73">
                  <c:v>175</c:v>
                </c:pt>
                <c:pt idx="74">
                  <c:v>176</c:v>
                </c:pt>
                <c:pt idx="75">
                  <c:v>177</c:v>
                </c:pt>
                <c:pt idx="76">
                  <c:v>178</c:v>
                </c:pt>
                <c:pt idx="77">
                  <c:v>179</c:v>
                </c:pt>
                <c:pt idx="78">
                  <c:v>180</c:v>
                </c:pt>
                <c:pt idx="79">
                  <c:v>181</c:v>
                </c:pt>
                <c:pt idx="80">
                  <c:v>182</c:v>
                </c:pt>
                <c:pt idx="81">
                  <c:v>183</c:v>
                </c:pt>
                <c:pt idx="82">
                  <c:v>184</c:v>
                </c:pt>
                <c:pt idx="83">
                  <c:v>185</c:v>
                </c:pt>
                <c:pt idx="84">
                  <c:v>186</c:v>
                </c:pt>
                <c:pt idx="85">
                  <c:v>187</c:v>
                </c:pt>
                <c:pt idx="86">
                  <c:v>188</c:v>
                </c:pt>
                <c:pt idx="87">
                  <c:v>189</c:v>
                </c:pt>
                <c:pt idx="88">
                  <c:v>190</c:v>
                </c:pt>
                <c:pt idx="89">
                  <c:v>191</c:v>
                </c:pt>
                <c:pt idx="90">
                  <c:v>192</c:v>
                </c:pt>
                <c:pt idx="91">
                  <c:v>193</c:v>
                </c:pt>
                <c:pt idx="92">
                  <c:v>194</c:v>
                </c:pt>
                <c:pt idx="93">
                  <c:v>195</c:v>
                </c:pt>
                <c:pt idx="94">
                  <c:v>196</c:v>
                </c:pt>
                <c:pt idx="95">
                  <c:v>197</c:v>
                </c:pt>
                <c:pt idx="96">
                  <c:v>198</c:v>
                </c:pt>
                <c:pt idx="97">
                  <c:v>199</c:v>
                </c:pt>
                <c:pt idx="98">
                  <c:v>200</c:v>
                </c:pt>
                <c:pt idx="99">
                  <c:v>201</c:v>
                </c:pt>
                <c:pt idx="100">
                  <c:v>202</c:v>
                </c:pt>
                <c:pt idx="101">
                  <c:v>203</c:v>
                </c:pt>
                <c:pt idx="102">
                  <c:v>204</c:v>
                </c:pt>
                <c:pt idx="103">
                  <c:v>205</c:v>
                </c:pt>
                <c:pt idx="104">
                  <c:v>206</c:v>
                </c:pt>
                <c:pt idx="105">
                  <c:v>207</c:v>
                </c:pt>
                <c:pt idx="106">
                  <c:v>208</c:v>
                </c:pt>
                <c:pt idx="107">
                  <c:v>209</c:v>
                </c:pt>
                <c:pt idx="108">
                  <c:v>210</c:v>
                </c:pt>
                <c:pt idx="109">
                  <c:v>211</c:v>
                </c:pt>
                <c:pt idx="110">
                  <c:v>212</c:v>
                </c:pt>
                <c:pt idx="111">
                  <c:v>213</c:v>
                </c:pt>
                <c:pt idx="112">
                  <c:v>214</c:v>
                </c:pt>
                <c:pt idx="113">
                  <c:v>215</c:v>
                </c:pt>
                <c:pt idx="114">
                  <c:v>216</c:v>
                </c:pt>
                <c:pt idx="115">
                  <c:v>217</c:v>
                </c:pt>
                <c:pt idx="116">
                  <c:v>218</c:v>
                </c:pt>
                <c:pt idx="117">
                  <c:v>219</c:v>
                </c:pt>
                <c:pt idx="118">
                  <c:v>220</c:v>
                </c:pt>
                <c:pt idx="119">
                  <c:v>221</c:v>
                </c:pt>
                <c:pt idx="120">
                  <c:v>222</c:v>
                </c:pt>
                <c:pt idx="121">
                  <c:v>223</c:v>
                </c:pt>
                <c:pt idx="122">
                  <c:v>224</c:v>
                </c:pt>
                <c:pt idx="123">
                  <c:v>225</c:v>
                </c:pt>
                <c:pt idx="124">
                  <c:v>226</c:v>
                </c:pt>
                <c:pt idx="125">
                  <c:v>227</c:v>
                </c:pt>
                <c:pt idx="126">
                  <c:v>228</c:v>
                </c:pt>
                <c:pt idx="127">
                  <c:v>229</c:v>
                </c:pt>
                <c:pt idx="128">
                  <c:v>230</c:v>
                </c:pt>
                <c:pt idx="129">
                  <c:v>231</c:v>
                </c:pt>
                <c:pt idx="130">
                  <c:v>232</c:v>
                </c:pt>
                <c:pt idx="131">
                  <c:v>233</c:v>
                </c:pt>
                <c:pt idx="132">
                  <c:v>234</c:v>
                </c:pt>
                <c:pt idx="133">
                  <c:v>235</c:v>
                </c:pt>
                <c:pt idx="134">
                  <c:v>236</c:v>
                </c:pt>
                <c:pt idx="135">
                  <c:v>237</c:v>
                </c:pt>
                <c:pt idx="136">
                  <c:v>238</c:v>
                </c:pt>
                <c:pt idx="137">
                  <c:v>239</c:v>
                </c:pt>
                <c:pt idx="138">
                  <c:v>240</c:v>
                </c:pt>
                <c:pt idx="139">
                  <c:v>241</c:v>
                </c:pt>
                <c:pt idx="140">
                  <c:v>242</c:v>
                </c:pt>
                <c:pt idx="141">
                  <c:v>243</c:v>
                </c:pt>
                <c:pt idx="142">
                  <c:v>244</c:v>
                </c:pt>
                <c:pt idx="143">
                  <c:v>245</c:v>
                </c:pt>
                <c:pt idx="144">
                  <c:v>246</c:v>
                </c:pt>
                <c:pt idx="145">
                  <c:v>247</c:v>
                </c:pt>
                <c:pt idx="146">
                  <c:v>248</c:v>
                </c:pt>
                <c:pt idx="147">
                  <c:v>249</c:v>
                </c:pt>
                <c:pt idx="148">
                  <c:v>250</c:v>
                </c:pt>
                <c:pt idx="149">
                  <c:v>251</c:v>
                </c:pt>
                <c:pt idx="150">
                  <c:v>252</c:v>
                </c:pt>
                <c:pt idx="151">
                  <c:v>253</c:v>
                </c:pt>
                <c:pt idx="152">
                  <c:v>254</c:v>
                </c:pt>
                <c:pt idx="153">
                  <c:v>255</c:v>
                </c:pt>
                <c:pt idx="154">
                  <c:v>256</c:v>
                </c:pt>
                <c:pt idx="155">
                  <c:v>257</c:v>
                </c:pt>
                <c:pt idx="156">
                  <c:v>258</c:v>
                </c:pt>
                <c:pt idx="157">
                  <c:v>259</c:v>
                </c:pt>
                <c:pt idx="158">
                  <c:v>260</c:v>
                </c:pt>
                <c:pt idx="159">
                  <c:v>261</c:v>
                </c:pt>
                <c:pt idx="160">
                  <c:v>262</c:v>
                </c:pt>
                <c:pt idx="161">
                  <c:v>263</c:v>
                </c:pt>
                <c:pt idx="162">
                  <c:v>264</c:v>
                </c:pt>
                <c:pt idx="163">
                  <c:v>265</c:v>
                </c:pt>
                <c:pt idx="164">
                  <c:v>266</c:v>
                </c:pt>
                <c:pt idx="165">
                  <c:v>267</c:v>
                </c:pt>
                <c:pt idx="166">
                  <c:v>268</c:v>
                </c:pt>
                <c:pt idx="167">
                  <c:v>269</c:v>
                </c:pt>
                <c:pt idx="168">
                  <c:v>270</c:v>
                </c:pt>
                <c:pt idx="169">
                  <c:v>271</c:v>
                </c:pt>
                <c:pt idx="170">
                  <c:v>272</c:v>
                </c:pt>
                <c:pt idx="171">
                  <c:v>273</c:v>
                </c:pt>
                <c:pt idx="172">
                  <c:v>274</c:v>
                </c:pt>
                <c:pt idx="173">
                  <c:v>275</c:v>
                </c:pt>
                <c:pt idx="174">
                  <c:v>276</c:v>
                </c:pt>
                <c:pt idx="175">
                  <c:v>277</c:v>
                </c:pt>
                <c:pt idx="176">
                  <c:v>278</c:v>
                </c:pt>
                <c:pt idx="177">
                  <c:v>279</c:v>
                </c:pt>
                <c:pt idx="178">
                  <c:v>280</c:v>
                </c:pt>
                <c:pt idx="179">
                  <c:v>281</c:v>
                </c:pt>
                <c:pt idx="180">
                  <c:v>282</c:v>
                </c:pt>
                <c:pt idx="181">
                  <c:v>283</c:v>
                </c:pt>
                <c:pt idx="182">
                  <c:v>284</c:v>
                </c:pt>
                <c:pt idx="183">
                  <c:v>285</c:v>
                </c:pt>
                <c:pt idx="184">
                  <c:v>286</c:v>
                </c:pt>
                <c:pt idx="185">
                  <c:v>287</c:v>
                </c:pt>
                <c:pt idx="186">
                  <c:v>288</c:v>
                </c:pt>
                <c:pt idx="187">
                  <c:v>289</c:v>
                </c:pt>
                <c:pt idx="188">
                  <c:v>290</c:v>
                </c:pt>
                <c:pt idx="189">
                  <c:v>291</c:v>
                </c:pt>
                <c:pt idx="190">
                  <c:v>292</c:v>
                </c:pt>
                <c:pt idx="191">
                  <c:v>293</c:v>
                </c:pt>
                <c:pt idx="192">
                  <c:v>294</c:v>
                </c:pt>
                <c:pt idx="193">
                  <c:v>295</c:v>
                </c:pt>
                <c:pt idx="194">
                  <c:v>296</c:v>
                </c:pt>
                <c:pt idx="195">
                  <c:v>297</c:v>
                </c:pt>
                <c:pt idx="196">
                  <c:v>298</c:v>
                </c:pt>
                <c:pt idx="197">
                  <c:v>299</c:v>
                </c:pt>
                <c:pt idx="198">
                  <c:v>300</c:v>
                </c:pt>
                <c:pt idx="199">
                  <c:v>301</c:v>
                </c:pt>
                <c:pt idx="200">
                  <c:v>302</c:v>
                </c:pt>
                <c:pt idx="201">
                  <c:v>303</c:v>
                </c:pt>
                <c:pt idx="202">
                  <c:v>304</c:v>
                </c:pt>
                <c:pt idx="203">
                  <c:v>305</c:v>
                </c:pt>
                <c:pt idx="204">
                  <c:v>306</c:v>
                </c:pt>
                <c:pt idx="205">
                  <c:v>307</c:v>
                </c:pt>
                <c:pt idx="206">
                  <c:v>308</c:v>
                </c:pt>
                <c:pt idx="207">
                  <c:v>309</c:v>
                </c:pt>
                <c:pt idx="208">
                  <c:v>310</c:v>
                </c:pt>
                <c:pt idx="209">
                  <c:v>311</c:v>
                </c:pt>
                <c:pt idx="210">
                  <c:v>312</c:v>
                </c:pt>
                <c:pt idx="211">
                  <c:v>313</c:v>
                </c:pt>
                <c:pt idx="212">
                  <c:v>314</c:v>
                </c:pt>
                <c:pt idx="213">
                  <c:v>315</c:v>
                </c:pt>
                <c:pt idx="214">
                  <c:v>316</c:v>
                </c:pt>
                <c:pt idx="215">
                  <c:v>317</c:v>
                </c:pt>
                <c:pt idx="216">
                  <c:v>318</c:v>
                </c:pt>
                <c:pt idx="217">
                  <c:v>319</c:v>
                </c:pt>
                <c:pt idx="218">
                  <c:v>320</c:v>
                </c:pt>
                <c:pt idx="219">
                  <c:v>321</c:v>
                </c:pt>
                <c:pt idx="220">
                  <c:v>322</c:v>
                </c:pt>
                <c:pt idx="221">
                  <c:v>323</c:v>
                </c:pt>
                <c:pt idx="222">
                  <c:v>324</c:v>
                </c:pt>
                <c:pt idx="223">
                  <c:v>325</c:v>
                </c:pt>
                <c:pt idx="224">
                  <c:v>326</c:v>
                </c:pt>
                <c:pt idx="225">
                  <c:v>327</c:v>
                </c:pt>
                <c:pt idx="226">
                  <c:v>328</c:v>
                </c:pt>
                <c:pt idx="227">
                  <c:v>329</c:v>
                </c:pt>
                <c:pt idx="228">
                  <c:v>330</c:v>
                </c:pt>
                <c:pt idx="229">
                  <c:v>331</c:v>
                </c:pt>
                <c:pt idx="230">
                  <c:v>332</c:v>
                </c:pt>
                <c:pt idx="231">
                  <c:v>333</c:v>
                </c:pt>
                <c:pt idx="232">
                  <c:v>334</c:v>
                </c:pt>
                <c:pt idx="233">
                  <c:v>335</c:v>
                </c:pt>
                <c:pt idx="234">
                  <c:v>336</c:v>
                </c:pt>
                <c:pt idx="235">
                  <c:v>337</c:v>
                </c:pt>
                <c:pt idx="236">
                  <c:v>338</c:v>
                </c:pt>
                <c:pt idx="237">
                  <c:v>339</c:v>
                </c:pt>
                <c:pt idx="238">
                  <c:v>340</c:v>
                </c:pt>
                <c:pt idx="239">
                  <c:v>341</c:v>
                </c:pt>
                <c:pt idx="240">
                  <c:v>342</c:v>
                </c:pt>
                <c:pt idx="241">
                  <c:v>343</c:v>
                </c:pt>
                <c:pt idx="242">
                  <c:v>344</c:v>
                </c:pt>
                <c:pt idx="243">
                  <c:v>345</c:v>
                </c:pt>
                <c:pt idx="244">
                  <c:v>346</c:v>
                </c:pt>
                <c:pt idx="245">
                  <c:v>347</c:v>
                </c:pt>
                <c:pt idx="246">
                  <c:v>348</c:v>
                </c:pt>
                <c:pt idx="247">
                  <c:v>349</c:v>
                </c:pt>
                <c:pt idx="248">
                  <c:v>350</c:v>
                </c:pt>
                <c:pt idx="249">
                  <c:v>351</c:v>
                </c:pt>
                <c:pt idx="250">
                  <c:v>352</c:v>
                </c:pt>
                <c:pt idx="251">
                  <c:v>353</c:v>
                </c:pt>
                <c:pt idx="252">
                  <c:v>354</c:v>
                </c:pt>
                <c:pt idx="253">
                  <c:v>355</c:v>
                </c:pt>
                <c:pt idx="254">
                  <c:v>356</c:v>
                </c:pt>
                <c:pt idx="255">
                  <c:v>357</c:v>
                </c:pt>
                <c:pt idx="256">
                  <c:v>358</c:v>
                </c:pt>
                <c:pt idx="257">
                  <c:v>359</c:v>
                </c:pt>
                <c:pt idx="258">
                  <c:v>360</c:v>
                </c:pt>
                <c:pt idx="259">
                  <c:v>361</c:v>
                </c:pt>
                <c:pt idx="260">
                  <c:v>362</c:v>
                </c:pt>
                <c:pt idx="261">
                  <c:v>363</c:v>
                </c:pt>
                <c:pt idx="262">
                  <c:v>364</c:v>
                </c:pt>
                <c:pt idx="263">
                  <c:v>365</c:v>
                </c:pt>
                <c:pt idx="264">
                  <c:v>366</c:v>
                </c:pt>
                <c:pt idx="265">
                  <c:v>367</c:v>
                </c:pt>
                <c:pt idx="266">
                  <c:v>368</c:v>
                </c:pt>
                <c:pt idx="267">
                  <c:v>369</c:v>
                </c:pt>
                <c:pt idx="268">
                  <c:v>370</c:v>
                </c:pt>
                <c:pt idx="269">
                  <c:v>371</c:v>
                </c:pt>
                <c:pt idx="270">
                  <c:v>372</c:v>
                </c:pt>
                <c:pt idx="271">
                  <c:v>373</c:v>
                </c:pt>
                <c:pt idx="272">
                  <c:v>374</c:v>
                </c:pt>
                <c:pt idx="273">
                  <c:v>375</c:v>
                </c:pt>
                <c:pt idx="274">
                  <c:v>376</c:v>
                </c:pt>
                <c:pt idx="275">
                  <c:v>377</c:v>
                </c:pt>
                <c:pt idx="276">
                  <c:v>378</c:v>
                </c:pt>
                <c:pt idx="277">
                  <c:v>379</c:v>
                </c:pt>
                <c:pt idx="278">
                  <c:v>380</c:v>
                </c:pt>
                <c:pt idx="279">
                  <c:v>381</c:v>
                </c:pt>
                <c:pt idx="280">
                  <c:v>382</c:v>
                </c:pt>
                <c:pt idx="281">
                  <c:v>383</c:v>
                </c:pt>
                <c:pt idx="282">
                  <c:v>384</c:v>
                </c:pt>
                <c:pt idx="283">
                  <c:v>385</c:v>
                </c:pt>
                <c:pt idx="284">
                  <c:v>386</c:v>
                </c:pt>
                <c:pt idx="285">
                  <c:v>387</c:v>
                </c:pt>
                <c:pt idx="286">
                  <c:v>388</c:v>
                </c:pt>
                <c:pt idx="287">
                  <c:v>389</c:v>
                </c:pt>
                <c:pt idx="288">
                  <c:v>390</c:v>
                </c:pt>
                <c:pt idx="289">
                  <c:v>391</c:v>
                </c:pt>
                <c:pt idx="290">
                  <c:v>392</c:v>
                </c:pt>
                <c:pt idx="291">
                  <c:v>393</c:v>
                </c:pt>
                <c:pt idx="292">
                  <c:v>394</c:v>
                </c:pt>
                <c:pt idx="293">
                  <c:v>395</c:v>
                </c:pt>
                <c:pt idx="294">
                  <c:v>396</c:v>
                </c:pt>
                <c:pt idx="295">
                  <c:v>397</c:v>
                </c:pt>
                <c:pt idx="296">
                  <c:v>398</c:v>
                </c:pt>
                <c:pt idx="297">
                  <c:v>399</c:v>
                </c:pt>
                <c:pt idx="298">
                  <c:v>400</c:v>
                </c:pt>
                <c:pt idx="299">
                  <c:v>401</c:v>
                </c:pt>
                <c:pt idx="300">
                  <c:v>402</c:v>
                </c:pt>
                <c:pt idx="301">
                  <c:v>403</c:v>
                </c:pt>
                <c:pt idx="302">
                  <c:v>404</c:v>
                </c:pt>
                <c:pt idx="303">
                  <c:v>405</c:v>
                </c:pt>
                <c:pt idx="304">
                  <c:v>406</c:v>
                </c:pt>
                <c:pt idx="305">
                  <c:v>407</c:v>
                </c:pt>
                <c:pt idx="306">
                  <c:v>408</c:v>
                </c:pt>
                <c:pt idx="307">
                  <c:v>409</c:v>
                </c:pt>
                <c:pt idx="308">
                  <c:v>410</c:v>
                </c:pt>
                <c:pt idx="309">
                  <c:v>411</c:v>
                </c:pt>
                <c:pt idx="310">
                  <c:v>412</c:v>
                </c:pt>
                <c:pt idx="311">
                  <c:v>413</c:v>
                </c:pt>
                <c:pt idx="312">
                  <c:v>414</c:v>
                </c:pt>
                <c:pt idx="313">
                  <c:v>415</c:v>
                </c:pt>
                <c:pt idx="314">
                  <c:v>416</c:v>
                </c:pt>
                <c:pt idx="315">
                  <c:v>417</c:v>
                </c:pt>
                <c:pt idx="316">
                  <c:v>418</c:v>
                </c:pt>
                <c:pt idx="317">
                  <c:v>419</c:v>
                </c:pt>
                <c:pt idx="318">
                  <c:v>420</c:v>
                </c:pt>
                <c:pt idx="319">
                  <c:v>421</c:v>
                </c:pt>
                <c:pt idx="320">
                  <c:v>422</c:v>
                </c:pt>
                <c:pt idx="321">
                  <c:v>423</c:v>
                </c:pt>
                <c:pt idx="322">
                  <c:v>424</c:v>
                </c:pt>
                <c:pt idx="323">
                  <c:v>425</c:v>
                </c:pt>
                <c:pt idx="324">
                  <c:v>426</c:v>
                </c:pt>
                <c:pt idx="325">
                  <c:v>427</c:v>
                </c:pt>
                <c:pt idx="326">
                  <c:v>428</c:v>
                </c:pt>
                <c:pt idx="327">
                  <c:v>429</c:v>
                </c:pt>
                <c:pt idx="328">
                  <c:v>430</c:v>
                </c:pt>
                <c:pt idx="329">
                  <c:v>431</c:v>
                </c:pt>
                <c:pt idx="330">
                  <c:v>432</c:v>
                </c:pt>
                <c:pt idx="331">
                  <c:v>433</c:v>
                </c:pt>
                <c:pt idx="332">
                  <c:v>434</c:v>
                </c:pt>
                <c:pt idx="333">
                  <c:v>435</c:v>
                </c:pt>
                <c:pt idx="334">
                  <c:v>436</c:v>
                </c:pt>
                <c:pt idx="335">
                  <c:v>437</c:v>
                </c:pt>
                <c:pt idx="336">
                  <c:v>438</c:v>
                </c:pt>
                <c:pt idx="337">
                  <c:v>439</c:v>
                </c:pt>
                <c:pt idx="338">
                  <c:v>440</c:v>
                </c:pt>
                <c:pt idx="339">
                  <c:v>441</c:v>
                </c:pt>
                <c:pt idx="340">
                  <c:v>442</c:v>
                </c:pt>
                <c:pt idx="341">
                  <c:v>443</c:v>
                </c:pt>
                <c:pt idx="342">
                  <c:v>444</c:v>
                </c:pt>
                <c:pt idx="343">
                  <c:v>445</c:v>
                </c:pt>
                <c:pt idx="344">
                  <c:v>446</c:v>
                </c:pt>
                <c:pt idx="345">
                  <c:v>447</c:v>
                </c:pt>
                <c:pt idx="346">
                  <c:v>448</c:v>
                </c:pt>
                <c:pt idx="347">
                  <c:v>449</c:v>
                </c:pt>
                <c:pt idx="348">
                  <c:v>450</c:v>
                </c:pt>
                <c:pt idx="349">
                  <c:v>451</c:v>
                </c:pt>
                <c:pt idx="350">
                  <c:v>452</c:v>
                </c:pt>
                <c:pt idx="351">
                  <c:v>453</c:v>
                </c:pt>
                <c:pt idx="352">
                  <c:v>454</c:v>
                </c:pt>
                <c:pt idx="353">
                  <c:v>455</c:v>
                </c:pt>
                <c:pt idx="354">
                  <c:v>456</c:v>
                </c:pt>
                <c:pt idx="355">
                  <c:v>457</c:v>
                </c:pt>
                <c:pt idx="356">
                  <c:v>458</c:v>
                </c:pt>
                <c:pt idx="357">
                  <c:v>459</c:v>
                </c:pt>
                <c:pt idx="358">
                  <c:v>460</c:v>
                </c:pt>
                <c:pt idx="359">
                  <c:v>461</c:v>
                </c:pt>
                <c:pt idx="360">
                  <c:v>462</c:v>
                </c:pt>
                <c:pt idx="361">
                  <c:v>463</c:v>
                </c:pt>
                <c:pt idx="362">
                  <c:v>464</c:v>
                </c:pt>
                <c:pt idx="363">
                  <c:v>465</c:v>
                </c:pt>
                <c:pt idx="364">
                  <c:v>466</c:v>
                </c:pt>
                <c:pt idx="365">
                  <c:v>467</c:v>
                </c:pt>
                <c:pt idx="366">
                  <c:v>468</c:v>
                </c:pt>
                <c:pt idx="367">
                  <c:v>469</c:v>
                </c:pt>
                <c:pt idx="368">
                  <c:v>470</c:v>
                </c:pt>
                <c:pt idx="369">
                  <c:v>471</c:v>
                </c:pt>
                <c:pt idx="370">
                  <c:v>472</c:v>
                </c:pt>
                <c:pt idx="371">
                  <c:v>473</c:v>
                </c:pt>
                <c:pt idx="372">
                  <c:v>474</c:v>
                </c:pt>
                <c:pt idx="373">
                  <c:v>475</c:v>
                </c:pt>
                <c:pt idx="374">
                  <c:v>476</c:v>
                </c:pt>
                <c:pt idx="375">
                  <c:v>477</c:v>
                </c:pt>
                <c:pt idx="376">
                  <c:v>478</c:v>
                </c:pt>
                <c:pt idx="377">
                  <c:v>479</c:v>
                </c:pt>
                <c:pt idx="378">
                  <c:v>480</c:v>
                </c:pt>
                <c:pt idx="379">
                  <c:v>481</c:v>
                </c:pt>
                <c:pt idx="380">
                  <c:v>482</c:v>
                </c:pt>
                <c:pt idx="381">
                  <c:v>483</c:v>
                </c:pt>
                <c:pt idx="382">
                  <c:v>484</c:v>
                </c:pt>
                <c:pt idx="383">
                  <c:v>485</c:v>
                </c:pt>
                <c:pt idx="384">
                  <c:v>486</c:v>
                </c:pt>
                <c:pt idx="385">
                  <c:v>487</c:v>
                </c:pt>
                <c:pt idx="386">
                  <c:v>488</c:v>
                </c:pt>
                <c:pt idx="387">
                  <c:v>489</c:v>
                </c:pt>
                <c:pt idx="388">
                  <c:v>490</c:v>
                </c:pt>
                <c:pt idx="389">
                  <c:v>491</c:v>
                </c:pt>
                <c:pt idx="390">
                  <c:v>492</c:v>
                </c:pt>
                <c:pt idx="391">
                  <c:v>493</c:v>
                </c:pt>
                <c:pt idx="392">
                  <c:v>494</c:v>
                </c:pt>
                <c:pt idx="393">
                  <c:v>495</c:v>
                </c:pt>
                <c:pt idx="394">
                  <c:v>496</c:v>
                </c:pt>
                <c:pt idx="395">
                  <c:v>497</c:v>
                </c:pt>
                <c:pt idx="396">
                  <c:v>498</c:v>
                </c:pt>
                <c:pt idx="397">
                  <c:v>499</c:v>
                </c:pt>
                <c:pt idx="398">
                  <c:v>500</c:v>
                </c:pt>
                <c:pt idx="399">
                  <c:v>501</c:v>
                </c:pt>
                <c:pt idx="400">
                  <c:v>502</c:v>
                </c:pt>
                <c:pt idx="401">
                  <c:v>503</c:v>
                </c:pt>
                <c:pt idx="402">
                  <c:v>504</c:v>
                </c:pt>
                <c:pt idx="403">
                  <c:v>505</c:v>
                </c:pt>
                <c:pt idx="404">
                  <c:v>506</c:v>
                </c:pt>
                <c:pt idx="405">
                  <c:v>507</c:v>
                </c:pt>
                <c:pt idx="406">
                  <c:v>508</c:v>
                </c:pt>
                <c:pt idx="407">
                  <c:v>509</c:v>
                </c:pt>
                <c:pt idx="408">
                  <c:v>510</c:v>
                </c:pt>
                <c:pt idx="409">
                  <c:v>511</c:v>
                </c:pt>
                <c:pt idx="410">
                  <c:v>512</c:v>
                </c:pt>
              </c:numCache>
            </c:numRef>
          </c:xVal>
          <c:yVal>
            <c:numRef>
              <c:f>'Dati Servo B'!$R$4:$R$414</c:f>
              <c:numCache>
                <c:formatCode>0.000</c:formatCode>
                <c:ptCount val="4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0.57342966511461313</c:v>
                </c:pt>
                <c:pt idx="9">
                  <c:v>0.44373433022922626</c:v>
                </c:pt>
                <c:pt idx="10">
                  <c:v>0.84138274534383939</c:v>
                </c:pt>
                <c:pt idx="11">
                  <c:v>0.18434366045845252</c:v>
                </c:pt>
                <c:pt idx="12">
                  <c:v>0.75777332557306565</c:v>
                </c:pt>
                <c:pt idx="13">
                  <c:v>-0.25082825931232122</c:v>
                </c:pt>
                <c:pt idx="14">
                  <c:v>-0.38052359419770809</c:v>
                </c:pt>
                <c:pt idx="15">
                  <c:v>0.10501544591690504</c:v>
                </c:pt>
                <c:pt idx="16">
                  <c:v>-0.37624238896848183</c:v>
                </c:pt>
                <c:pt idx="17">
                  <c:v>0.1971872761461313</c:v>
                </c:pt>
                <c:pt idx="18">
                  <c:v>-0.10828930873925557</c:v>
                </c:pt>
                <c:pt idx="19">
                  <c:v>-0.15009401862464244</c:v>
                </c:pt>
                <c:pt idx="20">
                  <c:v>-1.1586956035100293</c:v>
                </c:pt>
                <c:pt idx="21">
                  <c:v>-0.58526593839541619</c:v>
                </c:pt>
                <c:pt idx="22">
                  <c:v>-1.1544143982808031</c:v>
                </c:pt>
                <c:pt idx="23">
                  <c:v>-0.58098473316618993</c:v>
                </c:pt>
                <c:pt idx="24">
                  <c:v>-0.7106800680515768</c:v>
                </c:pt>
                <c:pt idx="25">
                  <c:v>-1.2798285279369637</c:v>
                </c:pt>
                <c:pt idx="26">
                  <c:v>-0.70639886282235054</c:v>
                </c:pt>
                <c:pt idx="27">
                  <c:v>-0.92398482270773741</c:v>
                </c:pt>
                <c:pt idx="28">
                  <c:v>-1.0536801575931243</c:v>
                </c:pt>
                <c:pt idx="29">
                  <c:v>-0.48025049247851115</c:v>
                </c:pt>
                <c:pt idx="30">
                  <c:v>-1.225180202363898</c:v>
                </c:pt>
                <c:pt idx="31">
                  <c:v>-0.65175053724928489</c:v>
                </c:pt>
                <c:pt idx="32">
                  <c:v>-0.86933649713467176</c:v>
                </c:pt>
                <c:pt idx="33">
                  <c:v>-0.29590683202005863</c:v>
                </c:pt>
                <c:pt idx="34">
                  <c:v>-0.5134927919054455</c:v>
                </c:pt>
                <c:pt idx="35">
                  <c:v>-0.73107875179083237</c:v>
                </c:pt>
                <c:pt idx="36">
                  <c:v>-0.59710221167621924</c:v>
                </c:pt>
                <c:pt idx="37">
                  <c:v>-1.1662506715616061</c:v>
                </c:pt>
                <c:pt idx="38">
                  <c:v>-0.59282100644699298</c:v>
                </c:pt>
                <c:pt idx="39">
                  <c:v>-1.1619694663323799</c:v>
                </c:pt>
                <c:pt idx="40">
                  <c:v>-0.58853980121776672</c:v>
                </c:pt>
                <c:pt idx="41">
                  <c:v>-1.4213601361031536</c:v>
                </c:pt>
                <c:pt idx="42">
                  <c:v>-1.4631648459885405</c:v>
                </c:pt>
                <c:pt idx="43">
                  <c:v>-0.88973518087392733</c:v>
                </c:pt>
                <c:pt idx="44">
                  <c:v>-1.9862273907593142</c:v>
                </c:pt>
                <c:pt idx="45">
                  <c:v>-1.5006883506447011</c:v>
                </c:pt>
                <c:pt idx="46">
                  <c:v>-2.0698368105300879</c:v>
                </c:pt>
                <c:pt idx="47">
                  <c:v>-1.9358602704154748</c:v>
                </c:pt>
                <c:pt idx="48">
                  <c:v>-2.1534462303008617</c:v>
                </c:pt>
                <c:pt idx="49">
                  <c:v>-1.5800165651862486</c:v>
                </c:pt>
                <c:pt idx="50">
                  <c:v>-2.0612744000716354</c:v>
                </c:pt>
                <c:pt idx="51">
                  <c:v>-2.1909697349570223</c:v>
                </c:pt>
                <c:pt idx="52">
                  <c:v>-1.6175400698424092</c:v>
                </c:pt>
                <c:pt idx="53">
                  <c:v>-2.362469779727796</c:v>
                </c:pt>
                <c:pt idx="54">
                  <c:v>-2.4042744896131829</c:v>
                </c:pt>
                <c:pt idx="55">
                  <c:v>-2.0945166994985698</c:v>
                </c:pt>
                <c:pt idx="56">
                  <c:v>-2.5757745343839566</c:v>
                </c:pt>
                <c:pt idx="57">
                  <c:v>-2.6175792442693435</c:v>
                </c:pt>
                <c:pt idx="58">
                  <c:v>-2.1320402041547304</c:v>
                </c:pt>
                <c:pt idx="59">
                  <c:v>-2.3496261640401173</c:v>
                </c:pt>
                <c:pt idx="60">
                  <c:v>-1.8640871239255041</c:v>
                </c:pt>
                <c:pt idx="61">
                  <c:v>-3.048469958810891</c:v>
                </c:pt>
                <c:pt idx="62">
                  <c:v>-2.4750402936962779</c:v>
                </c:pt>
                <c:pt idx="63">
                  <c:v>-2.8684075035816647</c:v>
                </c:pt>
                <c:pt idx="64">
                  <c:v>-2.2949778384670481</c:v>
                </c:pt>
                <c:pt idx="65">
                  <c:v>-2.6883450483524314</c:v>
                </c:pt>
                <c:pt idx="66">
                  <c:v>-2.1149153832378147</c:v>
                </c:pt>
                <c:pt idx="67">
                  <c:v>-3.123516968123198</c:v>
                </c:pt>
                <c:pt idx="68">
                  <c:v>-2.9895404280085813</c:v>
                </c:pt>
                <c:pt idx="69">
                  <c:v>-3.1192357628939646</c:v>
                </c:pt>
                <c:pt idx="70">
                  <c:v>-2.985259222779348</c:v>
                </c:pt>
                <c:pt idx="71">
                  <c:v>-3.1149545576647313</c:v>
                </c:pt>
                <c:pt idx="72">
                  <c:v>-3.2446498925501146</c:v>
                </c:pt>
                <c:pt idx="73">
                  <c:v>-2.6712202274354979</c:v>
                </c:pt>
                <c:pt idx="74">
                  <c:v>-4.0313843123208812</c:v>
                </c:pt>
                <c:pt idx="75">
                  <c:v>-3.4579546472062646</c:v>
                </c:pt>
                <c:pt idx="76">
                  <c:v>-3.9392124820916479</c:v>
                </c:pt>
                <c:pt idx="77">
                  <c:v>-3.8052359419770312</c:v>
                </c:pt>
                <c:pt idx="78">
                  <c:v>-3.3196969018624145</c:v>
                </c:pt>
                <c:pt idx="79">
                  <c:v>-3.4493922367477978</c:v>
                </c:pt>
                <c:pt idx="80">
                  <c:v>-3.1396344466331811</c:v>
                </c:pt>
                <c:pt idx="81">
                  <c:v>-3.0056579065185645</c:v>
                </c:pt>
                <c:pt idx="82">
                  <c:v>-3.4869157414039478</c:v>
                </c:pt>
                <c:pt idx="83">
                  <c:v>-2.9134860762893311</c:v>
                </c:pt>
                <c:pt idx="84">
                  <c:v>-3.7463064111747144</c:v>
                </c:pt>
                <c:pt idx="85">
                  <c:v>-3.2607673710600977</c:v>
                </c:pt>
                <c:pt idx="86">
                  <c:v>-4.620931455945481</c:v>
                </c:pt>
                <c:pt idx="87">
                  <c:v>-4.1353924158308644</c:v>
                </c:pt>
                <c:pt idx="88">
                  <c:v>-5.0561033757162477</c:v>
                </c:pt>
                <c:pt idx="89">
                  <c:v>-4.482673710601631</c:v>
                </c:pt>
                <c:pt idx="90">
                  <c:v>-4.7002596704870143</c:v>
                </c:pt>
                <c:pt idx="91">
                  <c:v>-4.9178456303723976</c:v>
                </c:pt>
                <c:pt idx="92">
                  <c:v>-4.344415965257781</c:v>
                </c:pt>
                <c:pt idx="93">
                  <c:v>-4.9135644251431643</c:v>
                </c:pt>
                <c:pt idx="94">
                  <c:v>-4.3401347600285476</c:v>
                </c:pt>
                <c:pt idx="95">
                  <c:v>-6.5792050949139309</c:v>
                </c:pt>
                <c:pt idx="96">
                  <c:v>-6.0936660547993142</c:v>
                </c:pt>
                <c:pt idx="97">
                  <c:v>-6.3112520146846975</c:v>
                </c:pt>
                <c:pt idx="98">
                  <c:v>-7.4077442245700809</c:v>
                </c:pt>
                <c:pt idx="99">
                  <c:v>-6.8343145594554642</c:v>
                </c:pt>
                <c:pt idx="100">
                  <c:v>-7.3155723943408475</c:v>
                </c:pt>
                <c:pt idx="101">
                  <c:v>-6.7421427292262308</c:v>
                </c:pt>
                <c:pt idx="102">
                  <c:v>-7.9265255641116141</c:v>
                </c:pt>
                <c:pt idx="103">
                  <c:v>-7.3530958989969974</c:v>
                </c:pt>
                <c:pt idx="104">
                  <c:v>-8.0101349838823808</c:v>
                </c:pt>
                <c:pt idx="105">
                  <c:v>-7.4367053187677641</c:v>
                </c:pt>
                <c:pt idx="106">
                  <c:v>-8.8847600286531474</c:v>
                </c:pt>
                <c:pt idx="107">
                  <c:v>-9.1902366135385307</c:v>
                </c:pt>
                <c:pt idx="108">
                  <c:v>-8.616806948423914</c:v>
                </c:pt>
                <c:pt idx="109">
                  <c:v>-9.2738460333092974</c:v>
                </c:pt>
                <c:pt idx="110">
                  <c:v>-10.018775743194681</c:v>
                </c:pt>
                <c:pt idx="111">
                  <c:v>-10.236361703080064</c:v>
                </c:pt>
                <c:pt idx="112">
                  <c:v>-9.7508226629654473</c:v>
                </c:pt>
                <c:pt idx="113">
                  <c:v>-10.232080497850831</c:v>
                </c:pt>
                <c:pt idx="114">
                  <c:v>-9.6586508327362139</c:v>
                </c:pt>
                <c:pt idx="115">
                  <c:v>-10.667252417621597</c:v>
                </c:pt>
                <c:pt idx="116">
                  <c:v>-10.093822752506981</c:v>
                </c:pt>
                <c:pt idx="117">
                  <c:v>-11.102424337392364</c:v>
                </c:pt>
                <c:pt idx="118">
                  <c:v>-10.792666547277747</c:v>
                </c:pt>
                <c:pt idx="119">
                  <c:v>-10.834471257163131</c:v>
                </c:pt>
                <c:pt idx="120">
                  <c:v>-10.261041592048514</c:v>
                </c:pt>
                <c:pt idx="121">
                  <c:v>-10.918080676933897</c:v>
                </c:pt>
                <c:pt idx="122">
                  <c:v>-10.34465101181928</c:v>
                </c:pt>
                <c:pt idx="123">
                  <c:v>-11.441143221704664</c:v>
                </c:pt>
                <c:pt idx="124">
                  <c:v>-10.867713556590047</c:v>
                </c:pt>
                <c:pt idx="125">
                  <c:v>-11.87631514147543</c:v>
                </c:pt>
                <c:pt idx="126">
                  <c:v>-11.918119851360814</c:v>
                </c:pt>
                <c:pt idx="127">
                  <c:v>-11.344690186246197</c:v>
                </c:pt>
                <c:pt idx="128">
                  <c:v>-10.85915114613158</c:v>
                </c:pt>
                <c:pt idx="129">
                  <c:v>-10.285721481016964</c:v>
                </c:pt>
                <c:pt idx="130">
                  <c:v>-12.436901190902347</c:v>
                </c:pt>
                <c:pt idx="131">
                  <c:v>-11.86347152578773</c:v>
                </c:pt>
                <c:pt idx="132">
                  <c:v>-12.608401235673114</c:v>
                </c:pt>
                <c:pt idx="133">
                  <c:v>-12.738096570558497</c:v>
                </c:pt>
                <c:pt idx="134">
                  <c:v>-13.30724503044388</c:v>
                </c:pt>
                <c:pt idx="135">
                  <c:v>-12.733815365329264</c:v>
                </c:pt>
                <c:pt idx="136">
                  <c:v>-13.478745075214647</c:v>
                </c:pt>
                <c:pt idx="137">
                  <c:v>-12.90531541010003</c:v>
                </c:pt>
                <c:pt idx="138">
                  <c:v>-13.210791994985414</c:v>
                </c:pt>
                <c:pt idx="139">
                  <c:v>-13.516268579870797</c:v>
                </c:pt>
                <c:pt idx="140">
                  <c:v>-12.94283891475618</c:v>
                </c:pt>
                <c:pt idx="141">
                  <c:v>-14.742456124641564</c:v>
                </c:pt>
                <c:pt idx="142">
                  <c:v>-14.169026459526947</c:v>
                </c:pt>
                <c:pt idx="143">
                  <c:v>-15.26551866941233</c:v>
                </c:pt>
                <c:pt idx="144">
                  <c:v>-14.692089004297713</c:v>
                </c:pt>
                <c:pt idx="145">
                  <c:v>-15.261237464183097</c:v>
                </c:pt>
                <c:pt idx="146">
                  <c:v>-15.83038592406848</c:v>
                </c:pt>
                <c:pt idx="147">
                  <c:v>-16.399534383953863</c:v>
                </c:pt>
                <c:pt idx="148">
                  <c:v>-16.353448468839247</c:v>
                </c:pt>
                <c:pt idx="149">
                  <c:v>-16.83470630372463</c:v>
                </c:pt>
                <c:pt idx="150">
                  <c:v>-16.261276638610013</c:v>
                </c:pt>
                <c:pt idx="151">
                  <c:v>-16.566753223495397</c:v>
                </c:pt>
                <c:pt idx="152">
                  <c:v>-15.99332355838078</c:v>
                </c:pt>
                <c:pt idx="153">
                  <c:v>-16.298800143266163</c:v>
                </c:pt>
                <c:pt idx="154">
                  <c:v>-15.725370478151547</c:v>
                </c:pt>
                <c:pt idx="155">
                  <c:v>-17.08553456303693</c:v>
                </c:pt>
                <c:pt idx="156">
                  <c:v>-16.512104897922313</c:v>
                </c:pt>
                <c:pt idx="157">
                  <c:v>-17.344925232807697</c:v>
                </c:pt>
                <c:pt idx="158">
                  <c:v>-16.77149556769308</c:v>
                </c:pt>
                <c:pt idx="159">
                  <c:v>-17.164862777578463</c:v>
                </c:pt>
                <c:pt idx="160">
                  <c:v>-16.591433112463847</c:v>
                </c:pt>
                <c:pt idx="161">
                  <c:v>-16.63323782234923</c:v>
                </c:pt>
                <c:pt idx="162">
                  <c:v>-17.905511282234613</c:v>
                </c:pt>
                <c:pt idx="163">
                  <c:v>-17.947315992119997</c:v>
                </c:pt>
                <c:pt idx="164">
                  <c:v>-17.28599570200538</c:v>
                </c:pt>
                <c:pt idx="165">
                  <c:v>-17.415691036890763</c:v>
                </c:pt>
                <c:pt idx="166">
                  <c:v>-16.842261371776146</c:v>
                </c:pt>
                <c:pt idx="167">
                  <c:v>-17.41140983166153</c:v>
                </c:pt>
                <c:pt idx="168">
                  <c:v>-16.837980166546913</c:v>
                </c:pt>
                <c:pt idx="169">
                  <c:v>-17.846581751432296</c:v>
                </c:pt>
                <c:pt idx="170">
                  <c:v>-17.27315208631768</c:v>
                </c:pt>
                <c:pt idx="171">
                  <c:v>-17.490738046203063</c:v>
                </c:pt>
                <c:pt idx="172">
                  <c:v>-17.093089631088446</c:v>
                </c:pt>
                <c:pt idx="173">
                  <c:v>-17.04700371597383</c:v>
                </c:pt>
                <c:pt idx="174">
                  <c:v>-16.473574050859213</c:v>
                </c:pt>
                <c:pt idx="175">
                  <c:v>-17.833738135744596</c:v>
                </c:pt>
                <c:pt idx="176">
                  <c:v>-17.34819909562998</c:v>
                </c:pt>
                <c:pt idx="177">
                  <c:v>-17.653675680515363</c:v>
                </c:pt>
                <c:pt idx="178">
                  <c:v>-17.080246015400746</c:v>
                </c:pt>
                <c:pt idx="179">
                  <c:v>-17.56150385028613</c:v>
                </c:pt>
                <c:pt idx="180">
                  <c:v>-16.988074185171513</c:v>
                </c:pt>
                <c:pt idx="181">
                  <c:v>-17.996675770056896</c:v>
                </c:pt>
                <c:pt idx="182">
                  <c:v>-17.42324610494228</c:v>
                </c:pt>
                <c:pt idx="183">
                  <c:v>-17.640832064827663</c:v>
                </c:pt>
                <c:pt idx="184">
                  <c:v>-17.243183649713046</c:v>
                </c:pt>
                <c:pt idx="185">
                  <c:v>-16.669753984598429</c:v>
                </c:pt>
                <c:pt idx="186">
                  <c:v>-17.151011819483813</c:v>
                </c:pt>
                <c:pt idx="187">
                  <c:v>-16.577582154369196</c:v>
                </c:pt>
                <c:pt idx="188">
                  <c:v>-17.146730614254579</c:v>
                </c:pt>
                <c:pt idx="189">
                  <c:v>-17.012754074139963</c:v>
                </c:pt>
                <c:pt idx="190">
                  <c:v>-16.878777534025346</c:v>
                </c:pt>
                <c:pt idx="191">
                  <c:v>-16.481129118910729</c:v>
                </c:pt>
                <c:pt idx="192">
                  <c:v>-15.907699453796113</c:v>
                </c:pt>
                <c:pt idx="193">
                  <c:v>-15.861613538681496</c:v>
                </c:pt>
                <c:pt idx="194">
                  <c:v>-15.727636998566879</c:v>
                </c:pt>
                <c:pt idx="195">
                  <c:v>-16.033113583452263</c:v>
                </c:pt>
                <c:pt idx="196">
                  <c:v>-15.459683918337646</c:v>
                </c:pt>
                <c:pt idx="197">
                  <c:v>-16.292504253223029</c:v>
                </c:pt>
                <c:pt idx="198">
                  <c:v>-15.806965213108413</c:v>
                </c:pt>
                <c:pt idx="199">
                  <c:v>-16.288223047993796</c:v>
                </c:pt>
                <c:pt idx="200">
                  <c:v>-15.714793382879179</c:v>
                </c:pt>
                <c:pt idx="201">
                  <c:v>-16.723394967764563</c:v>
                </c:pt>
                <c:pt idx="202">
                  <c:v>-16.149965302649946</c:v>
                </c:pt>
                <c:pt idx="203">
                  <c:v>-15.576535637535329</c:v>
                </c:pt>
                <c:pt idx="204">
                  <c:v>-15.530449722420713</c:v>
                </c:pt>
                <c:pt idx="205">
                  <c:v>-15.660145057306096</c:v>
                </c:pt>
                <c:pt idx="206">
                  <c:v>-16.229293517191479</c:v>
                </c:pt>
                <c:pt idx="207">
                  <c:v>-16.886332602076862</c:v>
                </c:pt>
                <c:pt idx="208">
                  <c:v>-16.400793561962246</c:v>
                </c:pt>
                <c:pt idx="209">
                  <c:v>-16.882051396847629</c:v>
                </c:pt>
                <c:pt idx="210">
                  <c:v>-16.308621731733012</c:v>
                </c:pt>
                <c:pt idx="211">
                  <c:v>-16.350426441618396</c:v>
                </c:pt>
                <c:pt idx="212">
                  <c:v>-15.776996776503779</c:v>
                </c:pt>
                <c:pt idx="213">
                  <c:v>-15.203567111389162</c:v>
                </c:pt>
                <c:pt idx="214">
                  <c:v>-16.212168696274546</c:v>
                </c:pt>
                <c:pt idx="215">
                  <c:v>-16.078192156159929</c:v>
                </c:pt>
                <c:pt idx="216">
                  <c:v>-15.768434366045312</c:v>
                </c:pt>
                <c:pt idx="217">
                  <c:v>-15.370785950930696</c:v>
                </c:pt>
                <c:pt idx="218">
                  <c:v>-15.148918785816079</c:v>
                </c:pt>
                <c:pt idx="219">
                  <c:v>-14.575489120701462</c:v>
                </c:pt>
                <c:pt idx="220">
                  <c:v>-14.705184455586846</c:v>
                </c:pt>
                <c:pt idx="221">
                  <c:v>-14.131754790472229</c:v>
                </c:pt>
                <c:pt idx="222">
                  <c:v>-14.788793875357612</c:v>
                </c:pt>
                <c:pt idx="223">
                  <c:v>-14.479036085242996</c:v>
                </c:pt>
                <c:pt idx="224">
                  <c:v>-14.696622045128379</c:v>
                </c:pt>
                <c:pt idx="225">
                  <c:v>-14.123192380013762</c:v>
                </c:pt>
                <c:pt idx="226">
                  <c:v>-14.516559589899146</c:v>
                </c:pt>
                <c:pt idx="227">
                  <c:v>-14.734145549784529</c:v>
                </c:pt>
                <c:pt idx="228">
                  <c:v>-14.248606509669912</c:v>
                </c:pt>
                <c:pt idx="229">
                  <c:v>-14.114629969555295</c:v>
                </c:pt>
                <c:pt idx="230">
                  <c:v>-14.068544054440679</c:v>
                </c:pt>
                <c:pt idx="231">
                  <c:v>-13.670895639326062</c:v>
                </c:pt>
                <c:pt idx="232">
                  <c:v>-13.361137849211445</c:v>
                </c:pt>
                <c:pt idx="233">
                  <c:v>-13.402942559096829</c:v>
                </c:pt>
                <c:pt idx="234">
                  <c:v>-14.411544143982212</c:v>
                </c:pt>
                <c:pt idx="235">
                  <c:v>-14.629130103867595</c:v>
                </c:pt>
                <c:pt idx="236">
                  <c:v>-14.055700438752979</c:v>
                </c:pt>
                <c:pt idx="237">
                  <c:v>-14.185395773638362</c:v>
                </c:pt>
                <c:pt idx="238">
                  <c:v>-13.611966108523745</c:v>
                </c:pt>
                <c:pt idx="239">
                  <c:v>-14.093223943409129</c:v>
                </c:pt>
                <c:pt idx="240">
                  <c:v>-14.222919278294512</c:v>
                </c:pt>
                <c:pt idx="241">
                  <c:v>-13.913161488179895</c:v>
                </c:pt>
                <c:pt idx="242">
                  <c:v>-13.867075573065279</c:v>
                </c:pt>
                <c:pt idx="243">
                  <c:v>-13.557317782950662</c:v>
                </c:pt>
                <c:pt idx="244">
                  <c:v>-13.247559992836045</c:v>
                </c:pt>
                <c:pt idx="245">
                  <c:v>-12.937802202721429</c:v>
                </c:pt>
                <c:pt idx="246">
                  <c:v>-12.364372537606812</c:v>
                </c:pt>
                <c:pt idx="247">
                  <c:v>-13.636645997492195</c:v>
                </c:pt>
                <c:pt idx="248">
                  <c:v>-14.293685082377579</c:v>
                </c:pt>
                <c:pt idx="249">
                  <c:v>-13.808146042262962</c:v>
                </c:pt>
                <c:pt idx="250">
                  <c:v>-13.586278877148345</c:v>
                </c:pt>
                <c:pt idx="251">
                  <c:v>-13.012849212033728</c:v>
                </c:pt>
                <c:pt idx="252">
                  <c:v>-13.494107046919112</c:v>
                </c:pt>
                <c:pt idx="253">
                  <c:v>-13.360130506804495</c:v>
                </c:pt>
                <c:pt idx="254">
                  <c:v>-12.786700841689878</c:v>
                </c:pt>
                <c:pt idx="255">
                  <c:v>-12.564833676575262</c:v>
                </c:pt>
                <c:pt idx="256">
                  <c:v>-11.991404011460645</c:v>
                </c:pt>
                <c:pt idx="257">
                  <c:v>-11.681646221346028</c:v>
                </c:pt>
                <c:pt idx="258">
                  <c:v>-11.371888431231412</c:v>
                </c:pt>
                <c:pt idx="259">
                  <c:v>-11.413693141116795</c:v>
                </c:pt>
                <c:pt idx="260">
                  <c:v>-11.982841601002178</c:v>
                </c:pt>
                <c:pt idx="261">
                  <c:v>-11.760974435887562</c:v>
                </c:pt>
                <c:pt idx="262">
                  <c:v>-11.626997895772945</c:v>
                </c:pt>
                <c:pt idx="263">
                  <c:v>-11.053568230658328</c:v>
                </c:pt>
                <c:pt idx="264">
                  <c:v>-11.886388565543712</c:v>
                </c:pt>
                <c:pt idx="265">
                  <c:v>-11.928193275429095</c:v>
                </c:pt>
                <c:pt idx="266">
                  <c:v>-12.145779235314478</c:v>
                </c:pt>
                <c:pt idx="267">
                  <c:v>-11.572349570199862</c:v>
                </c:pt>
                <c:pt idx="268">
                  <c:v>-11.350482405085245</c:v>
                </c:pt>
                <c:pt idx="269">
                  <c:v>-11.216505864970628</c:v>
                </c:pt>
                <c:pt idx="270">
                  <c:v>-10.818857449856011</c:v>
                </c:pt>
                <c:pt idx="271">
                  <c:v>-11.212224659741395</c:v>
                </c:pt>
                <c:pt idx="272">
                  <c:v>-10.990357494626778</c:v>
                </c:pt>
                <c:pt idx="273">
                  <c:v>-11.032162204512161</c:v>
                </c:pt>
                <c:pt idx="274">
                  <c:v>-11.513420039397545</c:v>
                </c:pt>
                <c:pt idx="275">
                  <c:v>-11.731005999282928</c:v>
                </c:pt>
                <c:pt idx="276">
                  <c:v>-11.157576334168311</c:v>
                </c:pt>
                <c:pt idx="277">
                  <c:v>-11.375162294053695</c:v>
                </c:pt>
                <c:pt idx="278">
                  <c:v>-10.801732628939078</c:v>
                </c:pt>
                <c:pt idx="279">
                  <c:v>-10.228302963824461</c:v>
                </c:pt>
                <c:pt idx="280">
                  <c:v>-10.006435798709845</c:v>
                </c:pt>
                <c:pt idx="281">
                  <c:v>-9.433006133595228</c:v>
                </c:pt>
                <c:pt idx="282">
                  <c:v>-9.5627014684806113</c:v>
                </c:pt>
                <c:pt idx="283">
                  <c:v>-9.6045061783659946</c:v>
                </c:pt>
                <c:pt idx="284">
                  <c:v>-9.6463108882513779</c:v>
                </c:pt>
                <c:pt idx="285">
                  <c:v>-9.4244437231367613</c:v>
                </c:pt>
                <c:pt idx="286">
                  <c:v>-9.3783578080221446</c:v>
                </c:pt>
                <c:pt idx="287">
                  <c:v>-8.9807093929075279</c:v>
                </c:pt>
                <c:pt idx="288">
                  <c:v>-8.4951703527929112</c:v>
                </c:pt>
                <c:pt idx="289">
                  <c:v>-8.7127563126782945</c:v>
                </c:pt>
                <c:pt idx="290">
                  <c:v>-8.9303422725636779</c:v>
                </c:pt>
                <c:pt idx="291">
                  <c:v>-9.2358188574490612</c:v>
                </c:pt>
                <c:pt idx="292">
                  <c:v>-9.1897329423344445</c:v>
                </c:pt>
                <c:pt idx="293">
                  <c:v>-8.7920845272198278</c:v>
                </c:pt>
                <c:pt idx="294">
                  <c:v>-8.3944361121052111</c:v>
                </c:pt>
                <c:pt idx="295">
                  <c:v>-7.8210064469905944</c:v>
                </c:pt>
                <c:pt idx="296">
                  <c:v>-7.7749205318759778</c:v>
                </c:pt>
                <c:pt idx="297">
                  <c:v>-7.2014908667613611</c:v>
                </c:pt>
                <c:pt idx="298">
                  <c:v>-7.5069674516467444</c:v>
                </c:pt>
                <c:pt idx="299">
                  <c:v>-7.9882252865321277</c:v>
                </c:pt>
                <c:pt idx="300">
                  <c:v>-7.766358121417511</c:v>
                </c:pt>
                <c:pt idx="301">
                  <c:v>-7.1929284563028943</c:v>
                </c:pt>
                <c:pt idx="302">
                  <c:v>-7.2347331661882777</c:v>
                </c:pt>
                <c:pt idx="303">
                  <c:v>-6.749194126073661</c:v>
                </c:pt>
                <c:pt idx="304">
                  <c:v>-6.7909988359590443</c:v>
                </c:pt>
                <c:pt idx="305">
                  <c:v>-6.8328035458444276</c:v>
                </c:pt>
                <c:pt idx="306">
                  <c:v>-6.8746082557298109</c:v>
                </c:pt>
                <c:pt idx="307">
                  <c:v>-6.3011785906151943</c:v>
                </c:pt>
                <c:pt idx="308">
                  <c:v>-5.9035301755005776</c:v>
                </c:pt>
                <c:pt idx="309">
                  <c:v>-5.5937723853859609</c:v>
                </c:pt>
                <c:pt idx="310">
                  <c:v>-5.8113583452713442</c:v>
                </c:pt>
                <c:pt idx="311">
                  <c:v>-6.4683974301567275</c:v>
                </c:pt>
                <c:pt idx="312">
                  <c:v>-5.9828583900421108</c:v>
                </c:pt>
                <c:pt idx="313">
                  <c:v>-5.8488818499274942</c:v>
                </c:pt>
                <c:pt idx="314">
                  <c:v>-5.4512334348128775</c:v>
                </c:pt>
                <c:pt idx="315">
                  <c:v>-5.4051475196982608</c:v>
                </c:pt>
                <c:pt idx="316">
                  <c:v>-4.8317178545836441</c:v>
                </c:pt>
                <c:pt idx="317">
                  <c:v>-4.5219600644690274</c:v>
                </c:pt>
                <c:pt idx="318">
                  <c:v>-3.9485303993544107</c:v>
                </c:pt>
                <c:pt idx="319">
                  <c:v>-4.1661163592397941</c:v>
                </c:pt>
                <c:pt idx="320">
                  <c:v>-4.2958116941251774</c:v>
                </c:pt>
                <c:pt idx="321">
                  <c:v>-4.3376164040105607</c:v>
                </c:pt>
                <c:pt idx="322">
                  <c:v>-3.939967988895944</c:v>
                </c:pt>
                <c:pt idx="323">
                  <c:v>-4.0696633237813273</c:v>
                </c:pt>
                <c:pt idx="324">
                  <c:v>-3.8477961586667107</c:v>
                </c:pt>
                <c:pt idx="325">
                  <c:v>-4.065382118552094</c:v>
                </c:pt>
                <c:pt idx="326">
                  <c:v>-4.5466399534374773</c:v>
                </c:pt>
                <c:pt idx="327">
                  <c:v>-3.9732102883228606</c:v>
                </c:pt>
                <c:pt idx="328">
                  <c:v>-4.0150149982082439</c:v>
                </c:pt>
                <c:pt idx="329">
                  <c:v>-3.4415853330936272</c:v>
                </c:pt>
                <c:pt idx="330">
                  <c:v>-3.2197181679790106</c:v>
                </c:pt>
                <c:pt idx="331">
                  <c:v>-3.0857416278643939</c:v>
                </c:pt>
                <c:pt idx="332">
                  <c:v>-3.0396557127497772</c:v>
                </c:pt>
                <c:pt idx="333">
                  <c:v>-2.9935697976351605</c:v>
                </c:pt>
                <c:pt idx="334">
                  <c:v>-2.9474838825205438</c:v>
                </c:pt>
                <c:pt idx="335">
                  <c:v>-2.5498354674059271</c:v>
                </c:pt>
                <c:pt idx="336">
                  <c:v>-2.7674214272913105</c:v>
                </c:pt>
                <c:pt idx="337">
                  <c:v>-3.2486792621766938</c:v>
                </c:pt>
                <c:pt idx="338">
                  <c:v>-3.0268120970620771</c:v>
                </c:pt>
                <c:pt idx="339">
                  <c:v>-2.8049449319474604</c:v>
                </c:pt>
                <c:pt idx="340">
                  <c:v>-2.2315152668328437</c:v>
                </c:pt>
                <c:pt idx="341">
                  <c:v>-1.8338668517182271</c:v>
                </c:pt>
                <c:pt idx="342">
                  <c:v>-1.1725465616036104</c:v>
                </c:pt>
                <c:pt idx="343">
                  <c:v>-1.3901325214889937</c:v>
                </c:pt>
                <c:pt idx="344">
                  <c:v>-1.168265356374377</c:v>
                </c:pt>
                <c:pt idx="345">
                  <c:v>-1.0342888162597603</c:v>
                </c:pt>
                <c:pt idx="346">
                  <c:v>-1.1639841511451436</c:v>
                </c:pt>
                <c:pt idx="347">
                  <c:v>-1.030007611030527</c:v>
                </c:pt>
                <c:pt idx="348">
                  <c:v>-1.0718123209159103</c:v>
                </c:pt>
                <c:pt idx="349">
                  <c:v>-1.1136170308012936</c:v>
                </c:pt>
                <c:pt idx="350">
                  <c:v>-0.54018736568667691</c:v>
                </c:pt>
                <c:pt idx="351">
                  <c:v>-0.66988270057206023</c:v>
                </c:pt>
                <c:pt idx="352">
                  <c:v>-0.79957803545744355</c:v>
                </c:pt>
                <c:pt idx="353">
                  <c:v>-0.57771087034282687</c:v>
                </c:pt>
                <c:pt idx="354">
                  <c:v>-0.70740620522821018</c:v>
                </c:pt>
                <c:pt idx="355">
                  <c:v>-0.1339765401135935</c:v>
                </c:pt>
                <c:pt idx="356">
                  <c:v>-8.7890624998976818E-2</c:v>
                </c:pt>
                <c:pt idx="357">
                  <c:v>0.48553904011563986</c:v>
                </c:pt>
                <c:pt idx="358">
                  <c:v>1.0589687052302565</c:v>
                </c:pt>
                <c:pt idx="359">
                  <c:v>1.6323983703448732</c:v>
                </c:pt>
                <c:pt idx="360">
                  <c:v>2.2058280354594899</c:v>
                </c:pt>
                <c:pt idx="361">
                  <c:v>2.7792577005741066</c:v>
                </c:pt>
                <c:pt idx="362">
                  <c:v>3.3526873656887233</c:v>
                </c:pt>
                <c:pt idx="363">
                  <c:v>3.92611703080334</c:v>
                </c:pt>
                <c:pt idx="364">
                  <c:v>4.4995466959179566</c:v>
                </c:pt>
                <c:pt idx="365">
                  <c:v>5.0729763610325733</c:v>
                </c:pt>
                <c:pt idx="366">
                  <c:v>5.64640602614719</c:v>
                </c:pt>
                <c:pt idx="367">
                  <c:v>6.2198356912618067</c:v>
                </c:pt>
                <c:pt idx="368">
                  <c:v>6.7932653563764234</c:v>
                </c:pt>
                <c:pt idx="369">
                  <c:v>7.3666950214910401</c:v>
                </c:pt>
                <c:pt idx="370">
                  <c:v>7.9401246866056567</c:v>
                </c:pt>
                <c:pt idx="371">
                  <c:v>8.5135543517202734</c:v>
                </c:pt>
                <c:pt idx="372">
                  <c:v>9.0869840168348901</c:v>
                </c:pt>
                <c:pt idx="373">
                  <c:v>9.6604136819495068</c:v>
                </c:pt>
                <c:pt idx="374">
                  <c:v>10.233843347064123</c:v>
                </c:pt>
                <c:pt idx="375">
                  <c:v>10.80727301217874</c:v>
                </c:pt>
                <c:pt idx="376">
                  <c:v>11.380702677293357</c:v>
                </c:pt>
                <c:pt idx="377">
                  <c:v>11.954132342407974</c:v>
                </c:pt>
                <c:pt idx="378">
                  <c:v>12.52756200752259</c:v>
                </c:pt>
                <c:pt idx="379">
                  <c:v>13.100991672637207</c:v>
                </c:pt>
                <c:pt idx="380">
                  <c:v>13.674421337751824</c:v>
                </c:pt>
                <c:pt idx="381">
                  <c:v>14.24785100286644</c:v>
                </c:pt>
                <c:pt idx="382">
                  <c:v>14.821280667981057</c:v>
                </c:pt>
                <c:pt idx="383">
                  <c:v>15.394710333095674</c:v>
                </c:pt>
                <c:pt idx="384">
                  <c:v>15.96813999821029</c:v>
                </c:pt>
                <c:pt idx="385">
                  <c:v>16.541569663324907</c:v>
                </c:pt>
                <c:pt idx="386">
                  <c:v>17.114999328439524</c:v>
                </c:pt>
                <c:pt idx="387">
                  <c:v>17.68842899355414</c:v>
                </c:pt>
                <c:pt idx="388">
                  <c:v>18.261858658668757</c:v>
                </c:pt>
                <c:pt idx="389">
                  <c:v>18.835288323783374</c:v>
                </c:pt>
                <c:pt idx="390">
                  <c:v>19.40871798889799</c:v>
                </c:pt>
                <c:pt idx="391">
                  <c:v>19.982147654012607</c:v>
                </c:pt>
                <c:pt idx="392">
                  <c:v>20.555577319127224</c:v>
                </c:pt>
                <c:pt idx="393">
                  <c:v>21.12900698424184</c:v>
                </c:pt>
                <c:pt idx="394">
                  <c:v>21.702436649356457</c:v>
                </c:pt>
                <c:pt idx="395">
                  <c:v>22.275866314471074</c:v>
                </c:pt>
                <c:pt idx="396">
                  <c:v>22.84929597958569</c:v>
                </c:pt>
                <c:pt idx="397">
                  <c:v>23.422725644700307</c:v>
                </c:pt>
                <c:pt idx="398">
                  <c:v>23.996155309814924</c:v>
                </c:pt>
                <c:pt idx="399">
                  <c:v>24.569584974929541</c:v>
                </c:pt>
                <c:pt idx="400">
                  <c:v>25.143014640044157</c:v>
                </c:pt>
                <c:pt idx="401">
                  <c:v>25.716444305158774</c:v>
                </c:pt>
                <c:pt idx="402">
                  <c:v>26.289873970273391</c:v>
                </c:pt>
                <c:pt idx="403">
                  <c:v>26.863303635388007</c:v>
                </c:pt>
                <c:pt idx="404">
                  <c:v>27.436733300502624</c:v>
                </c:pt>
                <c:pt idx="405">
                  <c:v>28.010162965617241</c:v>
                </c:pt>
                <c:pt idx="406">
                  <c:v>28.583592630731857</c:v>
                </c:pt>
                <c:pt idx="407">
                  <c:v>29.157022295846474</c:v>
                </c:pt>
                <c:pt idx="408">
                  <c:v>29.730451960961091</c:v>
                </c:pt>
                <c:pt idx="409">
                  <c:v>30.303881626075707</c:v>
                </c:pt>
                <c:pt idx="410">
                  <c:v>30.877311291190324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8B4-471B-9602-67A88EFA6975}"/>
            </c:ext>
          </c:extLst>
        </c:ser>
        <c:ser>
          <c:idx val="1"/>
          <c:order val="1"/>
          <c:tx>
            <c:strRef>
              <c:f>'Dati Servo B'!$S$2</c:f>
              <c:strCache>
                <c:ptCount val="1"/>
                <c:pt idx="0">
                  <c:v>Error Reversed [°]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'Dati Servo B'!$B$4:$B$414</c:f>
              <c:numCache>
                <c:formatCode>General</c:formatCode>
                <c:ptCount val="411"/>
                <c:pt idx="0">
                  <c:v>102</c:v>
                </c:pt>
                <c:pt idx="1">
                  <c:v>103</c:v>
                </c:pt>
                <c:pt idx="2">
                  <c:v>104</c:v>
                </c:pt>
                <c:pt idx="3">
                  <c:v>105</c:v>
                </c:pt>
                <c:pt idx="4">
                  <c:v>106</c:v>
                </c:pt>
                <c:pt idx="5">
                  <c:v>107</c:v>
                </c:pt>
                <c:pt idx="6">
                  <c:v>108</c:v>
                </c:pt>
                <c:pt idx="7">
                  <c:v>109</c:v>
                </c:pt>
                <c:pt idx="8">
                  <c:v>110</c:v>
                </c:pt>
                <c:pt idx="9">
                  <c:v>111</c:v>
                </c:pt>
                <c:pt idx="10">
                  <c:v>112</c:v>
                </c:pt>
                <c:pt idx="11">
                  <c:v>113</c:v>
                </c:pt>
                <c:pt idx="12">
                  <c:v>114</c:v>
                </c:pt>
                <c:pt idx="13">
                  <c:v>115</c:v>
                </c:pt>
                <c:pt idx="14">
                  <c:v>116</c:v>
                </c:pt>
                <c:pt idx="15">
                  <c:v>117</c:v>
                </c:pt>
                <c:pt idx="16">
                  <c:v>118</c:v>
                </c:pt>
                <c:pt idx="17">
                  <c:v>119</c:v>
                </c:pt>
                <c:pt idx="18">
                  <c:v>120</c:v>
                </c:pt>
                <c:pt idx="19">
                  <c:v>121</c:v>
                </c:pt>
                <c:pt idx="20">
                  <c:v>122</c:v>
                </c:pt>
                <c:pt idx="21">
                  <c:v>123</c:v>
                </c:pt>
                <c:pt idx="22">
                  <c:v>124</c:v>
                </c:pt>
                <c:pt idx="23">
                  <c:v>125</c:v>
                </c:pt>
                <c:pt idx="24">
                  <c:v>126</c:v>
                </c:pt>
                <c:pt idx="25">
                  <c:v>127</c:v>
                </c:pt>
                <c:pt idx="26">
                  <c:v>128</c:v>
                </c:pt>
                <c:pt idx="27">
                  <c:v>129</c:v>
                </c:pt>
                <c:pt idx="28">
                  <c:v>130</c:v>
                </c:pt>
                <c:pt idx="29">
                  <c:v>131</c:v>
                </c:pt>
                <c:pt idx="30">
                  <c:v>132</c:v>
                </c:pt>
                <c:pt idx="31">
                  <c:v>133</c:v>
                </c:pt>
                <c:pt idx="32">
                  <c:v>134</c:v>
                </c:pt>
                <c:pt idx="33">
                  <c:v>135</c:v>
                </c:pt>
                <c:pt idx="34">
                  <c:v>136</c:v>
                </c:pt>
                <c:pt idx="35">
                  <c:v>137</c:v>
                </c:pt>
                <c:pt idx="36">
                  <c:v>138</c:v>
                </c:pt>
                <c:pt idx="37">
                  <c:v>139</c:v>
                </c:pt>
                <c:pt idx="38">
                  <c:v>140</c:v>
                </c:pt>
                <c:pt idx="39">
                  <c:v>141</c:v>
                </c:pt>
                <c:pt idx="40">
                  <c:v>142</c:v>
                </c:pt>
                <c:pt idx="41">
                  <c:v>143</c:v>
                </c:pt>
                <c:pt idx="42">
                  <c:v>144</c:v>
                </c:pt>
                <c:pt idx="43">
                  <c:v>145</c:v>
                </c:pt>
                <c:pt idx="44">
                  <c:v>146</c:v>
                </c:pt>
                <c:pt idx="45">
                  <c:v>147</c:v>
                </c:pt>
                <c:pt idx="46">
                  <c:v>148</c:v>
                </c:pt>
                <c:pt idx="47">
                  <c:v>149</c:v>
                </c:pt>
                <c:pt idx="48">
                  <c:v>150</c:v>
                </c:pt>
                <c:pt idx="49">
                  <c:v>151</c:v>
                </c:pt>
                <c:pt idx="50">
                  <c:v>152</c:v>
                </c:pt>
                <c:pt idx="51">
                  <c:v>153</c:v>
                </c:pt>
                <c:pt idx="52">
                  <c:v>154</c:v>
                </c:pt>
                <c:pt idx="53">
                  <c:v>155</c:v>
                </c:pt>
                <c:pt idx="54">
                  <c:v>156</c:v>
                </c:pt>
                <c:pt idx="55">
                  <c:v>157</c:v>
                </c:pt>
                <c:pt idx="56">
                  <c:v>158</c:v>
                </c:pt>
                <c:pt idx="57">
                  <c:v>159</c:v>
                </c:pt>
                <c:pt idx="58">
                  <c:v>160</c:v>
                </c:pt>
                <c:pt idx="59">
                  <c:v>161</c:v>
                </c:pt>
                <c:pt idx="60">
                  <c:v>162</c:v>
                </c:pt>
                <c:pt idx="61">
                  <c:v>163</c:v>
                </c:pt>
                <c:pt idx="62">
                  <c:v>164</c:v>
                </c:pt>
                <c:pt idx="63">
                  <c:v>165</c:v>
                </c:pt>
                <c:pt idx="64">
                  <c:v>166</c:v>
                </c:pt>
                <c:pt idx="65">
                  <c:v>167</c:v>
                </c:pt>
                <c:pt idx="66">
                  <c:v>168</c:v>
                </c:pt>
                <c:pt idx="67">
                  <c:v>169</c:v>
                </c:pt>
                <c:pt idx="68">
                  <c:v>170</c:v>
                </c:pt>
                <c:pt idx="69">
                  <c:v>171</c:v>
                </c:pt>
                <c:pt idx="70">
                  <c:v>172</c:v>
                </c:pt>
                <c:pt idx="71">
                  <c:v>173</c:v>
                </c:pt>
                <c:pt idx="72">
                  <c:v>174</c:v>
                </c:pt>
                <c:pt idx="73">
                  <c:v>175</c:v>
                </c:pt>
                <c:pt idx="74">
                  <c:v>176</c:v>
                </c:pt>
                <c:pt idx="75">
                  <c:v>177</c:v>
                </c:pt>
                <c:pt idx="76">
                  <c:v>178</c:v>
                </c:pt>
                <c:pt idx="77">
                  <c:v>179</c:v>
                </c:pt>
                <c:pt idx="78">
                  <c:v>180</c:v>
                </c:pt>
                <c:pt idx="79">
                  <c:v>181</c:v>
                </c:pt>
                <c:pt idx="80">
                  <c:v>182</c:v>
                </c:pt>
                <c:pt idx="81">
                  <c:v>183</c:v>
                </c:pt>
                <c:pt idx="82">
                  <c:v>184</c:v>
                </c:pt>
                <c:pt idx="83">
                  <c:v>185</c:v>
                </c:pt>
                <c:pt idx="84">
                  <c:v>186</c:v>
                </c:pt>
                <c:pt idx="85">
                  <c:v>187</c:v>
                </c:pt>
                <c:pt idx="86">
                  <c:v>188</c:v>
                </c:pt>
                <c:pt idx="87">
                  <c:v>189</c:v>
                </c:pt>
                <c:pt idx="88">
                  <c:v>190</c:v>
                </c:pt>
                <c:pt idx="89">
                  <c:v>191</c:v>
                </c:pt>
                <c:pt idx="90">
                  <c:v>192</c:v>
                </c:pt>
                <c:pt idx="91">
                  <c:v>193</c:v>
                </c:pt>
                <c:pt idx="92">
                  <c:v>194</c:v>
                </c:pt>
                <c:pt idx="93">
                  <c:v>195</c:v>
                </c:pt>
                <c:pt idx="94">
                  <c:v>196</c:v>
                </c:pt>
                <c:pt idx="95">
                  <c:v>197</c:v>
                </c:pt>
                <c:pt idx="96">
                  <c:v>198</c:v>
                </c:pt>
                <c:pt idx="97">
                  <c:v>199</c:v>
                </c:pt>
                <c:pt idx="98">
                  <c:v>200</c:v>
                </c:pt>
                <c:pt idx="99">
                  <c:v>201</c:v>
                </c:pt>
                <c:pt idx="100">
                  <c:v>202</c:v>
                </c:pt>
                <c:pt idx="101">
                  <c:v>203</c:v>
                </c:pt>
                <c:pt idx="102">
                  <c:v>204</c:v>
                </c:pt>
                <c:pt idx="103">
                  <c:v>205</c:v>
                </c:pt>
                <c:pt idx="104">
                  <c:v>206</c:v>
                </c:pt>
                <c:pt idx="105">
                  <c:v>207</c:v>
                </c:pt>
                <c:pt idx="106">
                  <c:v>208</c:v>
                </c:pt>
                <c:pt idx="107">
                  <c:v>209</c:v>
                </c:pt>
                <c:pt idx="108">
                  <c:v>210</c:v>
                </c:pt>
                <c:pt idx="109">
                  <c:v>211</c:v>
                </c:pt>
                <c:pt idx="110">
                  <c:v>212</c:v>
                </c:pt>
                <c:pt idx="111">
                  <c:v>213</c:v>
                </c:pt>
                <c:pt idx="112">
                  <c:v>214</c:v>
                </c:pt>
                <c:pt idx="113">
                  <c:v>215</c:v>
                </c:pt>
                <c:pt idx="114">
                  <c:v>216</c:v>
                </c:pt>
                <c:pt idx="115">
                  <c:v>217</c:v>
                </c:pt>
                <c:pt idx="116">
                  <c:v>218</c:v>
                </c:pt>
                <c:pt idx="117">
                  <c:v>219</c:v>
                </c:pt>
                <c:pt idx="118">
                  <c:v>220</c:v>
                </c:pt>
                <c:pt idx="119">
                  <c:v>221</c:v>
                </c:pt>
                <c:pt idx="120">
                  <c:v>222</c:v>
                </c:pt>
                <c:pt idx="121">
                  <c:v>223</c:v>
                </c:pt>
                <c:pt idx="122">
                  <c:v>224</c:v>
                </c:pt>
                <c:pt idx="123">
                  <c:v>225</c:v>
                </c:pt>
                <c:pt idx="124">
                  <c:v>226</c:v>
                </c:pt>
                <c:pt idx="125">
                  <c:v>227</c:v>
                </c:pt>
                <c:pt idx="126">
                  <c:v>228</c:v>
                </c:pt>
                <c:pt idx="127">
                  <c:v>229</c:v>
                </c:pt>
                <c:pt idx="128">
                  <c:v>230</c:v>
                </c:pt>
                <c:pt idx="129">
                  <c:v>231</c:v>
                </c:pt>
                <c:pt idx="130">
                  <c:v>232</c:v>
                </c:pt>
                <c:pt idx="131">
                  <c:v>233</c:v>
                </c:pt>
                <c:pt idx="132">
                  <c:v>234</c:v>
                </c:pt>
                <c:pt idx="133">
                  <c:v>235</c:v>
                </c:pt>
                <c:pt idx="134">
                  <c:v>236</c:v>
                </c:pt>
                <c:pt idx="135">
                  <c:v>237</c:v>
                </c:pt>
                <c:pt idx="136">
                  <c:v>238</c:v>
                </c:pt>
                <c:pt idx="137">
                  <c:v>239</c:v>
                </c:pt>
                <c:pt idx="138">
                  <c:v>240</c:v>
                </c:pt>
                <c:pt idx="139">
                  <c:v>241</c:v>
                </c:pt>
                <c:pt idx="140">
                  <c:v>242</c:v>
                </c:pt>
                <c:pt idx="141">
                  <c:v>243</c:v>
                </c:pt>
                <c:pt idx="142">
                  <c:v>244</c:v>
                </c:pt>
                <c:pt idx="143">
                  <c:v>245</c:v>
                </c:pt>
                <c:pt idx="144">
                  <c:v>246</c:v>
                </c:pt>
                <c:pt idx="145">
                  <c:v>247</c:v>
                </c:pt>
                <c:pt idx="146">
                  <c:v>248</c:v>
                </c:pt>
                <c:pt idx="147">
                  <c:v>249</c:v>
                </c:pt>
                <c:pt idx="148">
                  <c:v>250</c:v>
                </c:pt>
                <c:pt idx="149">
                  <c:v>251</c:v>
                </c:pt>
                <c:pt idx="150">
                  <c:v>252</c:v>
                </c:pt>
                <c:pt idx="151">
                  <c:v>253</c:v>
                </c:pt>
                <c:pt idx="152">
                  <c:v>254</c:v>
                </c:pt>
                <c:pt idx="153">
                  <c:v>255</c:v>
                </c:pt>
                <c:pt idx="154">
                  <c:v>256</c:v>
                </c:pt>
                <c:pt idx="155">
                  <c:v>257</c:v>
                </c:pt>
                <c:pt idx="156">
                  <c:v>258</c:v>
                </c:pt>
                <c:pt idx="157">
                  <c:v>259</c:v>
                </c:pt>
                <c:pt idx="158">
                  <c:v>260</c:v>
                </c:pt>
                <c:pt idx="159">
                  <c:v>261</c:v>
                </c:pt>
                <c:pt idx="160">
                  <c:v>262</c:v>
                </c:pt>
                <c:pt idx="161">
                  <c:v>263</c:v>
                </c:pt>
                <c:pt idx="162">
                  <c:v>264</c:v>
                </c:pt>
                <c:pt idx="163">
                  <c:v>265</c:v>
                </c:pt>
                <c:pt idx="164">
                  <c:v>266</c:v>
                </c:pt>
                <c:pt idx="165">
                  <c:v>267</c:v>
                </c:pt>
                <c:pt idx="166">
                  <c:v>268</c:v>
                </c:pt>
                <c:pt idx="167">
                  <c:v>269</c:v>
                </c:pt>
                <c:pt idx="168">
                  <c:v>270</c:v>
                </c:pt>
                <c:pt idx="169">
                  <c:v>271</c:v>
                </c:pt>
                <c:pt idx="170">
                  <c:v>272</c:v>
                </c:pt>
                <c:pt idx="171">
                  <c:v>273</c:v>
                </c:pt>
                <c:pt idx="172">
                  <c:v>274</c:v>
                </c:pt>
                <c:pt idx="173">
                  <c:v>275</c:v>
                </c:pt>
                <c:pt idx="174">
                  <c:v>276</c:v>
                </c:pt>
                <c:pt idx="175">
                  <c:v>277</c:v>
                </c:pt>
                <c:pt idx="176">
                  <c:v>278</c:v>
                </c:pt>
                <c:pt idx="177">
                  <c:v>279</c:v>
                </c:pt>
                <c:pt idx="178">
                  <c:v>280</c:v>
                </c:pt>
                <c:pt idx="179">
                  <c:v>281</c:v>
                </c:pt>
                <c:pt idx="180">
                  <c:v>282</c:v>
                </c:pt>
                <c:pt idx="181">
                  <c:v>283</c:v>
                </c:pt>
                <c:pt idx="182">
                  <c:v>284</c:v>
                </c:pt>
                <c:pt idx="183">
                  <c:v>285</c:v>
                </c:pt>
                <c:pt idx="184">
                  <c:v>286</c:v>
                </c:pt>
                <c:pt idx="185">
                  <c:v>287</c:v>
                </c:pt>
                <c:pt idx="186">
                  <c:v>288</c:v>
                </c:pt>
                <c:pt idx="187">
                  <c:v>289</c:v>
                </c:pt>
                <c:pt idx="188">
                  <c:v>290</c:v>
                </c:pt>
                <c:pt idx="189">
                  <c:v>291</c:v>
                </c:pt>
                <c:pt idx="190">
                  <c:v>292</c:v>
                </c:pt>
                <c:pt idx="191">
                  <c:v>293</c:v>
                </c:pt>
                <c:pt idx="192">
                  <c:v>294</c:v>
                </c:pt>
                <c:pt idx="193">
                  <c:v>295</c:v>
                </c:pt>
                <c:pt idx="194">
                  <c:v>296</c:v>
                </c:pt>
                <c:pt idx="195">
                  <c:v>297</c:v>
                </c:pt>
                <c:pt idx="196">
                  <c:v>298</c:v>
                </c:pt>
                <c:pt idx="197">
                  <c:v>299</c:v>
                </c:pt>
                <c:pt idx="198">
                  <c:v>300</c:v>
                </c:pt>
                <c:pt idx="199">
                  <c:v>301</c:v>
                </c:pt>
                <c:pt idx="200">
                  <c:v>302</c:v>
                </c:pt>
                <c:pt idx="201">
                  <c:v>303</c:v>
                </c:pt>
                <c:pt idx="202">
                  <c:v>304</c:v>
                </c:pt>
                <c:pt idx="203">
                  <c:v>305</c:v>
                </c:pt>
                <c:pt idx="204">
                  <c:v>306</c:v>
                </c:pt>
                <c:pt idx="205">
                  <c:v>307</c:v>
                </c:pt>
                <c:pt idx="206">
                  <c:v>308</c:v>
                </c:pt>
                <c:pt idx="207">
                  <c:v>309</c:v>
                </c:pt>
                <c:pt idx="208">
                  <c:v>310</c:v>
                </c:pt>
                <c:pt idx="209">
                  <c:v>311</c:v>
                </c:pt>
                <c:pt idx="210">
                  <c:v>312</c:v>
                </c:pt>
                <c:pt idx="211">
                  <c:v>313</c:v>
                </c:pt>
                <c:pt idx="212">
                  <c:v>314</c:v>
                </c:pt>
                <c:pt idx="213">
                  <c:v>315</c:v>
                </c:pt>
                <c:pt idx="214">
                  <c:v>316</c:v>
                </c:pt>
                <c:pt idx="215">
                  <c:v>317</c:v>
                </c:pt>
                <c:pt idx="216">
                  <c:v>318</c:v>
                </c:pt>
                <c:pt idx="217">
                  <c:v>319</c:v>
                </c:pt>
                <c:pt idx="218">
                  <c:v>320</c:v>
                </c:pt>
                <c:pt idx="219">
                  <c:v>321</c:v>
                </c:pt>
                <c:pt idx="220">
                  <c:v>322</c:v>
                </c:pt>
                <c:pt idx="221">
                  <c:v>323</c:v>
                </c:pt>
                <c:pt idx="222">
                  <c:v>324</c:v>
                </c:pt>
                <c:pt idx="223">
                  <c:v>325</c:v>
                </c:pt>
                <c:pt idx="224">
                  <c:v>326</c:v>
                </c:pt>
                <c:pt idx="225">
                  <c:v>327</c:v>
                </c:pt>
                <c:pt idx="226">
                  <c:v>328</c:v>
                </c:pt>
                <c:pt idx="227">
                  <c:v>329</c:v>
                </c:pt>
                <c:pt idx="228">
                  <c:v>330</c:v>
                </c:pt>
                <c:pt idx="229">
                  <c:v>331</c:v>
                </c:pt>
                <c:pt idx="230">
                  <c:v>332</c:v>
                </c:pt>
                <c:pt idx="231">
                  <c:v>333</c:v>
                </c:pt>
                <c:pt idx="232">
                  <c:v>334</c:v>
                </c:pt>
                <c:pt idx="233">
                  <c:v>335</c:v>
                </c:pt>
                <c:pt idx="234">
                  <c:v>336</c:v>
                </c:pt>
                <c:pt idx="235">
                  <c:v>337</c:v>
                </c:pt>
                <c:pt idx="236">
                  <c:v>338</c:v>
                </c:pt>
                <c:pt idx="237">
                  <c:v>339</c:v>
                </c:pt>
                <c:pt idx="238">
                  <c:v>340</c:v>
                </c:pt>
                <c:pt idx="239">
                  <c:v>341</c:v>
                </c:pt>
                <c:pt idx="240">
                  <c:v>342</c:v>
                </c:pt>
                <c:pt idx="241">
                  <c:v>343</c:v>
                </c:pt>
                <c:pt idx="242">
                  <c:v>344</c:v>
                </c:pt>
                <c:pt idx="243">
                  <c:v>345</c:v>
                </c:pt>
                <c:pt idx="244">
                  <c:v>346</c:v>
                </c:pt>
                <c:pt idx="245">
                  <c:v>347</c:v>
                </c:pt>
                <c:pt idx="246">
                  <c:v>348</c:v>
                </c:pt>
                <c:pt idx="247">
                  <c:v>349</c:v>
                </c:pt>
                <c:pt idx="248">
                  <c:v>350</c:v>
                </c:pt>
                <c:pt idx="249">
                  <c:v>351</c:v>
                </c:pt>
                <c:pt idx="250">
                  <c:v>352</c:v>
                </c:pt>
                <c:pt idx="251">
                  <c:v>353</c:v>
                </c:pt>
                <c:pt idx="252">
                  <c:v>354</c:v>
                </c:pt>
                <c:pt idx="253">
                  <c:v>355</c:v>
                </c:pt>
                <c:pt idx="254">
                  <c:v>356</c:v>
                </c:pt>
                <c:pt idx="255">
                  <c:v>357</c:v>
                </c:pt>
                <c:pt idx="256">
                  <c:v>358</c:v>
                </c:pt>
                <c:pt idx="257">
                  <c:v>359</c:v>
                </c:pt>
                <c:pt idx="258">
                  <c:v>360</c:v>
                </c:pt>
                <c:pt idx="259">
                  <c:v>361</c:v>
                </c:pt>
                <c:pt idx="260">
                  <c:v>362</c:v>
                </c:pt>
                <c:pt idx="261">
                  <c:v>363</c:v>
                </c:pt>
                <c:pt idx="262">
                  <c:v>364</c:v>
                </c:pt>
                <c:pt idx="263">
                  <c:v>365</c:v>
                </c:pt>
                <c:pt idx="264">
                  <c:v>366</c:v>
                </c:pt>
                <c:pt idx="265">
                  <c:v>367</c:v>
                </c:pt>
                <c:pt idx="266">
                  <c:v>368</c:v>
                </c:pt>
                <c:pt idx="267">
                  <c:v>369</c:v>
                </c:pt>
                <c:pt idx="268">
                  <c:v>370</c:v>
                </c:pt>
                <c:pt idx="269">
                  <c:v>371</c:v>
                </c:pt>
                <c:pt idx="270">
                  <c:v>372</c:v>
                </c:pt>
                <c:pt idx="271">
                  <c:v>373</c:v>
                </c:pt>
                <c:pt idx="272">
                  <c:v>374</c:v>
                </c:pt>
                <c:pt idx="273">
                  <c:v>375</c:v>
                </c:pt>
                <c:pt idx="274">
                  <c:v>376</c:v>
                </c:pt>
                <c:pt idx="275">
                  <c:v>377</c:v>
                </c:pt>
                <c:pt idx="276">
                  <c:v>378</c:v>
                </c:pt>
                <c:pt idx="277">
                  <c:v>379</c:v>
                </c:pt>
                <c:pt idx="278">
                  <c:v>380</c:v>
                </c:pt>
                <c:pt idx="279">
                  <c:v>381</c:v>
                </c:pt>
                <c:pt idx="280">
                  <c:v>382</c:v>
                </c:pt>
                <c:pt idx="281">
                  <c:v>383</c:v>
                </c:pt>
                <c:pt idx="282">
                  <c:v>384</c:v>
                </c:pt>
                <c:pt idx="283">
                  <c:v>385</c:v>
                </c:pt>
                <c:pt idx="284">
                  <c:v>386</c:v>
                </c:pt>
                <c:pt idx="285">
                  <c:v>387</c:v>
                </c:pt>
                <c:pt idx="286">
                  <c:v>388</c:v>
                </c:pt>
                <c:pt idx="287">
                  <c:v>389</c:v>
                </c:pt>
                <c:pt idx="288">
                  <c:v>390</c:v>
                </c:pt>
                <c:pt idx="289">
                  <c:v>391</c:v>
                </c:pt>
                <c:pt idx="290">
                  <c:v>392</c:v>
                </c:pt>
                <c:pt idx="291">
                  <c:v>393</c:v>
                </c:pt>
                <c:pt idx="292">
                  <c:v>394</c:v>
                </c:pt>
                <c:pt idx="293">
                  <c:v>395</c:v>
                </c:pt>
                <c:pt idx="294">
                  <c:v>396</c:v>
                </c:pt>
                <c:pt idx="295">
                  <c:v>397</c:v>
                </c:pt>
                <c:pt idx="296">
                  <c:v>398</c:v>
                </c:pt>
                <c:pt idx="297">
                  <c:v>399</c:v>
                </c:pt>
                <c:pt idx="298">
                  <c:v>400</c:v>
                </c:pt>
                <c:pt idx="299">
                  <c:v>401</c:v>
                </c:pt>
                <c:pt idx="300">
                  <c:v>402</c:v>
                </c:pt>
                <c:pt idx="301">
                  <c:v>403</c:v>
                </c:pt>
                <c:pt idx="302">
                  <c:v>404</c:v>
                </c:pt>
                <c:pt idx="303">
                  <c:v>405</c:v>
                </c:pt>
                <c:pt idx="304">
                  <c:v>406</c:v>
                </c:pt>
                <c:pt idx="305">
                  <c:v>407</c:v>
                </c:pt>
                <c:pt idx="306">
                  <c:v>408</c:v>
                </c:pt>
                <c:pt idx="307">
                  <c:v>409</c:v>
                </c:pt>
                <c:pt idx="308">
                  <c:v>410</c:v>
                </c:pt>
                <c:pt idx="309">
                  <c:v>411</c:v>
                </c:pt>
                <c:pt idx="310">
                  <c:v>412</c:v>
                </c:pt>
                <c:pt idx="311">
                  <c:v>413</c:v>
                </c:pt>
                <c:pt idx="312">
                  <c:v>414</c:v>
                </c:pt>
                <c:pt idx="313">
                  <c:v>415</c:v>
                </c:pt>
                <c:pt idx="314">
                  <c:v>416</c:v>
                </c:pt>
                <c:pt idx="315">
                  <c:v>417</c:v>
                </c:pt>
                <c:pt idx="316">
                  <c:v>418</c:v>
                </c:pt>
                <c:pt idx="317">
                  <c:v>419</c:v>
                </c:pt>
                <c:pt idx="318">
                  <c:v>420</c:v>
                </c:pt>
                <c:pt idx="319">
                  <c:v>421</c:v>
                </c:pt>
                <c:pt idx="320">
                  <c:v>422</c:v>
                </c:pt>
                <c:pt idx="321">
                  <c:v>423</c:v>
                </c:pt>
                <c:pt idx="322">
                  <c:v>424</c:v>
                </c:pt>
                <c:pt idx="323">
                  <c:v>425</c:v>
                </c:pt>
                <c:pt idx="324">
                  <c:v>426</c:v>
                </c:pt>
                <c:pt idx="325">
                  <c:v>427</c:v>
                </c:pt>
                <c:pt idx="326">
                  <c:v>428</c:v>
                </c:pt>
                <c:pt idx="327">
                  <c:v>429</c:v>
                </c:pt>
                <c:pt idx="328">
                  <c:v>430</c:v>
                </c:pt>
                <c:pt idx="329">
                  <c:v>431</c:v>
                </c:pt>
                <c:pt idx="330">
                  <c:v>432</c:v>
                </c:pt>
                <c:pt idx="331">
                  <c:v>433</c:v>
                </c:pt>
                <c:pt idx="332">
                  <c:v>434</c:v>
                </c:pt>
                <c:pt idx="333">
                  <c:v>435</c:v>
                </c:pt>
                <c:pt idx="334">
                  <c:v>436</c:v>
                </c:pt>
                <c:pt idx="335">
                  <c:v>437</c:v>
                </c:pt>
                <c:pt idx="336">
                  <c:v>438</c:v>
                </c:pt>
                <c:pt idx="337">
                  <c:v>439</c:v>
                </c:pt>
                <c:pt idx="338">
                  <c:v>440</c:v>
                </c:pt>
                <c:pt idx="339">
                  <c:v>441</c:v>
                </c:pt>
                <c:pt idx="340">
                  <c:v>442</c:v>
                </c:pt>
                <c:pt idx="341">
                  <c:v>443</c:v>
                </c:pt>
                <c:pt idx="342">
                  <c:v>444</c:v>
                </c:pt>
                <c:pt idx="343">
                  <c:v>445</c:v>
                </c:pt>
                <c:pt idx="344">
                  <c:v>446</c:v>
                </c:pt>
                <c:pt idx="345">
                  <c:v>447</c:v>
                </c:pt>
                <c:pt idx="346">
                  <c:v>448</c:v>
                </c:pt>
                <c:pt idx="347">
                  <c:v>449</c:v>
                </c:pt>
                <c:pt idx="348">
                  <c:v>450</c:v>
                </c:pt>
                <c:pt idx="349">
                  <c:v>451</c:v>
                </c:pt>
                <c:pt idx="350">
                  <c:v>452</c:v>
                </c:pt>
                <c:pt idx="351">
                  <c:v>453</c:v>
                </c:pt>
                <c:pt idx="352">
                  <c:v>454</c:v>
                </c:pt>
                <c:pt idx="353">
                  <c:v>455</c:v>
                </c:pt>
                <c:pt idx="354">
                  <c:v>456</c:v>
                </c:pt>
                <c:pt idx="355">
                  <c:v>457</c:v>
                </c:pt>
                <c:pt idx="356">
                  <c:v>458</c:v>
                </c:pt>
                <c:pt idx="357">
                  <c:v>459</c:v>
                </c:pt>
                <c:pt idx="358">
                  <c:v>460</c:v>
                </c:pt>
                <c:pt idx="359">
                  <c:v>461</c:v>
                </c:pt>
                <c:pt idx="360">
                  <c:v>462</c:v>
                </c:pt>
                <c:pt idx="361">
                  <c:v>463</c:v>
                </c:pt>
                <c:pt idx="362">
                  <c:v>464</c:v>
                </c:pt>
                <c:pt idx="363">
                  <c:v>465</c:v>
                </c:pt>
                <c:pt idx="364">
                  <c:v>466</c:v>
                </c:pt>
                <c:pt idx="365">
                  <c:v>467</c:v>
                </c:pt>
                <c:pt idx="366">
                  <c:v>468</c:v>
                </c:pt>
                <c:pt idx="367">
                  <c:v>469</c:v>
                </c:pt>
                <c:pt idx="368">
                  <c:v>470</c:v>
                </c:pt>
                <c:pt idx="369">
                  <c:v>471</c:v>
                </c:pt>
                <c:pt idx="370">
                  <c:v>472</c:v>
                </c:pt>
                <c:pt idx="371">
                  <c:v>473</c:v>
                </c:pt>
                <c:pt idx="372">
                  <c:v>474</c:v>
                </c:pt>
                <c:pt idx="373">
                  <c:v>475</c:v>
                </c:pt>
                <c:pt idx="374">
                  <c:v>476</c:v>
                </c:pt>
                <c:pt idx="375">
                  <c:v>477</c:v>
                </c:pt>
                <c:pt idx="376">
                  <c:v>478</c:v>
                </c:pt>
                <c:pt idx="377">
                  <c:v>479</c:v>
                </c:pt>
                <c:pt idx="378">
                  <c:v>480</c:v>
                </c:pt>
                <c:pt idx="379">
                  <c:v>481</c:v>
                </c:pt>
                <c:pt idx="380">
                  <c:v>482</c:v>
                </c:pt>
                <c:pt idx="381">
                  <c:v>483</c:v>
                </c:pt>
                <c:pt idx="382">
                  <c:v>484</c:v>
                </c:pt>
                <c:pt idx="383">
                  <c:v>485</c:v>
                </c:pt>
                <c:pt idx="384">
                  <c:v>486</c:v>
                </c:pt>
                <c:pt idx="385">
                  <c:v>487</c:v>
                </c:pt>
                <c:pt idx="386">
                  <c:v>488</c:v>
                </c:pt>
                <c:pt idx="387">
                  <c:v>489</c:v>
                </c:pt>
                <c:pt idx="388">
                  <c:v>490</c:v>
                </c:pt>
                <c:pt idx="389">
                  <c:v>491</c:v>
                </c:pt>
                <c:pt idx="390">
                  <c:v>492</c:v>
                </c:pt>
                <c:pt idx="391">
                  <c:v>493</c:v>
                </c:pt>
                <c:pt idx="392">
                  <c:v>494</c:v>
                </c:pt>
                <c:pt idx="393">
                  <c:v>495</c:v>
                </c:pt>
                <c:pt idx="394">
                  <c:v>496</c:v>
                </c:pt>
                <c:pt idx="395">
                  <c:v>497</c:v>
                </c:pt>
                <c:pt idx="396">
                  <c:v>498</c:v>
                </c:pt>
                <c:pt idx="397">
                  <c:v>499</c:v>
                </c:pt>
                <c:pt idx="398">
                  <c:v>500</c:v>
                </c:pt>
                <c:pt idx="399">
                  <c:v>501</c:v>
                </c:pt>
                <c:pt idx="400">
                  <c:v>502</c:v>
                </c:pt>
                <c:pt idx="401">
                  <c:v>503</c:v>
                </c:pt>
                <c:pt idx="402">
                  <c:v>504</c:v>
                </c:pt>
                <c:pt idx="403">
                  <c:v>505</c:v>
                </c:pt>
                <c:pt idx="404">
                  <c:v>506</c:v>
                </c:pt>
                <c:pt idx="405">
                  <c:v>507</c:v>
                </c:pt>
                <c:pt idx="406">
                  <c:v>508</c:v>
                </c:pt>
                <c:pt idx="407">
                  <c:v>509</c:v>
                </c:pt>
                <c:pt idx="408">
                  <c:v>510</c:v>
                </c:pt>
                <c:pt idx="409">
                  <c:v>511</c:v>
                </c:pt>
                <c:pt idx="410">
                  <c:v>512</c:v>
                </c:pt>
              </c:numCache>
            </c:numRef>
          </c:xVal>
          <c:yVal>
            <c:numRef>
              <c:f>'Dati Servo B'!$S$4:$S$414</c:f>
              <c:numCache>
                <c:formatCode>0.000</c:formatCode>
                <c:ptCount val="411"/>
                <c:pt idx="0">
                  <c:v>-0.263671875</c:v>
                </c:pt>
                <c:pt idx="1">
                  <c:v>-0.439453125</c:v>
                </c:pt>
                <c:pt idx="2">
                  <c:v>-1.142578125</c:v>
                </c:pt>
                <c:pt idx="3">
                  <c:v>-2.373046875</c:v>
                </c:pt>
                <c:pt idx="4">
                  <c:v>-3.33984375</c:v>
                </c:pt>
                <c:pt idx="5">
                  <c:v>-4.04296875</c:v>
                </c:pt>
                <c:pt idx="6">
                  <c:v>-4.04296875</c:v>
                </c:pt>
                <c:pt idx="7">
                  <c:v>-4.74609375</c:v>
                </c:pt>
                <c:pt idx="8">
                  <c:v>-5.1394609598853869</c:v>
                </c:pt>
                <c:pt idx="9">
                  <c:v>-5.7086094197707737</c:v>
                </c:pt>
                <c:pt idx="10">
                  <c:v>-5.1351797546561606</c:v>
                </c:pt>
                <c:pt idx="11">
                  <c:v>-5.5285469645415475</c:v>
                </c:pt>
                <c:pt idx="12">
                  <c:v>-6.0976954244269344</c:v>
                </c:pt>
                <c:pt idx="13">
                  <c:v>-5.7000470093123212</c:v>
                </c:pt>
                <c:pt idx="14">
                  <c:v>-5.5660704691977081</c:v>
                </c:pt>
                <c:pt idx="15">
                  <c:v>-5.607875179083095</c:v>
                </c:pt>
                <c:pt idx="16">
                  <c:v>-5.7375705139684818</c:v>
                </c:pt>
                <c:pt idx="17">
                  <c:v>-5.7793752238538687</c:v>
                </c:pt>
                <c:pt idx="18">
                  <c:v>-5.8211799337392556</c:v>
                </c:pt>
                <c:pt idx="19">
                  <c:v>-5.2477502686246424</c:v>
                </c:pt>
                <c:pt idx="20">
                  <c:v>-6.0805706035100293</c:v>
                </c:pt>
                <c:pt idx="21">
                  <c:v>-5.6829221883954162</c:v>
                </c:pt>
                <c:pt idx="22">
                  <c:v>-5.6368362732808031</c:v>
                </c:pt>
                <c:pt idx="23">
                  <c:v>-5.5028597331661899</c:v>
                </c:pt>
                <c:pt idx="24">
                  <c:v>-5.4567738180515768</c:v>
                </c:pt>
                <c:pt idx="25">
                  <c:v>-5.3227972779369637</c:v>
                </c:pt>
                <c:pt idx="26">
                  <c:v>-5.7161644878223505</c:v>
                </c:pt>
                <c:pt idx="27">
                  <c:v>-5.1427348227077374</c:v>
                </c:pt>
                <c:pt idx="28">
                  <c:v>-5.6239926575931243</c:v>
                </c:pt>
                <c:pt idx="29">
                  <c:v>-5.6657973674785111</c:v>
                </c:pt>
                <c:pt idx="30">
                  <c:v>-5.619711452363898</c:v>
                </c:pt>
                <c:pt idx="31">
                  <c:v>-5.6615161622492849</c:v>
                </c:pt>
                <c:pt idx="32">
                  <c:v>-6.1427739971346718</c:v>
                </c:pt>
                <c:pt idx="33">
                  <c:v>-5.7451255820200586</c:v>
                </c:pt>
                <c:pt idx="34">
                  <c:v>-5.7869302919054455</c:v>
                </c:pt>
                <c:pt idx="35">
                  <c:v>-6.4439693767908324</c:v>
                </c:pt>
                <c:pt idx="36">
                  <c:v>-6.4857740866762192</c:v>
                </c:pt>
                <c:pt idx="37">
                  <c:v>-7.0549225465616061</c:v>
                </c:pt>
                <c:pt idx="38">
                  <c:v>-6.481492881446993</c:v>
                </c:pt>
                <c:pt idx="39">
                  <c:v>-6.7869694663323799</c:v>
                </c:pt>
                <c:pt idx="40">
                  <c:v>-6.2135398012177667</c:v>
                </c:pt>
                <c:pt idx="41">
                  <c:v>-6.7826882611031536</c:v>
                </c:pt>
                <c:pt idx="42">
                  <c:v>-6.2092585959885405</c:v>
                </c:pt>
                <c:pt idx="43">
                  <c:v>-6.7784070558739273</c:v>
                </c:pt>
                <c:pt idx="44">
                  <c:v>-6.8202117657593142</c:v>
                </c:pt>
                <c:pt idx="45">
                  <c:v>-6.8620164756447011</c:v>
                </c:pt>
                <c:pt idx="46">
                  <c:v>-6.8159305605300879</c:v>
                </c:pt>
                <c:pt idx="47">
                  <c:v>-6.6819540204154748</c:v>
                </c:pt>
                <c:pt idx="48">
                  <c:v>-7.2511024803008617</c:v>
                </c:pt>
                <c:pt idx="49">
                  <c:v>-7.2929071901862486</c:v>
                </c:pt>
                <c:pt idx="50">
                  <c:v>-6.7194775250716354</c:v>
                </c:pt>
                <c:pt idx="51">
                  <c:v>-6.8491728599570223</c:v>
                </c:pt>
                <c:pt idx="52">
                  <c:v>-6.9788681948424092</c:v>
                </c:pt>
                <c:pt idx="53">
                  <c:v>-7.635907279727796</c:v>
                </c:pt>
                <c:pt idx="54">
                  <c:v>-7.0624776146131829</c:v>
                </c:pt>
                <c:pt idx="55">
                  <c:v>-7.1042823244985698</c:v>
                </c:pt>
                <c:pt idx="56">
                  <c:v>-6.9703057843839566</c:v>
                </c:pt>
                <c:pt idx="57">
                  <c:v>-7.2757823692693435</c:v>
                </c:pt>
                <c:pt idx="58">
                  <c:v>-7.4054777041547304</c:v>
                </c:pt>
                <c:pt idx="59">
                  <c:v>-7.5351730390401173</c:v>
                </c:pt>
                <c:pt idx="60">
                  <c:v>-7.7527589989255041</c:v>
                </c:pt>
                <c:pt idx="61">
                  <c:v>-7.179329333810891</c:v>
                </c:pt>
                <c:pt idx="62">
                  <c:v>-7.3090246686962779</c:v>
                </c:pt>
                <c:pt idx="63">
                  <c:v>-7.4387200035816647</c:v>
                </c:pt>
                <c:pt idx="64">
                  <c:v>-7.5684153384670481</c:v>
                </c:pt>
                <c:pt idx="65">
                  <c:v>-8.3133450483524314</c:v>
                </c:pt>
                <c:pt idx="66">
                  <c:v>-8.2672591332378147</c:v>
                </c:pt>
                <c:pt idx="67">
                  <c:v>-8.572735718123198</c:v>
                </c:pt>
                <c:pt idx="68">
                  <c:v>-8.1750873030085813</c:v>
                </c:pt>
                <c:pt idx="69">
                  <c:v>-8.1290013878939646</c:v>
                </c:pt>
                <c:pt idx="70">
                  <c:v>-8.258696722779348</c:v>
                </c:pt>
                <c:pt idx="71">
                  <c:v>-7.6852670576647313</c:v>
                </c:pt>
                <c:pt idx="72">
                  <c:v>-7.6391811425501146</c:v>
                </c:pt>
                <c:pt idx="73">
                  <c:v>-7.8567671024354979</c:v>
                </c:pt>
                <c:pt idx="74">
                  <c:v>-8.0743530623208812</c:v>
                </c:pt>
                <c:pt idx="75">
                  <c:v>-8.2919390222062646</c:v>
                </c:pt>
                <c:pt idx="76">
                  <c:v>-7.9821812320916479</c:v>
                </c:pt>
                <c:pt idx="77">
                  <c:v>-8.7271109419770312</c:v>
                </c:pt>
                <c:pt idx="78">
                  <c:v>-9.2962594018624145</c:v>
                </c:pt>
                <c:pt idx="79">
                  <c:v>-9.7775172367477978</c:v>
                </c:pt>
                <c:pt idx="80">
                  <c:v>-9.2040875716331811</c:v>
                </c:pt>
                <c:pt idx="81">
                  <c:v>-9.1580016565185645</c:v>
                </c:pt>
                <c:pt idx="82">
                  <c:v>-9.5513688664039478</c:v>
                </c:pt>
                <c:pt idx="83">
                  <c:v>-9.5931735762893311</c:v>
                </c:pt>
                <c:pt idx="84">
                  <c:v>-9.2834157861747144</c:v>
                </c:pt>
                <c:pt idx="85">
                  <c:v>-9.2373298710600977</c:v>
                </c:pt>
                <c:pt idx="86">
                  <c:v>-11.388509580945481</c:v>
                </c:pt>
                <c:pt idx="87">
                  <c:v>-10.815079915830864</c:v>
                </c:pt>
                <c:pt idx="88">
                  <c:v>-10.944775250716248</c:v>
                </c:pt>
                <c:pt idx="89">
                  <c:v>-11.162361210601631</c:v>
                </c:pt>
                <c:pt idx="90">
                  <c:v>-11.731509670487014</c:v>
                </c:pt>
                <c:pt idx="91">
                  <c:v>-11.861205005372398</c:v>
                </c:pt>
                <c:pt idx="92">
                  <c:v>-11.815119090257781</c:v>
                </c:pt>
                <c:pt idx="93">
                  <c:v>-12.120595675143164</c:v>
                </c:pt>
                <c:pt idx="94">
                  <c:v>-12.162400385028548</c:v>
                </c:pt>
                <c:pt idx="95">
                  <c:v>-12.467876969913931</c:v>
                </c:pt>
                <c:pt idx="96">
                  <c:v>-11.894447304799314</c:v>
                </c:pt>
                <c:pt idx="97">
                  <c:v>-12.903048889684698</c:v>
                </c:pt>
                <c:pt idx="98">
                  <c:v>-13.560087974570081</c:v>
                </c:pt>
                <c:pt idx="99">
                  <c:v>-13.777673934455464</c:v>
                </c:pt>
                <c:pt idx="100">
                  <c:v>-13.204244269340847</c:v>
                </c:pt>
                <c:pt idx="101">
                  <c:v>-14.212845854226231</c:v>
                </c:pt>
                <c:pt idx="102">
                  <c:v>-14.430431814111614</c:v>
                </c:pt>
                <c:pt idx="103">
                  <c:v>-14.735908398996997</c:v>
                </c:pt>
                <c:pt idx="104">
                  <c:v>-14.426150608882381</c:v>
                </c:pt>
                <c:pt idx="105">
                  <c:v>-15.083189693767764</c:v>
                </c:pt>
                <c:pt idx="106">
                  <c:v>-14.509760028653147</c:v>
                </c:pt>
                <c:pt idx="107">
                  <c:v>-15.166799113538531</c:v>
                </c:pt>
                <c:pt idx="108">
                  <c:v>-14.681260073423914</c:v>
                </c:pt>
                <c:pt idx="109">
                  <c:v>-15.865642908309297</c:v>
                </c:pt>
                <c:pt idx="110">
                  <c:v>-15.292213243194681</c:v>
                </c:pt>
                <c:pt idx="111">
                  <c:v>-15.597689828080064</c:v>
                </c:pt>
                <c:pt idx="112">
                  <c:v>-15.024260162965447</c:v>
                </c:pt>
                <c:pt idx="113">
                  <c:v>-15.241846122850831</c:v>
                </c:pt>
                <c:pt idx="114">
                  <c:v>-15.195760207736214</c:v>
                </c:pt>
                <c:pt idx="115">
                  <c:v>-15.764908667621597</c:v>
                </c:pt>
                <c:pt idx="116">
                  <c:v>-16.334057127506981</c:v>
                </c:pt>
                <c:pt idx="117">
                  <c:v>-17.254768087392364</c:v>
                </c:pt>
                <c:pt idx="118">
                  <c:v>-16.681338422277747</c:v>
                </c:pt>
                <c:pt idx="119">
                  <c:v>-16.459471257163131</c:v>
                </c:pt>
                <c:pt idx="120">
                  <c:v>-17.204400967048514</c:v>
                </c:pt>
                <c:pt idx="121">
                  <c:v>-16.630971301933897</c:v>
                </c:pt>
                <c:pt idx="122">
                  <c:v>-17.28801038681928</c:v>
                </c:pt>
                <c:pt idx="123">
                  <c:v>-16.714580721704664</c:v>
                </c:pt>
                <c:pt idx="124">
                  <c:v>-17.898963556590047</c:v>
                </c:pt>
                <c:pt idx="125">
                  <c:v>-17.32553389147543</c:v>
                </c:pt>
                <c:pt idx="126">
                  <c:v>-17.894682351360814</c:v>
                </c:pt>
                <c:pt idx="127">
                  <c:v>-17.848596436246197</c:v>
                </c:pt>
                <c:pt idx="128">
                  <c:v>-17.36305739613158</c:v>
                </c:pt>
                <c:pt idx="129">
                  <c:v>-17.668533981016964</c:v>
                </c:pt>
                <c:pt idx="130">
                  <c:v>-17.095104315902347</c:v>
                </c:pt>
                <c:pt idx="131">
                  <c:v>-18.01581527578773</c:v>
                </c:pt>
                <c:pt idx="132">
                  <c:v>-19.288088735673114</c:v>
                </c:pt>
                <c:pt idx="133">
                  <c:v>-19.329893445558497</c:v>
                </c:pt>
                <c:pt idx="134">
                  <c:v>-19.37169815544388</c:v>
                </c:pt>
                <c:pt idx="135">
                  <c:v>-19.413502865329264</c:v>
                </c:pt>
                <c:pt idx="136">
                  <c:v>-19.103745075214647</c:v>
                </c:pt>
                <c:pt idx="137">
                  <c:v>-20.37601853510003</c:v>
                </c:pt>
                <c:pt idx="138">
                  <c:v>-19.802588869985414</c:v>
                </c:pt>
                <c:pt idx="139">
                  <c:v>-20.986971704870797</c:v>
                </c:pt>
                <c:pt idx="140">
                  <c:v>-21.29244828975618</c:v>
                </c:pt>
                <c:pt idx="141">
                  <c:v>-21.158471749641564</c:v>
                </c:pt>
                <c:pt idx="142">
                  <c:v>-21.112385834526947</c:v>
                </c:pt>
                <c:pt idx="143">
                  <c:v>-21.06629991941233</c:v>
                </c:pt>
                <c:pt idx="144">
                  <c:v>-20.492870254297713</c:v>
                </c:pt>
                <c:pt idx="145">
                  <c:v>-20.710456214183097</c:v>
                </c:pt>
                <c:pt idx="146">
                  <c:v>-21.10382342406848</c:v>
                </c:pt>
                <c:pt idx="147">
                  <c:v>-20.618284383953863</c:v>
                </c:pt>
                <c:pt idx="148">
                  <c:v>-21.714776593839247</c:v>
                </c:pt>
                <c:pt idx="149">
                  <c:v>-21.14134692872463</c:v>
                </c:pt>
                <c:pt idx="150">
                  <c:v>-22.237839138610013</c:v>
                </c:pt>
                <c:pt idx="151">
                  <c:v>-21.664409473495397</c:v>
                </c:pt>
                <c:pt idx="152">
                  <c:v>-21.17887043338078</c:v>
                </c:pt>
                <c:pt idx="153">
                  <c:v>-21.220675143266163</c:v>
                </c:pt>
                <c:pt idx="154">
                  <c:v>-23.108182978151547</c:v>
                </c:pt>
                <c:pt idx="155">
                  <c:v>-22.53475331303693</c:v>
                </c:pt>
                <c:pt idx="156">
                  <c:v>-22.488667397922313</c:v>
                </c:pt>
                <c:pt idx="157">
                  <c:v>-22.178909607807697</c:v>
                </c:pt>
                <c:pt idx="158">
                  <c:v>-21.86915181769308</c:v>
                </c:pt>
                <c:pt idx="159">
                  <c:v>-22.262519027578463</c:v>
                </c:pt>
                <c:pt idx="160">
                  <c:v>-21.689089362463847</c:v>
                </c:pt>
                <c:pt idx="161">
                  <c:v>-22.60980032234923</c:v>
                </c:pt>
                <c:pt idx="162">
                  <c:v>-22.036370657234613</c:v>
                </c:pt>
                <c:pt idx="163">
                  <c:v>-21.462940992119997</c:v>
                </c:pt>
                <c:pt idx="164">
                  <c:v>-22.03208945200538</c:v>
                </c:pt>
                <c:pt idx="165">
                  <c:v>-21.458659786890763</c:v>
                </c:pt>
                <c:pt idx="166">
                  <c:v>-22.467261371776146</c:v>
                </c:pt>
                <c:pt idx="167">
                  <c:v>-22.94851920666153</c:v>
                </c:pt>
                <c:pt idx="168">
                  <c:v>-22.902433291546913</c:v>
                </c:pt>
                <c:pt idx="169">
                  <c:v>-22.504784876432296</c:v>
                </c:pt>
                <c:pt idx="170">
                  <c:v>-22.28291771131768</c:v>
                </c:pt>
                <c:pt idx="171">
                  <c:v>-22.500503671203063</c:v>
                </c:pt>
                <c:pt idx="172">
                  <c:v>-23.421214631088446</c:v>
                </c:pt>
                <c:pt idx="173">
                  <c:v>-22.84778496597383</c:v>
                </c:pt>
                <c:pt idx="174">
                  <c:v>-23.153261550859213</c:v>
                </c:pt>
                <c:pt idx="175">
                  <c:v>-22.579831885744596</c:v>
                </c:pt>
                <c:pt idx="176">
                  <c:v>-22.00640222062998</c:v>
                </c:pt>
                <c:pt idx="177">
                  <c:v>-21.784535055515363</c:v>
                </c:pt>
                <c:pt idx="178">
                  <c:v>-22.968917890400746</c:v>
                </c:pt>
                <c:pt idx="179">
                  <c:v>-22.39548822528613</c:v>
                </c:pt>
                <c:pt idx="180">
                  <c:v>-22.613074185171513</c:v>
                </c:pt>
                <c:pt idx="181">
                  <c:v>-22.479097645056896</c:v>
                </c:pt>
                <c:pt idx="182">
                  <c:v>-22.34512110494228</c:v>
                </c:pt>
                <c:pt idx="183">
                  <c:v>-21.771691439827663</c:v>
                </c:pt>
                <c:pt idx="184">
                  <c:v>-21.637714899713046</c:v>
                </c:pt>
                <c:pt idx="185">
                  <c:v>-21.767410234598429</c:v>
                </c:pt>
                <c:pt idx="186">
                  <c:v>-22.072886819483813</c:v>
                </c:pt>
                <c:pt idx="187">
                  <c:v>-21.675238404369196</c:v>
                </c:pt>
                <c:pt idx="188">
                  <c:v>-22.156496239254579</c:v>
                </c:pt>
                <c:pt idx="189">
                  <c:v>-22.549863449139963</c:v>
                </c:pt>
                <c:pt idx="190">
                  <c:v>-22.064324409025346</c:v>
                </c:pt>
                <c:pt idx="191">
                  <c:v>-22.897144743910729</c:v>
                </c:pt>
                <c:pt idx="192">
                  <c:v>-22.411605703796113</c:v>
                </c:pt>
                <c:pt idx="193">
                  <c:v>-22.365519788681496</c:v>
                </c:pt>
                <c:pt idx="194">
                  <c:v>-21.879980748566879</c:v>
                </c:pt>
                <c:pt idx="195">
                  <c:v>-21.482332333452263</c:v>
                </c:pt>
                <c:pt idx="196">
                  <c:v>-21.787808918337646</c:v>
                </c:pt>
                <c:pt idx="197">
                  <c:v>-22.356957378223029</c:v>
                </c:pt>
                <c:pt idx="198">
                  <c:v>-23.013996463108413</c:v>
                </c:pt>
                <c:pt idx="199">
                  <c:v>-22.440566797993796</c:v>
                </c:pt>
                <c:pt idx="200">
                  <c:v>-22.482371507879179</c:v>
                </c:pt>
                <c:pt idx="201">
                  <c:v>-22.524176217764563</c:v>
                </c:pt>
                <c:pt idx="202">
                  <c:v>-21.950746552649946</c:v>
                </c:pt>
                <c:pt idx="203">
                  <c:v>-21.992551262535329</c:v>
                </c:pt>
                <c:pt idx="204">
                  <c:v>-22.122246597420713</c:v>
                </c:pt>
                <c:pt idx="205">
                  <c:v>-21.548816932306096</c:v>
                </c:pt>
                <c:pt idx="206">
                  <c:v>-21.766402892191479</c:v>
                </c:pt>
                <c:pt idx="207">
                  <c:v>-21.632426352076862</c:v>
                </c:pt>
                <c:pt idx="208">
                  <c:v>-21.498449811962246</c:v>
                </c:pt>
                <c:pt idx="209">
                  <c:v>-21.803926396847629</c:v>
                </c:pt>
                <c:pt idx="210">
                  <c:v>-21.230496731733012</c:v>
                </c:pt>
                <c:pt idx="211">
                  <c:v>-21.448082691618396</c:v>
                </c:pt>
                <c:pt idx="212">
                  <c:v>-21.577778026503779</c:v>
                </c:pt>
                <c:pt idx="213">
                  <c:v>-21.180129611389162</c:v>
                </c:pt>
                <c:pt idx="214">
                  <c:v>-21.046153071274546</c:v>
                </c:pt>
                <c:pt idx="215">
                  <c:v>-20.824285906159929</c:v>
                </c:pt>
                <c:pt idx="216">
                  <c:v>-21.129762491045312</c:v>
                </c:pt>
                <c:pt idx="217">
                  <c:v>-20.556332825930696</c:v>
                </c:pt>
                <c:pt idx="218">
                  <c:v>-20.686028160816079</c:v>
                </c:pt>
                <c:pt idx="219">
                  <c:v>-20.903614120701462</c:v>
                </c:pt>
                <c:pt idx="220">
                  <c:v>-20.330184455586846</c:v>
                </c:pt>
                <c:pt idx="221">
                  <c:v>-20.459879790472229</c:v>
                </c:pt>
                <c:pt idx="222">
                  <c:v>-20.325903250357612</c:v>
                </c:pt>
                <c:pt idx="223">
                  <c:v>-20.104036085242996</c:v>
                </c:pt>
                <c:pt idx="224">
                  <c:v>-20.145840795128379</c:v>
                </c:pt>
                <c:pt idx="225">
                  <c:v>-20.802879880013762</c:v>
                </c:pt>
                <c:pt idx="226">
                  <c:v>-20.932575214899146</c:v>
                </c:pt>
                <c:pt idx="227">
                  <c:v>-20.710708049784529</c:v>
                </c:pt>
                <c:pt idx="228">
                  <c:v>-20.400950259669912</c:v>
                </c:pt>
                <c:pt idx="229">
                  <c:v>-20.003301844555295</c:v>
                </c:pt>
                <c:pt idx="230">
                  <c:v>-19.781434679440679</c:v>
                </c:pt>
                <c:pt idx="231">
                  <c:v>-20.262692514326062</c:v>
                </c:pt>
                <c:pt idx="232">
                  <c:v>-19.865044099211445</c:v>
                </c:pt>
                <c:pt idx="233">
                  <c:v>-19.994739434096829</c:v>
                </c:pt>
                <c:pt idx="234">
                  <c:v>-19.772872268982212</c:v>
                </c:pt>
                <c:pt idx="235">
                  <c:v>-19.551005103867595</c:v>
                </c:pt>
                <c:pt idx="236">
                  <c:v>-19.241247313752979</c:v>
                </c:pt>
                <c:pt idx="237">
                  <c:v>-19.986177023638362</c:v>
                </c:pt>
                <c:pt idx="238">
                  <c:v>-20.203762983523745</c:v>
                </c:pt>
                <c:pt idx="239">
                  <c:v>-20.069786443409129</c:v>
                </c:pt>
                <c:pt idx="240">
                  <c:v>-19.760028653294512</c:v>
                </c:pt>
                <c:pt idx="241">
                  <c:v>-19.274489613179895</c:v>
                </c:pt>
                <c:pt idx="242">
                  <c:v>-19.052622448065279</c:v>
                </c:pt>
                <c:pt idx="243">
                  <c:v>-18.918645907950662</c:v>
                </c:pt>
                <c:pt idx="244">
                  <c:v>-19.048341242836045</c:v>
                </c:pt>
                <c:pt idx="245">
                  <c:v>-18.826474077721429</c:v>
                </c:pt>
                <c:pt idx="246">
                  <c:v>-18.253044412606812</c:v>
                </c:pt>
                <c:pt idx="247">
                  <c:v>-18.119067872492195</c:v>
                </c:pt>
                <c:pt idx="248">
                  <c:v>-17.809310082377579</c:v>
                </c:pt>
                <c:pt idx="249">
                  <c:v>-18.114786667262962</c:v>
                </c:pt>
                <c:pt idx="250">
                  <c:v>-18.596044502148345</c:v>
                </c:pt>
                <c:pt idx="251">
                  <c:v>-18.022614837033728</c:v>
                </c:pt>
                <c:pt idx="252">
                  <c:v>-17.800747671919112</c:v>
                </c:pt>
                <c:pt idx="253">
                  <c:v>-17.754661756804495</c:v>
                </c:pt>
                <c:pt idx="254">
                  <c:v>-17.708575841689878</c:v>
                </c:pt>
                <c:pt idx="255">
                  <c:v>-17.574599301575262</c:v>
                </c:pt>
                <c:pt idx="256">
                  <c:v>-17.704294636460645</c:v>
                </c:pt>
                <c:pt idx="257">
                  <c:v>-17.658208721346028</c:v>
                </c:pt>
                <c:pt idx="258">
                  <c:v>-17.436341556231412</c:v>
                </c:pt>
                <c:pt idx="259">
                  <c:v>-17.566036891116795</c:v>
                </c:pt>
                <c:pt idx="260">
                  <c:v>-17.607841601002178</c:v>
                </c:pt>
                <c:pt idx="261">
                  <c:v>-17.385974435887562</c:v>
                </c:pt>
                <c:pt idx="262">
                  <c:v>-17.164107270772945</c:v>
                </c:pt>
                <c:pt idx="263">
                  <c:v>-17.030130730658328</c:v>
                </c:pt>
                <c:pt idx="264">
                  <c:v>-17.423497940543712</c:v>
                </c:pt>
                <c:pt idx="265">
                  <c:v>-17.201630775429095</c:v>
                </c:pt>
                <c:pt idx="266">
                  <c:v>-16.979763610314478</c:v>
                </c:pt>
                <c:pt idx="267">
                  <c:v>-16.670005820199862</c:v>
                </c:pt>
                <c:pt idx="268">
                  <c:v>-16.448138655085245</c:v>
                </c:pt>
                <c:pt idx="269">
                  <c:v>-16.050490239970628</c:v>
                </c:pt>
                <c:pt idx="270">
                  <c:v>-15.916513699856011</c:v>
                </c:pt>
                <c:pt idx="271">
                  <c:v>-15.343084034741395</c:v>
                </c:pt>
                <c:pt idx="272">
                  <c:v>-16.000123119626778</c:v>
                </c:pt>
                <c:pt idx="273">
                  <c:v>-16.217709079512161</c:v>
                </c:pt>
                <c:pt idx="274">
                  <c:v>-15.995841914397545</c:v>
                </c:pt>
                <c:pt idx="275">
                  <c:v>-15.861865374282928</c:v>
                </c:pt>
                <c:pt idx="276">
                  <c:v>-15.639998209168311</c:v>
                </c:pt>
                <c:pt idx="277">
                  <c:v>-15.242349794053695</c:v>
                </c:pt>
                <c:pt idx="278">
                  <c:v>-14.844701378939078</c:v>
                </c:pt>
                <c:pt idx="279">
                  <c:v>-14.798615463824461</c:v>
                </c:pt>
                <c:pt idx="280">
                  <c:v>-14.576748298709845</c:v>
                </c:pt>
                <c:pt idx="281">
                  <c:v>-15.233787383595228</c:v>
                </c:pt>
                <c:pt idx="282">
                  <c:v>-15.187701468480611</c:v>
                </c:pt>
                <c:pt idx="283">
                  <c:v>-14.614271803365995</c:v>
                </c:pt>
                <c:pt idx="284">
                  <c:v>-14.480295263251378</c:v>
                </c:pt>
                <c:pt idx="285">
                  <c:v>-14.170537473136761</c:v>
                </c:pt>
                <c:pt idx="286">
                  <c:v>-14.212342183022145</c:v>
                </c:pt>
                <c:pt idx="287">
                  <c:v>-14.429928142907528</c:v>
                </c:pt>
                <c:pt idx="288">
                  <c:v>-14.295951602792911</c:v>
                </c:pt>
                <c:pt idx="289">
                  <c:v>-13.810412562678295</c:v>
                </c:pt>
                <c:pt idx="290">
                  <c:v>-13.588545397563678</c:v>
                </c:pt>
                <c:pt idx="291">
                  <c:v>-13.103006357449061</c:v>
                </c:pt>
                <c:pt idx="292">
                  <c:v>-12.881139192334444</c:v>
                </c:pt>
                <c:pt idx="293">
                  <c:v>-12.659272027219828</c:v>
                </c:pt>
                <c:pt idx="294">
                  <c:v>-12.525295487105211</c:v>
                </c:pt>
                <c:pt idx="295">
                  <c:v>-12.567100196990594</c:v>
                </c:pt>
                <c:pt idx="296">
                  <c:v>-12.696795531875978</c:v>
                </c:pt>
                <c:pt idx="297">
                  <c:v>-12.650709616761361</c:v>
                </c:pt>
                <c:pt idx="298">
                  <c:v>-12.428842451646744</c:v>
                </c:pt>
                <c:pt idx="299">
                  <c:v>-12.734319036532128</c:v>
                </c:pt>
                <c:pt idx="300">
                  <c:v>-12.600342496417511</c:v>
                </c:pt>
                <c:pt idx="301">
                  <c:v>-12.026912831302894</c:v>
                </c:pt>
                <c:pt idx="302">
                  <c:v>-11.629264416188278</c:v>
                </c:pt>
                <c:pt idx="303">
                  <c:v>-11.319506626073661</c:v>
                </c:pt>
                <c:pt idx="304">
                  <c:v>-10.921858210959044</c:v>
                </c:pt>
                <c:pt idx="305">
                  <c:v>-11.051553545844428</c:v>
                </c:pt>
                <c:pt idx="306">
                  <c:v>-10.741795755729811</c:v>
                </c:pt>
                <c:pt idx="307">
                  <c:v>-10.256256715615194</c:v>
                </c:pt>
                <c:pt idx="308">
                  <c:v>-9.9464989255005776</c:v>
                </c:pt>
                <c:pt idx="309">
                  <c:v>-9.4609598853859609</c:v>
                </c:pt>
                <c:pt idx="310">
                  <c:v>-9.9422177202713442</c:v>
                </c:pt>
                <c:pt idx="311">
                  <c:v>-10.511366180156728</c:v>
                </c:pt>
                <c:pt idx="312">
                  <c:v>-10.377389640042111</c:v>
                </c:pt>
                <c:pt idx="313">
                  <c:v>-10.946538099927494</c:v>
                </c:pt>
                <c:pt idx="314">
                  <c:v>-11.076233434812877</c:v>
                </c:pt>
                <c:pt idx="315">
                  <c:v>-10.854366269698261</c:v>
                </c:pt>
                <c:pt idx="316">
                  <c:v>-10.280936604583644</c:v>
                </c:pt>
                <c:pt idx="317">
                  <c:v>-9.8832881894690274</c:v>
                </c:pt>
                <c:pt idx="318">
                  <c:v>-9.3977491493544107</c:v>
                </c:pt>
                <c:pt idx="319">
                  <c:v>-9.0879913592397941</c:v>
                </c:pt>
                <c:pt idx="320">
                  <c:v>-8.5145616941251774</c:v>
                </c:pt>
                <c:pt idx="321">
                  <c:v>-8.9958195290105607</c:v>
                </c:pt>
                <c:pt idx="322">
                  <c:v>-8.510280488895944</c:v>
                </c:pt>
                <c:pt idx="323">
                  <c:v>-8.9036476987813273</c:v>
                </c:pt>
                <c:pt idx="324">
                  <c:v>-8.3302180336667107</c:v>
                </c:pt>
                <c:pt idx="325">
                  <c:v>-9.250928993552094</c:v>
                </c:pt>
                <c:pt idx="326">
                  <c:v>-9.2048430784374773</c:v>
                </c:pt>
                <c:pt idx="327">
                  <c:v>-8.8950852883228606</c:v>
                </c:pt>
                <c:pt idx="328">
                  <c:v>-8.4974368732082439</c:v>
                </c:pt>
                <c:pt idx="329">
                  <c:v>-8.0997884580936272</c:v>
                </c:pt>
                <c:pt idx="330">
                  <c:v>-7.5263587929790106</c:v>
                </c:pt>
                <c:pt idx="331">
                  <c:v>-7.0408197528643939</c:v>
                </c:pt>
                <c:pt idx="332">
                  <c:v>-6.9068432127497772</c:v>
                </c:pt>
                <c:pt idx="333">
                  <c:v>-6.8607572976351605</c:v>
                </c:pt>
                <c:pt idx="334">
                  <c:v>-6.7267807575205438</c:v>
                </c:pt>
                <c:pt idx="335">
                  <c:v>-6.5049135924059271</c:v>
                </c:pt>
                <c:pt idx="336">
                  <c:v>-6.3709370522913105</c:v>
                </c:pt>
                <c:pt idx="337">
                  <c:v>-6.5006323871766938</c:v>
                </c:pt>
                <c:pt idx="338">
                  <c:v>-6.4545464720620771</c:v>
                </c:pt>
                <c:pt idx="339">
                  <c:v>-6.4084605569474604</c:v>
                </c:pt>
                <c:pt idx="340">
                  <c:v>-6.3623746418328437</c:v>
                </c:pt>
                <c:pt idx="341">
                  <c:v>-6.3162887267182271</c:v>
                </c:pt>
                <c:pt idx="342">
                  <c:v>-6.1823121866036104</c:v>
                </c:pt>
                <c:pt idx="343">
                  <c:v>-5.7846637714889937</c:v>
                </c:pt>
                <c:pt idx="344">
                  <c:v>-5.562796606374377</c:v>
                </c:pt>
                <c:pt idx="345">
                  <c:v>-5.3409294412597603</c:v>
                </c:pt>
                <c:pt idx="346">
                  <c:v>-5.2948435261451436</c:v>
                </c:pt>
                <c:pt idx="347">
                  <c:v>-5.160866986030527</c:v>
                </c:pt>
                <c:pt idx="348">
                  <c:v>-4.6753279459159103</c:v>
                </c:pt>
                <c:pt idx="349">
                  <c:v>-4.1018982808012936</c:v>
                </c:pt>
                <c:pt idx="350">
                  <c:v>-3.5284686156866769</c:v>
                </c:pt>
                <c:pt idx="351">
                  <c:v>-2.9550389505720602</c:v>
                </c:pt>
                <c:pt idx="352">
                  <c:v>-2.3816092854574435</c:v>
                </c:pt>
                <c:pt idx="353">
                  <c:v>-1.8081796203428269</c:v>
                </c:pt>
                <c:pt idx="354">
                  <c:v>-1.2347499552282102</c:v>
                </c:pt>
                <c:pt idx="355">
                  <c:v>-0.6613202901135935</c:v>
                </c:pt>
                <c:pt idx="356">
                  <c:v>-8.7890624998976818E-2</c:v>
                </c:pt>
                <c:pt idx="357">
                  <c:v>0.48553904011563986</c:v>
                </c:pt>
                <c:pt idx="358">
                  <c:v>1.0589687052302565</c:v>
                </c:pt>
                <c:pt idx="359">
                  <c:v>1.6323983703448732</c:v>
                </c:pt>
                <c:pt idx="360">
                  <c:v>2.2058280354594899</c:v>
                </c:pt>
                <c:pt idx="361">
                  <c:v>2.7792577005741066</c:v>
                </c:pt>
                <c:pt idx="362">
                  <c:v>3.3526873656887233</c:v>
                </c:pt>
                <c:pt idx="363">
                  <c:v>3.92611703080334</c:v>
                </c:pt>
                <c:pt idx="364">
                  <c:v>4.4995466959179566</c:v>
                </c:pt>
                <c:pt idx="365">
                  <c:v>5.0729763610325733</c:v>
                </c:pt>
                <c:pt idx="366">
                  <c:v>5.64640602614719</c:v>
                </c:pt>
                <c:pt idx="367">
                  <c:v>6.2198356912618067</c:v>
                </c:pt>
                <c:pt idx="368">
                  <c:v>6.7932653563764234</c:v>
                </c:pt>
                <c:pt idx="369">
                  <c:v>7.3666950214910401</c:v>
                </c:pt>
                <c:pt idx="370">
                  <c:v>7.9401246866056567</c:v>
                </c:pt>
                <c:pt idx="371">
                  <c:v>8.5135543517202734</c:v>
                </c:pt>
                <c:pt idx="372">
                  <c:v>9.0869840168348901</c:v>
                </c:pt>
                <c:pt idx="373">
                  <c:v>9.6604136819495068</c:v>
                </c:pt>
                <c:pt idx="374">
                  <c:v>10.233843347064123</c:v>
                </c:pt>
                <c:pt idx="375">
                  <c:v>10.80727301217874</c:v>
                </c:pt>
                <c:pt idx="376">
                  <c:v>11.380702677293357</c:v>
                </c:pt>
                <c:pt idx="377">
                  <c:v>11.954132342407974</c:v>
                </c:pt>
                <c:pt idx="378">
                  <c:v>12.52756200752259</c:v>
                </c:pt>
                <c:pt idx="379">
                  <c:v>13.100991672637207</c:v>
                </c:pt>
                <c:pt idx="380">
                  <c:v>13.674421337751824</c:v>
                </c:pt>
                <c:pt idx="381">
                  <c:v>14.24785100286644</c:v>
                </c:pt>
                <c:pt idx="382">
                  <c:v>14.821280667981057</c:v>
                </c:pt>
                <c:pt idx="383">
                  <c:v>15.394710333095674</c:v>
                </c:pt>
                <c:pt idx="384">
                  <c:v>15.96813999821029</c:v>
                </c:pt>
                <c:pt idx="385">
                  <c:v>16.541569663324907</c:v>
                </c:pt>
                <c:pt idx="386">
                  <c:v>17.114999328439524</c:v>
                </c:pt>
                <c:pt idx="387">
                  <c:v>17.68842899355414</c:v>
                </c:pt>
                <c:pt idx="388">
                  <c:v>18.261858658668757</c:v>
                </c:pt>
                <c:pt idx="389">
                  <c:v>18.835288323783374</c:v>
                </c:pt>
                <c:pt idx="390">
                  <c:v>19.40871798889799</c:v>
                </c:pt>
                <c:pt idx="391">
                  <c:v>19.982147654012607</c:v>
                </c:pt>
                <c:pt idx="392">
                  <c:v>20.555577319127224</c:v>
                </c:pt>
                <c:pt idx="393">
                  <c:v>21.12900698424184</c:v>
                </c:pt>
                <c:pt idx="394">
                  <c:v>21.702436649356457</c:v>
                </c:pt>
                <c:pt idx="395">
                  <c:v>22.275866314471074</c:v>
                </c:pt>
                <c:pt idx="396">
                  <c:v>22.84929597958569</c:v>
                </c:pt>
                <c:pt idx="397">
                  <c:v>23.422725644700307</c:v>
                </c:pt>
                <c:pt idx="398">
                  <c:v>23.996155309814924</c:v>
                </c:pt>
                <c:pt idx="399">
                  <c:v>24.569584974929541</c:v>
                </c:pt>
                <c:pt idx="400">
                  <c:v>25.143014640044157</c:v>
                </c:pt>
                <c:pt idx="401">
                  <c:v>25.716444305158774</c:v>
                </c:pt>
                <c:pt idx="402">
                  <c:v>26.289873970273391</c:v>
                </c:pt>
                <c:pt idx="403">
                  <c:v>26.863303635388007</c:v>
                </c:pt>
                <c:pt idx="404">
                  <c:v>27.436733300502624</c:v>
                </c:pt>
                <c:pt idx="405">
                  <c:v>28.010162965617241</c:v>
                </c:pt>
                <c:pt idx="406">
                  <c:v>28.583592630731857</c:v>
                </c:pt>
                <c:pt idx="407">
                  <c:v>29.157022295846474</c:v>
                </c:pt>
                <c:pt idx="408">
                  <c:v>29.730451960961091</c:v>
                </c:pt>
                <c:pt idx="409">
                  <c:v>30.303881626075707</c:v>
                </c:pt>
                <c:pt idx="410">
                  <c:v>30.877311291190324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8B4-471B-9602-67A88EFA6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8857119"/>
        <c:axId val="313192303"/>
      </c:scatterChart>
      <c:valAx>
        <c:axId val="2038857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PWM Step Value [#]</a:t>
                </a:r>
              </a:p>
            </c:rich>
          </c:tx>
          <c:layout>
            <c:manualLayout>
              <c:xMode val="edge"/>
              <c:yMode val="edge"/>
              <c:x val="0.79042482512060774"/>
              <c:y val="0.90032870661007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3192303"/>
        <c:crosses val="autoZero"/>
        <c:crossBetween val="midCat"/>
      </c:valAx>
      <c:valAx>
        <c:axId val="31319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Shaft Angle Error [°]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388571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0FA7BDC-315E-494E-8854-05043C958474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74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95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96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50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70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9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89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31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11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DC-315E-494E-8854-05043C958474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817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0FA7BDC-315E-494E-8854-05043C958474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277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0FA7BDC-315E-494E-8854-05043C958474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A03ADBE-4075-7E41-9295-F26B04E6A9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32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8668C7-94AB-756A-C4B9-278EF7B78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56" y="1202635"/>
            <a:ext cx="10664687" cy="2011777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cs typeface="Al Nile" pitchFamily="2" charset="-78"/>
              </a:rPr>
              <a:t>MODELING &amp; CONTROL OF ELETRIC DRIVES</a:t>
            </a:r>
            <a:br>
              <a:rPr lang="it-IT" sz="4000" dirty="0">
                <a:cs typeface="Al Nile" pitchFamily="2" charset="-78"/>
              </a:rPr>
            </a:br>
            <a:br>
              <a:rPr lang="it-IT" sz="4000" dirty="0">
                <a:cs typeface="Al Nile" pitchFamily="2" charset="-78"/>
              </a:rPr>
            </a:br>
            <a:r>
              <a:rPr lang="it-IT" sz="4900" b="1" dirty="0">
                <a:cs typeface="Al Nile" pitchFamily="2" charset="-78"/>
              </a:rPr>
              <a:t>POSITION</a:t>
            </a:r>
            <a:r>
              <a:rPr lang="it-IT" sz="4900" dirty="0">
                <a:cs typeface="Al Nile" pitchFamily="2" charset="-78"/>
              </a:rPr>
              <a:t> </a:t>
            </a:r>
            <a:r>
              <a:rPr lang="it-IT" sz="4900" b="1" dirty="0">
                <a:cs typeface="Al Nile" pitchFamily="2" charset="-78"/>
              </a:rPr>
              <a:t>CONTROL OF A DC SERVO MOTOR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A4AA652-DA48-F721-E8C0-6BDF9B4C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5083" y="4439858"/>
            <a:ext cx="2421835" cy="1655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it-IT" dirty="0"/>
              <a:t>Bertin Filippo</a:t>
            </a:r>
          </a:p>
          <a:p>
            <a:pPr algn="ctr"/>
            <a:r>
              <a:rPr lang="it-IT" dirty="0" err="1"/>
              <a:t>Borlina</a:t>
            </a:r>
            <a:r>
              <a:rPr lang="it-IT" dirty="0"/>
              <a:t> Tommaso</a:t>
            </a:r>
          </a:p>
          <a:p>
            <a:pPr algn="ctr"/>
            <a:r>
              <a:rPr lang="it-IT" dirty="0"/>
              <a:t>Gottardo Filippo</a:t>
            </a:r>
          </a:p>
          <a:p>
            <a:pPr algn="ctr"/>
            <a:r>
              <a:rPr lang="it-IT" dirty="0"/>
              <a:t>Pegoraro Giulia</a:t>
            </a:r>
          </a:p>
        </p:txBody>
      </p:sp>
    </p:spTree>
    <p:extLst>
      <p:ext uri="{BB962C8B-B14F-4D97-AF65-F5344CB8AC3E}">
        <p14:creationId xmlns:p14="http://schemas.microsoft.com/office/powerpoint/2010/main" val="259162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CF80C-82C4-C5BC-1475-1A293446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48" y="1173583"/>
            <a:ext cx="10313505" cy="1325563"/>
          </a:xfrm>
        </p:spPr>
        <p:txBody>
          <a:bodyPr>
            <a:normAutofit/>
          </a:bodyPr>
          <a:lstStyle/>
          <a:p>
            <a:pPr algn="ctr"/>
            <a:r>
              <a:rPr lang="it-IT" sz="2800" dirty="0">
                <a:latin typeface="+mn-lt"/>
              </a:rPr>
              <a:t> </a:t>
            </a:r>
            <a:r>
              <a:rPr lang="it-IT" sz="2700" dirty="0">
                <a:latin typeface="+mn-lt"/>
              </a:rPr>
              <a:t>design</a:t>
            </a:r>
            <a:r>
              <a:rPr lang="it-IT" sz="2800" dirty="0">
                <a:latin typeface="+mn-lt"/>
              </a:rPr>
              <a:t> </a:t>
            </a:r>
            <a:r>
              <a:rPr lang="it-IT" sz="2700" b="0" i="0" u="none" strike="noStrike" dirty="0">
                <a:effectLst/>
                <a:latin typeface="+mn-lt"/>
              </a:rPr>
              <a:t>a controller board for the common MG996R hobby servo </a:t>
            </a:r>
            <a:r>
              <a:rPr lang="it-IT" sz="2700" b="0" i="0" u="none" strike="noStrike" dirty="0" err="1">
                <a:effectLst/>
                <a:latin typeface="+mn-lt"/>
              </a:rPr>
              <a:t>motor</a:t>
            </a:r>
            <a:r>
              <a:rPr lang="it-IT" sz="2700" b="0" i="0" u="none" strike="noStrike" dirty="0">
                <a:effectLst/>
                <a:latin typeface="+mn-lt"/>
              </a:rPr>
              <a:t> to </a:t>
            </a:r>
            <a:r>
              <a:rPr lang="it-IT" sz="2700" b="0" i="0" u="none" strike="noStrike" dirty="0" err="1">
                <a:effectLst/>
                <a:latin typeface="+mn-lt"/>
              </a:rPr>
              <a:t>improve</a:t>
            </a:r>
            <a:r>
              <a:rPr lang="it-IT" sz="2700" b="0" i="0" u="none" strike="noStrike" dirty="0">
                <a:effectLst/>
                <a:latin typeface="+mn-lt"/>
              </a:rPr>
              <a:t> </a:t>
            </a:r>
            <a:r>
              <a:rPr lang="it-IT" sz="2700" b="0" i="0" u="none" strike="noStrike" dirty="0" err="1">
                <a:effectLst/>
                <a:latin typeface="+mn-lt"/>
              </a:rPr>
              <a:t>its</a:t>
            </a:r>
            <a:r>
              <a:rPr lang="it-IT" sz="2700" b="0" i="0" u="none" strike="noStrike" dirty="0">
                <a:effectLst/>
                <a:latin typeface="+mn-lt"/>
              </a:rPr>
              <a:t> </a:t>
            </a:r>
            <a:r>
              <a:rPr lang="it-IT" sz="2700" b="0" i="0" u="none" strike="noStrike" dirty="0" err="1">
                <a:effectLst/>
                <a:latin typeface="+mn-lt"/>
              </a:rPr>
              <a:t>accuracy</a:t>
            </a:r>
            <a:endParaRPr lang="it-IT" sz="2700" b="1" dirty="0">
              <a:latin typeface="+mn-lt"/>
            </a:endParaRPr>
          </a:p>
        </p:txBody>
      </p:sp>
      <p:pic>
        <p:nvPicPr>
          <p:cNvPr id="5" name="Segnaposto contenuto 4" descr="Immagine che contiene cavo, adattatore&#10;&#10;Descrizione generata automaticamente">
            <a:extLst>
              <a:ext uri="{FF2B5EF4-FFF2-40B4-BE49-F238E27FC236}">
                <a16:creationId xmlns:a16="http://schemas.microsoft.com/office/drawing/2014/main" id="{E4690C47-98AF-3B44-6A7D-7DC9EEF57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793" y="2660363"/>
            <a:ext cx="3413780" cy="2858472"/>
          </a:xfr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C462EC11-D6FD-A337-2E3D-8914E91A5D86}"/>
              </a:ext>
            </a:extLst>
          </p:cNvPr>
          <p:cNvGrpSpPr/>
          <p:nvPr/>
        </p:nvGrpSpPr>
        <p:grpSpPr>
          <a:xfrm>
            <a:off x="5158409" y="2360869"/>
            <a:ext cx="6094343" cy="4156729"/>
            <a:chOff x="5158409" y="2360869"/>
            <a:chExt cx="6094343" cy="4156729"/>
          </a:xfrm>
        </p:grpSpPr>
        <p:graphicFrame>
          <p:nvGraphicFramePr>
            <p:cNvPr id="3" name="Segnaposto contenuto 6">
              <a:extLst>
                <a:ext uri="{FF2B5EF4-FFF2-40B4-BE49-F238E27FC236}">
                  <a16:creationId xmlns:a16="http://schemas.microsoft.com/office/drawing/2014/main" id="{977D4AB7-1E64-4C6E-95FA-55E87A0EEBB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86668843"/>
                </p:ext>
              </p:extLst>
            </p:nvPr>
          </p:nvGraphicFramePr>
          <p:xfrm>
            <a:off x="5158409" y="2360869"/>
            <a:ext cx="6094343" cy="19979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8" name="Segnaposto contenuto 6">
              <a:extLst>
                <a:ext uri="{FF2B5EF4-FFF2-40B4-BE49-F238E27FC236}">
                  <a16:creationId xmlns:a16="http://schemas.microsoft.com/office/drawing/2014/main" id="{7EA39E24-FCDE-5DFD-94B2-EC5A14631C5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92352881"/>
                </p:ext>
              </p:extLst>
            </p:nvPr>
          </p:nvGraphicFramePr>
          <p:xfrm>
            <a:off x="5158409" y="4520072"/>
            <a:ext cx="6094343" cy="19975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9" name="Titolo 1">
            <a:extLst>
              <a:ext uri="{FF2B5EF4-FFF2-40B4-BE49-F238E27FC236}">
                <a16:creationId xmlns:a16="http://schemas.microsoft.com/office/drawing/2014/main" id="{2BD702CE-0AA8-EEA3-4DA6-3D1372728766}"/>
              </a:ext>
            </a:extLst>
          </p:cNvPr>
          <p:cNvSpPr txBox="1">
            <a:spLocks/>
          </p:cNvSpPr>
          <p:nvPr/>
        </p:nvSpPr>
        <p:spPr>
          <a:xfrm>
            <a:off x="709613" y="499533"/>
            <a:ext cx="10772775" cy="971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1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B516E-1A21-88E3-49F7-D6C56BEBB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CCBF7ECF-7B8D-A5A3-F414-F601475747F4}"/>
              </a:ext>
            </a:extLst>
          </p:cNvPr>
          <p:cNvSpPr txBox="1">
            <a:spLocks/>
          </p:cNvSpPr>
          <p:nvPr/>
        </p:nvSpPr>
        <p:spPr>
          <a:xfrm>
            <a:off x="709613" y="499533"/>
            <a:ext cx="10772775" cy="971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/>
              <a:t>How to </a:t>
            </a:r>
            <a:r>
              <a:rPr lang="it-IT" b="1" dirty="0" err="1"/>
              <a:t>achieve</a:t>
            </a:r>
            <a:r>
              <a:rPr lang="it-IT" b="1" dirty="0"/>
              <a:t> position control ?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86431301-970D-A210-D9D7-7E4C26DB5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3114294" cy="3767328"/>
          </a:xfrm>
        </p:spPr>
        <p:txBody>
          <a:bodyPr>
            <a:normAutofit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it-IT" sz="2000" dirty="0"/>
              <a:t>Hardware </a:t>
            </a:r>
            <a:r>
              <a:rPr lang="it-IT" sz="2000" dirty="0" err="1"/>
              <a:t>components</a:t>
            </a:r>
            <a:r>
              <a:rPr lang="it-IT" sz="2000" dirty="0"/>
              <a:t>: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 H-bridge </a:t>
            </a:r>
            <a:r>
              <a:rPr lang="it-IT" sz="2000" dirty="0" err="1"/>
              <a:t>circuit</a:t>
            </a:r>
            <a:endParaRPr lang="it-IT" sz="2000" dirty="0"/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 </a:t>
            </a:r>
            <a:r>
              <a:rPr lang="it-IT" sz="2000" dirty="0" err="1"/>
              <a:t>Magnetic</a:t>
            </a:r>
            <a:r>
              <a:rPr lang="it-IT" sz="2000" dirty="0"/>
              <a:t> encoder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 </a:t>
            </a:r>
            <a:r>
              <a:rPr lang="it-IT" sz="2000" dirty="0" err="1"/>
              <a:t>Current</a:t>
            </a:r>
            <a:r>
              <a:rPr lang="it-IT" sz="2000" dirty="0"/>
              <a:t> &amp; Voltage </a:t>
            </a:r>
            <a:r>
              <a:rPr lang="it-IT" sz="2000" dirty="0" err="1"/>
              <a:t>sensor</a:t>
            </a:r>
            <a:endParaRPr lang="it-IT" sz="2000" dirty="0"/>
          </a:p>
          <a:p>
            <a:pPr>
              <a:lnSpc>
                <a:spcPct val="300000"/>
              </a:lnSpc>
            </a:pPr>
            <a:endParaRPr lang="it-IT" dirty="0"/>
          </a:p>
        </p:txBody>
      </p:sp>
      <p:pic>
        <p:nvPicPr>
          <p:cNvPr id="3" name="Segnaposto contenuto 2" descr="Immagine che contiene elettronica, macchina, cavo, Ingegneria elettronica&#10;&#10;Descrizione generata automaticamente">
            <a:extLst>
              <a:ext uri="{FF2B5EF4-FFF2-40B4-BE49-F238E27FC236}">
                <a16:creationId xmlns:a16="http://schemas.microsoft.com/office/drawing/2014/main" id="{18C85277-6C64-8132-B41A-79B13A4E7E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55438" y="3751067"/>
            <a:ext cx="3070415" cy="2829252"/>
          </a:xfrm>
        </p:spPr>
      </p:pic>
      <p:pic>
        <p:nvPicPr>
          <p:cNvPr id="5" name="Immagine 4" descr="Immagine che contiene Ingegneria elettronica, Componente di circuito, elettronica, Componente elettrico&#10;&#10;Descrizione generata automaticamente">
            <a:extLst>
              <a:ext uri="{FF2B5EF4-FFF2-40B4-BE49-F238E27FC236}">
                <a16:creationId xmlns:a16="http://schemas.microsoft.com/office/drawing/2014/main" id="{A0902CD6-6ADF-3A98-9E83-38EB23630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061" y="3751067"/>
            <a:ext cx="3491327" cy="2812667"/>
          </a:xfrm>
          <a:prstGeom prst="rect">
            <a:avLst/>
          </a:prstGeom>
        </p:spPr>
      </p:pic>
      <p:pic>
        <p:nvPicPr>
          <p:cNvPr id="10" name="Immagine 9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8E4FFFEF-C561-989E-6A35-B3BA65418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83" y="1722974"/>
            <a:ext cx="4971178" cy="1779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778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6ABDA-81A1-DDAF-D144-E8E3D4C5D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6E0AB23C-2FCA-4BAF-6044-C135F6451ED6}"/>
              </a:ext>
            </a:extLst>
          </p:cNvPr>
          <p:cNvSpPr txBox="1">
            <a:spLocks/>
          </p:cNvSpPr>
          <p:nvPr/>
        </p:nvSpPr>
        <p:spPr>
          <a:xfrm>
            <a:off x="709613" y="499533"/>
            <a:ext cx="10772775" cy="971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/>
              <a:t>A </a:t>
            </a:r>
            <a:r>
              <a:rPr lang="it-IT" b="1" dirty="0" err="1"/>
              <a:t>few</a:t>
            </a:r>
            <a:r>
              <a:rPr lang="it-IT" b="1" dirty="0"/>
              <a:t> </a:t>
            </a:r>
            <a:r>
              <a:rPr lang="it-IT" b="1" dirty="0" err="1"/>
              <a:t>problems</a:t>
            </a:r>
            <a:r>
              <a:rPr lang="it-IT" b="1" dirty="0"/>
              <a:t> </a:t>
            </a:r>
            <a:r>
              <a:rPr lang="it-IT" b="1" dirty="0" err="1"/>
              <a:t>along</a:t>
            </a:r>
            <a:r>
              <a:rPr lang="it-IT" b="1" dirty="0"/>
              <a:t> the way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70E9F13F-2391-2169-0E9D-3A9AE0DFA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5442" y="1855433"/>
            <a:ext cx="4016673" cy="406095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220000"/>
              </a:lnSpc>
              <a:buNone/>
            </a:pPr>
            <a:r>
              <a:rPr lang="it-IT" sz="2600" b="1" dirty="0" err="1"/>
              <a:t>Problem</a:t>
            </a:r>
            <a:r>
              <a:rPr lang="it-IT" sz="2600" b="1" dirty="0"/>
              <a:t> #1</a:t>
            </a:r>
          </a:p>
          <a:p>
            <a:pPr algn="ctr">
              <a:lnSpc>
                <a:spcPct val="100000"/>
              </a:lnSpc>
            </a:pPr>
            <a:r>
              <a:rPr lang="it-IT" sz="2600" dirty="0"/>
              <a:t>Interface </a:t>
            </a:r>
            <a:r>
              <a:rPr lang="it-IT" sz="2600" dirty="0" err="1"/>
              <a:t>problem</a:t>
            </a:r>
            <a:r>
              <a:rPr lang="it-IT" sz="2600" dirty="0"/>
              <a:t> </a:t>
            </a:r>
            <a:r>
              <a:rPr lang="it-IT" sz="2600" dirty="0" err="1"/>
              <a:t>between</a:t>
            </a:r>
            <a:r>
              <a:rPr lang="it-IT" sz="2600" dirty="0"/>
              <a:t> </a:t>
            </a:r>
            <a:r>
              <a:rPr lang="it-IT" sz="2600" dirty="0" err="1"/>
              <a:t>Simulink</a:t>
            </a:r>
            <a:r>
              <a:rPr lang="it-IT" sz="2600" dirty="0"/>
              <a:t> and Arduino board due to </a:t>
            </a:r>
            <a:r>
              <a:rPr lang="it-IT" sz="2600" dirty="0" err="1"/>
              <a:t>memory</a:t>
            </a:r>
            <a:r>
              <a:rPr lang="it-IT" sz="2600" dirty="0"/>
              <a:t> </a:t>
            </a:r>
            <a:r>
              <a:rPr lang="it-IT" sz="2600" dirty="0" err="1"/>
              <a:t>issues</a:t>
            </a:r>
            <a:r>
              <a:rPr lang="it-IT" sz="2600" dirty="0"/>
              <a:t>.</a:t>
            </a:r>
          </a:p>
          <a:p>
            <a:pPr algn="ctr">
              <a:lnSpc>
                <a:spcPct val="100000"/>
              </a:lnSpc>
            </a:pPr>
            <a:endParaRPr lang="it-IT" sz="2600" dirty="0"/>
          </a:p>
          <a:p>
            <a:pPr algn="ctr">
              <a:lnSpc>
                <a:spcPct val="100000"/>
              </a:lnSpc>
            </a:pPr>
            <a:r>
              <a:rPr lang="it-IT" sz="2600" b="1" dirty="0"/>
              <a:t>Solution</a:t>
            </a:r>
          </a:p>
          <a:p>
            <a:pPr algn="ctr">
              <a:lnSpc>
                <a:spcPct val="100000"/>
              </a:lnSpc>
            </a:pPr>
            <a:r>
              <a:rPr lang="it-IT" sz="2600" dirty="0" err="1"/>
              <a:t>Adopted</a:t>
            </a:r>
            <a:r>
              <a:rPr lang="it-IT" sz="2600" dirty="0"/>
              <a:t> the ESP32 board </a:t>
            </a:r>
            <a:r>
              <a:rPr lang="it-IT" sz="2600" dirty="0" err="1"/>
              <a:t>which</a:t>
            </a:r>
            <a:r>
              <a:rPr lang="it-IT" sz="2600" dirty="0"/>
              <a:t> </a:t>
            </a:r>
            <a:r>
              <a:rPr lang="it-IT" sz="2600" dirty="0" err="1"/>
              <a:t>has</a:t>
            </a:r>
            <a:r>
              <a:rPr lang="it-IT" sz="2600" dirty="0"/>
              <a:t> more </a:t>
            </a:r>
            <a:r>
              <a:rPr lang="it-IT" sz="2600" dirty="0" err="1"/>
              <a:t>memory</a:t>
            </a:r>
            <a:r>
              <a:rPr lang="it-IT" sz="2600" dirty="0"/>
              <a:t> and </a:t>
            </a:r>
            <a:r>
              <a:rPr lang="it-IT" sz="2600" dirty="0" err="1"/>
              <a:t>computation</a:t>
            </a:r>
            <a:r>
              <a:rPr lang="it-IT" sz="2600" dirty="0"/>
              <a:t> power.</a:t>
            </a:r>
          </a:p>
          <a:p>
            <a:pPr>
              <a:lnSpc>
                <a:spcPct val="100000"/>
              </a:lnSpc>
            </a:pPr>
            <a:endParaRPr lang="it-IT" sz="2000" b="1" dirty="0"/>
          </a:p>
          <a:p>
            <a:pPr>
              <a:lnSpc>
                <a:spcPct val="100000"/>
              </a:lnSpc>
            </a:pPr>
            <a:endParaRPr lang="it-IT" b="1" dirty="0"/>
          </a:p>
        </p:txBody>
      </p:sp>
      <p:sp>
        <p:nvSpPr>
          <p:cNvPr id="4" name="Segnaposto contenuto 12">
            <a:extLst>
              <a:ext uri="{FF2B5EF4-FFF2-40B4-BE49-F238E27FC236}">
                <a16:creationId xmlns:a16="http://schemas.microsoft.com/office/drawing/2014/main" id="{CFDD2A18-FB28-7A2F-CEFC-F218BA343EC8}"/>
              </a:ext>
            </a:extLst>
          </p:cNvPr>
          <p:cNvSpPr txBox="1">
            <a:spLocks/>
          </p:cNvSpPr>
          <p:nvPr/>
        </p:nvSpPr>
        <p:spPr>
          <a:xfrm>
            <a:off x="6539885" y="1855433"/>
            <a:ext cx="4016673" cy="4060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20000"/>
              </a:lnSpc>
              <a:buFont typeface="Arial" pitchFamily="34" charset="0"/>
              <a:buNone/>
            </a:pPr>
            <a:r>
              <a:rPr lang="it-IT" b="1" dirty="0" err="1"/>
              <a:t>Problem</a:t>
            </a:r>
            <a:r>
              <a:rPr lang="it-IT" b="1" dirty="0"/>
              <a:t> #2</a:t>
            </a:r>
          </a:p>
          <a:p>
            <a:pPr algn="ctr"/>
            <a:r>
              <a:rPr lang="it-IT" dirty="0"/>
              <a:t>Knowledge of system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required</a:t>
            </a:r>
            <a:r>
              <a:rPr lang="it-IT" dirty="0"/>
              <a:t> for </a:t>
            </a:r>
            <a:r>
              <a:rPr lang="it-IT" dirty="0" err="1"/>
              <a:t>proper</a:t>
            </a:r>
            <a:r>
              <a:rPr lang="it-IT" dirty="0"/>
              <a:t> controller tuning.</a:t>
            </a:r>
          </a:p>
          <a:p>
            <a:pPr algn="ctr">
              <a:lnSpc>
                <a:spcPct val="100000"/>
              </a:lnSpc>
            </a:pPr>
            <a:endParaRPr lang="it-IT" dirty="0"/>
          </a:p>
          <a:p>
            <a:pPr algn="ctr">
              <a:lnSpc>
                <a:spcPct val="100000"/>
              </a:lnSpc>
            </a:pPr>
            <a:r>
              <a:rPr lang="it-IT" b="1" dirty="0"/>
              <a:t>Solution</a:t>
            </a:r>
          </a:p>
          <a:p>
            <a:pPr algn="ctr"/>
            <a:r>
              <a:rPr lang="it-IT" dirty="0"/>
              <a:t>Systems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estimated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experiments</a:t>
            </a:r>
            <a:r>
              <a:rPr lang="it-IT" dirty="0"/>
              <a:t> on </a:t>
            </a:r>
            <a:r>
              <a:rPr lang="it-IT" dirty="0" err="1"/>
              <a:t>real</a:t>
            </a:r>
            <a:r>
              <a:rPr lang="it-IT" dirty="0"/>
              <a:t> hardware.</a:t>
            </a:r>
          </a:p>
          <a:p>
            <a:pPr>
              <a:lnSpc>
                <a:spcPct val="100000"/>
              </a:lnSpc>
            </a:pPr>
            <a:endParaRPr lang="it-IT" sz="2000" b="1" dirty="0"/>
          </a:p>
          <a:p>
            <a:pPr>
              <a:lnSpc>
                <a:spcPct val="100000"/>
              </a:lnSpc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90931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657A4-A9DA-0FC3-B0A0-90752DC1A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38883B3-5114-5AB8-8B37-98D511C0290F}"/>
              </a:ext>
            </a:extLst>
          </p:cNvPr>
          <p:cNvSpPr txBox="1">
            <a:spLocks/>
          </p:cNvSpPr>
          <p:nvPr/>
        </p:nvSpPr>
        <p:spPr>
          <a:xfrm>
            <a:off x="709613" y="499533"/>
            <a:ext cx="10772775" cy="971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 err="1"/>
              <a:t>Unexpected</a:t>
            </a:r>
            <a:r>
              <a:rPr lang="it-IT" b="1" dirty="0"/>
              <a:t> </a:t>
            </a:r>
            <a:r>
              <a:rPr lang="it-IT" b="1" dirty="0" err="1"/>
              <a:t>behaviour</a:t>
            </a:r>
            <a:r>
              <a:rPr lang="it-IT" b="1" dirty="0"/>
              <a:t> of the </a:t>
            </a:r>
            <a:r>
              <a:rPr lang="it-IT" b="1" dirty="0" err="1"/>
              <a:t>real</a:t>
            </a:r>
            <a:r>
              <a:rPr lang="it-IT" b="1" dirty="0"/>
              <a:t> system</a:t>
            </a:r>
          </a:p>
        </p:txBody>
      </p:sp>
      <p:pic>
        <p:nvPicPr>
          <p:cNvPr id="10" name="Segnaposto contenuto 9" descr="Immagine che contiene elettronica, macchina, cavo, Ingegneria elettronica&#10;&#10;Descrizione generata automaticamente">
            <a:extLst>
              <a:ext uri="{FF2B5EF4-FFF2-40B4-BE49-F238E27FC236}">
                <a16:creationId xmlns:a16="http://schemas.microsoft.com/office/drawing/2014/main" id="{53AA408F-2442-AD0D-117A-3D440E6753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283" y="2668744"/>
            <a:ext cx="3354387" cy="3090919"/>
          </a:xfrm>
        </p:spPr>
      </p:pic>
      <p:sp>
        <p:nvSpPr>
          <p:cNvPr id="6" name="Segnaposto contenuto 6">
            <a:extLst>
              <a:ext uri="{FF2B5EF4-FFF2-40B4-BE49-F238E27FC236}">
                <a16:creationId xmlns:a16="http://schemas.microsoft.com/office/drawing/2014/main" id="{DD34CAE6-1387-DE2A-3DB1-BC626465F1B9}"/>
              </a:ext>
            </a:extLst>
          </p:cNvPr>
          <p:cNvSpPr txBox="1">
            <a:spLocks/>
          </p:cNvSpPr>
          <p:nvPr/>
        </p:nvSpPr>
        <p:spPr>
          <a:xfrm>
            <a:off x="4489990" y="2505075"/>
            <a:ext cx="3354525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E34D8DF-4027-400B-0769-655C4EE15005}"/>
              </a:ext>
            </a:extLst>
          </p:cNvPr>
          <p:cNvSpPr txBox="1">
            <a:spLocks/>
          </p:cNvSpPr>
          <p:nvPr/>
        </p:nvSpPr>
        <p:spPr>
          <a:xfrm>
            <a:off x="8140192" y="2505075"/>
            <a:ext cx="3354525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pic>
        <p:nvPicPr>
          <p:cNvPr id="12" name="Immagine 11" descr="Immagine che contiene Ingegneria elettronica, Componente di circuito, elettronica, Componente elettrico&#10;&#10;Descrizione generata automaticamente">
            <a:extLst>
              <a:ext uri="{FF2B5EF4-FFF2-40B4-BE49-F238E27FC236}">
                <a16:creationId xmlns:a16="http://schemas.microsoft.com/office/drawing/2014/main" id="{30149B59-BBA6-7A30-1FD7-1C04DDD11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670" y="2505075"/>
            <a:ext cx="4614439" cy="3717464"/>
          </a:xfrm>
          <a:prstGeom prst="rect">
            <a:avLst/>
          </a:prstGeom>
        </p:spPr>
      </p:pic>
      <p:pic>
        <p:nvPicPr>
          <p:cNvPr id="15" name="Immagine 14" descr="Immagine che contiene elettronica, macchina, cavo, Ingegneria elettronica&#10;&#10;Descrizione generata automaticamente">
            <a:extLst>
              <a:ext uri="{FF2B5EF4-FFF2-40B4-BE49-F238E27FC236}">
                <a16:creationId xmlns:a16="http://schemas.microsoft.com/office/drawing/2014/main" id="{312093E3-23E1-8A15-3390-54C5C614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379" y="2505075"/>
            <a:ext cx="3804143" cy="35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2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ACCE9-5066-200A-0BD3-A9F7833B3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F8EBF17A-3734-E353-DB7D-BA4197216815}"/>
              </a:ext>
            </a:extLst>
          </p:cNvPr>
          <p:cNvSpPr txBox="1">
            <a:spLocks/>
          </p:cNvSpPr>
          <p:nvPr/>
        </p:nvSpPr>
        <p:spPr>
          <a:xfrm>
            <a:off x="709613" y="499533"/>
            <a:ext cx="10772775" cy="971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/>
              <a:t>A </a:t>
            </a:r>
            <a:r>
              <a:rPr lang="it-IT" b="1" dirty="0" err="1"/>
              <a:t>quick</a:t>
            </a:r>
            <a:r>
              <a:rPr lang="it-IT" b="1" dirty="0"/>
              <a:t> demo</a:t>
            </a:r>
          </a:p>
        </p:txBody>
      </p:sp>
      <p:sp>
        <p:nvSpPr>
          <p:cNvPr id="6" name="Segnaposto contenuto 6">
            <a:extLst>
              <a:ext uri="{FF2B5EF4-FFF2-40B4-BE49-F238E27FC236}">
                <a16:creationId xmlns:a16="http://schemas.microsoft.com/office/drawing/2014/main" id="{6FB2E2B8-2383-A6D8-0E7E-93D251815F93}"/>
              </a:ext>
            </a:extLst>
          </p:cNvPr>
          <p:cNvSpPr txBox="1">
            <a:spLocks/>
          </p:cNvSpPr>
          <p:nvPr/>
        </p:nvSpPr>
        <p:spPr>
          <a:xfrm>
            <a:off x="4489990" y="2505075"/>
            <a:ext cx="3354525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77DE26B-34DC-8630-FA38-DB6A848E544E}"/>
              </a:ext>
            </a:extLst>
          </p:cNvPr>
          <p:cNvSpPr txBox="1">
            <a:spLocks/>
          </p:cNvSpPr>
          <p:nvPr/>
        </p:nvSpPr>
        <p:spPr>
          <a:xfrm>
            <a:off x="8140192" y="2505075"/>
            <a:ext cx="3354525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20E12C-D61C-574D-7FA0-00F0396E0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5532" y="2246709"/>
            <a:ext cx="4663440" cy="3767328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00999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Ross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189</TotalTime>
  <Words>145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Al Nile</vt:lpstr>
      <vt:lpstr>Arial</vt:lpstr>
      <vt:lpstr>Calibri Light</vt:lpstr>
      <vt:lpstr>Wingdings</vt:lpstr>
      <vt:lpstr>Metropolitano</vt:lpstr>
      <vt:lpstr>MODELING &amp; CONTROL OF ELETRIC DRIVES  POSITION CONTROL OF A DC SERVO MOTOR</vt:lpstr>
      <vt:lpstr> design a controller board for the common MG996R hobby servo motor to improve its accuracy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CONTROL OF ELETRIC DRIVES  POSITION CONTROL OF A DC SERVO MOTOR</dc:title>
  <dc:creator>Giulia Pegoraro</dc:creator>
  <cp:lastModifiedBy>Filippo Gottardo</cp:lastModifiedBy>
  <cp:revision>4</cp:revision>
  <dcterms:created xsi:type="dcterms:W3CDTF">2024-02-14T09:46:29Z</dcterms:created>
  <dcterms:modified xsi:type="dcterms:W3CDTF">2024-02-22T16:47:47Z</dcterms:modified>
</cp:coreProperties>
</file>