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6" autoAdjust="0"/>
    <p:restoredTop sz="94626"/>
  </p:normalViewPr>
  <p:slideViewPr>
    <p:cSldViewPr snapToGrid="0">
      <p:cViewPr>
        <p:scale>
          <a:sx n="86" d="100"/>
          <a:sy n="86" d="100"/>
        </p:scale>
        <p:origin x="1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4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/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blipFill>
                <a:blip r:embed="rId10"/>
                <a:stretch>
                  <a:fillRect l="-28125" t="-96923" b="-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2">
            <a:extLst>
              <a:ext uri="{FF2B5EF4-FFF2-40B4-BE49-F238E27FC236}">
                <a16:creationId xmlns:a16="http://schemas.microsoft.com/office/drawing/2014/main" id="{28098E40-A8C3-2B90-3A55-1D39A1B7B558}"/>
              </a:ext>
            </a:extLst>
          </p:cNvPr>
          <p:cNvSpPr txBox="1"/>
          <p:nvPr/>
        </p:nvSpPr>
        <p:spPr>
          <a:xfrm>
            <a:off x="2954012" y="5360133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230397" y="1927101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7317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2">
            <a:extLst>
              <a:ext uri="{FF2B5EF4-FFF2-40B4-BE49-F238E27FC236}">
                <a16:creationId xmlns:a16="http://schemas.microsoft.com/office/drawing/2014/main" id="{5048260A-B257-FCF6-E2A7-87B4EA8E82F8}"/>
              </a:ext>
            </a:extLst>
          </p:cNvPr>
          <p:cNvSpPr txBox="1"/>
          <p:nvPr/>
        </p:nvSpPr>
        <p:spPr>
          <a:xfrm>
            <a:off x="2129687" y="4853300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/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blipFill>
                <a:blip r:embed="rId8"/>
                <a:stretch>
                  <a:fillRect l="-36752" t="-208989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2">
            <a:extLst>
              <a:ext uri="{FF2B5EF4-FFF2-40B4-BE49-F238E27FC236}">
                <a16:creationId xmlns:a16="http://schemas.microsoft.com/office/drawing/2014/main" id="{0DFA75D5-F08E-9233-2BDC-E3C9C75688DC}"/>
              </a:ext>
            </a:extLst>
          </p:cNvPr>
          <p:cNvSpPr txBox="1"/>
          <p:nvPr/>
        </p:nvSpPr>
        <p:spPr>
          <a:xfrm>
            <a:off x="2129687" y="3734271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STATE TRANSFORMATION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24C0D8C6-3E51-BC3A-0D11-EC97FD207FEA}"/>
              </a:ext>
            </a:extLst>
          </p:cNvPr>
          <p:cNvSpPr txBox="1"/>
          <p:nvPr/>
        </p:nvSpPr>
        <p:spPr>
          <a:xfrm>
            <a:off x="2129687" y="5729465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/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blipFill>
                <a:blip r:embed="rId9"/>
                <a:stretch>
                  <a:fillRect l="-23077" t="-210112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/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1371</Words>
  <Application>Microsoft Macintosh PowerPoint</Application>
  <PresentationFormat>Widescreen</PresentationFormat>
  <Paragraphs>338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146</cp:revision>
  <dcterms:created xsi:type="dcterms:W3CDTF">2024-01-06T13:47:51Z</dcterms:created>
  <dcterms:modified xsi:type="dcterms:W3CDTF">2024-02-18T11:16:43Z</dcterms:modified>
</cp:coreProperties>
</file>