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61" r:id="rId4"/>
    <p:sldId id="263" r:id="rId5"/>
    <p:sldId id="291" r:id="rId6"/>
    <p:sldId id="264" r:id="rId7"/>
    <p:sldId id="265" r:id="rId8"/>
    <p:sldId id="282" r:id="rId9"/>
    <p:sldId id="266" r:id="rId10"/>
    <p:sldId id="289" r:id="rId11"/>
    <p:sldId id="267" r:id="rId12"/>
    <p:sldId id="278" r:id="rId13"/>
    <p:sldId id="293" r:id="rId14"/>
    <p:sldId id="294" r:id="rId15"/>
    <p:sldId id="295" r:id="rId16"/>
    <p:sldId id="296" r:id="rId17"/>
    <p:sldId id="268" r:id="rId18"/>
    <p:sldId id="272" r:id="rId19"/>
    <p:sldId id="290" r:id="rId20"/>
    <p:sldId id="280" r:id="rId21"/>
    <p:sldId id="281" r:id="rId22"/>
    <p:sldId id="279" r:id="rId23"/>
    <p:sldId id="269" r:id="rId24"/>
    <p:sldId id="288" r:id="rId25"/>
    <p:sldId id="284" r:id="rId26"/>
    <p:sldId id="270" r:id="rId27"/>
    <p:sldId id="287" r:id="rId28"/>
    <p:sldId id="283" r:id="rId29"/>
    <p:sldId id="271" r:id="rId30"/>
    <p:sldId id="286" r:id="rId31"/>
    <p:sldId id="274" r:id="rId32"/>
    <p:sldId id="285" r:id="rId33"/>
    <p:sldId id="276" r:id="rId34"/>
    <p:sldId id="277" r:id="rId35"/>
    <p:sldId id="259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4626"/>
  </p:normalViewPr>
  <p:slideViewPr>
    <p:cSldViewPr snapToGrid="0">
      <p:cViewPr varScale="1">
        <p:scale>
          <a:sx n="84" d="100"/>
          <a:sy n="84" d="100"/>
        </p:scale>
        <p:origin x="667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Microsoft Office PowerPoint</Application>
  <PresentationFormat>Widescreen</PresentationFormat>
  <Paragraphs>311</Paragraphs>
  <Slides>35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PowerPoint Presentation</vt:lpstr>
      <vt:lpstr>NON-LINEAR CONTROLLER - RESULTS</vt:lpstr>
      <vt:lpstr>NON-LINEAR CONTROLLER - RESULTS</vt:lpstr>
      <vt:lpstr>PowerPoint Presentation</vt:lpstr>
      <vt:lpstr>SAGITTAL CONTROLLER - RESULTS</vt:lpstr>
      <vt:lpstr>SAGITTAL CONTROLLER - RESULTS</vt:lpstr>
      <vt:lpstr>PowerPoint Presentation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Edoardo Di Pietrantonio</cp:lastModifiedBy>
  <cp:revision>136</cp:revision>
  <dcterms:created xsi:type="dcterms:W3CDTF">2024-01-06T13:47:51Z</dcterms:created>
  <dcterms:modified xsi:type="dcterms:W3CDTF">2024-02-16T08:27:08Z</dcterms:modified>
</cp:coreProperties>
</file>