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284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4626"/>
  </p:normalViewPr>
  <p:slideViewPr>
    <p:cSldViewPr snapToGrid="0">
      <p:cViewPr varScale="1">
        <p:scale>
          <a:sx n="101" d="100"/>
          <a:sy n="101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55122EB-4FA9-4D35-A2CB-1B2F69F18DF5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05"/>
            <a:ext cx="10515600" cy="959041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3003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397908"/>
            <a:ext cx="10515600" cy="295792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 </a:t>
            </a:r>
            <a:endParaRPr lang="it-IT" sz="2000" b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b="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𝑣𝑠𝑖𝑛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800" b="0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blipFill>
                <a:blip r:embed="rId2"/>
                <a:stretch>
                  <a:fillRect t="-194737" b="-27368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B89234-4630-2028-D850-648CF24C052E}"/>
              </a:ext>
            </a:extLst>
          </p:cNvPr>
          <p:cNvSpPr txBox="1"/>
          <p:nvPr/>
        </p:nvSpPr>
        <p:spPr>
          <a:xfrm>
            <a:off x="1120364" y="595090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Bahnschrift" panose="020B0502040204020203" pitchFamily="34" charset="0"/>
              </a:rPr>
              <a:t>Unicycle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kinematic</a:t>
            </a:r>
            <a:r>
              <a:rPr lang="it-IT" dirty="0">
                <a:latin typeface="Bahnschrift" panose="020B0502040204020203" pitchFamily="34" charset="0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E09773-F452-4170-8649-1DE07C17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5471" r="13880" b="4998"/>
          <a:stretch/>
        </p:blipFill>
        <p:spPr>
          <a:xfrm>
            <a:off x="6471478" y="1620468"/>
            <a:ext cx="4843907" cy="45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AE0983-A248-4E42-A074-4012A27D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418" r="15123" b="4677"/>
          <a:stretch/>
        </p:blipFill>
        <p:spPr>
          <a:xfrm>
            <a:off x="3864387" y="1503748"/>
            <a:ext cx="4524878" cy="4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914640" y="-21425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>
                <a:latin typeface="Bahnschrift SemiCondensed" panose="020B0502040204020203" pitchFamily="34" charset="0"/>
              </a:rPr>
              <a:t> primitive </a:t>
            </a:r>
            <a:r>
              <a:rPr lang="it-IT" sz="1800" dirty="0">
                <a:latin typeface="Bahnschrift SemiCondensed" panose="020B0502040204020203" pitchFamily="34" charset="0"/>
              </a:rPr>
              <a:t>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636659" y="2837493"/>
            <a:ext cx="7986698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487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1355</Words>
  <Application>Microsoft Office PowerPoint</Application>
  <PresentationFormat>Widescreen</PresentationFormat>
  <Paragraphs>329</Paragraphs>
  <Slides>37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6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Times New Roman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Presentazione standard di PowerPoint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Lorenzi Cristian</cp:lastModifiedBy>
  <cp:revision>143</cp:revision>
  <dcterms:created xsi:type="dcterms:W3CDTF">2024-01-06T13:47:51Z</dcterms:created>
  <dcterms:modified xsi:type="dcterms:W3CDTF">2024-02-16T17:12:48Z</dcterms:modified>
</cp:coreProperties>
</file>