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68" r:id="rId20"/>
    <p:sldId id="272" r:id="rId21"/>
    <p:sldId id="290" r:id="rId22"/>
    <p:sldId id="280" r:id="rId23"/>
    <p:sldId id="281" r:id="rId24"/>
    <p:sldId id="279" r:id="rId25"/>
    <p:sldId id="269" r:id="rId26"/>
    <p:sldId id="288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:endParaRPr lang="it-IT" dirty="0"/>
              </a:p>
              <a:p>
                <a:pPr/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Microsoft Macintosh PowerPoint</Application>
  <PresentationFormat>Widescreen</PresentationFormat>
  <Paragraphs>327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137</cp:revision>
  <dcterms:created xsi:type="dcterms:W3CDTF">2024-01-06T13:47:51Z</dcterms:created>
  <dcterms:modified xsi:type="dcterms:W3CDTF">2024-02-16T11:21:45Z</dcterms:modified>
</cp:coreProperties>
</file>