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96" r:id="rId17"/>
    <p:sldId id="268" r:id="rId18"/>
    <p:sldId id="272" r:id="rId19"/>
    <p:sldId id="290" r:id="rId20"/>
    <p:sldId id="280" r:id="rId21"/>
    <p:sldId id="281" r:id="rId22"/>
    <p:sldId id="279" r:id="rId23"/>
    <p:sldId id="269" r:id="rId24"/>
    <p:sldId id="288" r:id="rId25"/>
    <p:sldId id="284" r:id="rId26"/>
    <p:sldId id="270" r:id="rId27"/>
    <p:sldId id="287" r:id="rId28"/>
    <p:sldId id="283" r:id="rId29"/>
    <p:sldId id="271" r:id="rId30"/>
    <p:sldId id="286" r:id="rId31"/>
    <p:sldId id="274" r:id="rId32"/>
    <p:sldId id="285" r:id="rId33"/>
    <p:sldId id="276" r:id="rId34"/>
    <p:sldId id="277" r:id="rId35"/>
    <p:sldId id="25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>
        <p:scale>
          <a:sx n="40" d="100"/>
          <a:sy n="40" d="100"/>
        </p:scale>
        <p:origin x="600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14C610-21B4-2B57-7757-C6C9AD887650}"/>
              </a:ext>
            </a:extLst>
          </p:cNvPr>
          <p:cNvSpPr txBox="1"/>
          <p:nvPr/>
        </p:nvSpPr>
        <p:spPr>
          <a:xfrm>
            <a:off x="8881188" y="3028950"/>
            <a:ext cx="219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si riesce ad avere degli zoom delle discontinuità?</a:t>
            </a:r>
          </a:p>
        </p:txBody>
      </p:sp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2435318" y="550884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in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9393E88-98A3-4FBC-BA2D-D910B8993D18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1411</Words>
  <Application>Microsoft Office PowerPoint</Application>
  <PresentationFormat>Widescreen</PresentationFormat>
  <Paragraphs>319</Paragraphs>
  <Slides>35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131</cp:revision>
  <dcterms:created xsi:type="dcterms:W3CDTF">2024-01-06T13:47:51Z</dcterms:created>
  <dcterms:modified xsi:type="dcterms:W3CDTF">2024-02-15T11:21:35Z</dcterms:modified>
</cp:coreProperties>
</file>