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63" r:id="rId5"/>
    <p:sldId id="291" r:id="rId6"/>
    <p:sldId id="297" r:id="rId7"/>
    <p:sldId id="264" r:id="rId8"/>
    <p:sldId id="298" r:id="rId9"/>
    <p:sldId id="265" r:id="rId10"/>
    <p:sldId id="282" r:id="rId11"/>
    <p:sldId id="266" r:id="rId12"/>
    <p:sldId id="289" r:id="rId13"/>
    <p:sldId id="267" r:id="rId14"/>
    <p:sldId id="278" r:id="rId15"/>
    <p:sldId id="293" r:id="rId16"/>
    <p:sldId id="294" r:id="rId17"/>
    <p:sldId id="295" r:id="rId18"/>
    <p:sldId id="296" r:id="rId19"/>
    <p:sldId id="299" r:id="rId20"/>
    <p:sldId id="272" r:id="rId21"/>
    <p:sldId id="290" r:id="rId22"/>
    <p:sldId id="279" r:id="rId23"/>
    <p:sldId id="269" r:id="rId24"/>
    <p:sldId id="288" r:id="rId25"/>
    <p:sldId id="280" r:id="rId26"/>
    <p:sldId id="281" r:id="rId27"/>
    <p:sldId id="284" r:id="rId28"/>
    <p:sldId id="270" r:id="rId29"/>
    <p:sldId id="287" r:id="rId30"/>
    <p:sldId id="283" r:id="rId31"/>
    <p:sldId id="271" r:id="rId32"/>
    <p:sldId id="286" r:id="rId33"/>
    <p:sldId id="274" r:id="rId34"/>
    <p:sldId id="285" r:id="rId35"/>
    <p:sldId id="276" r:id="rId36"/>
    <p:sldId id="277" r:id="rId37"/>
    <p:sldId id="259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D9E0D"/>
    <a:srgbClr val="2626FE"/>
    <a:srgbClr val="CF4548"/>
    <a:srgbClr val="B4B4B4"/>
    <a:srgbClr val="C5C5C5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3" autoAdjust="0"/>
    <p:restoredTop sz="94626"/>
  </p:normalViewPr>
  <p:slideViewPr>
    <p:cSldViewPr snapToGrid="0">
      <p:cViewPr varScale="1">
        <p:scale>
          <a:sx n="101" d="100"/>
          <a:sy n="101" d="100"/>
        </p:scale>
        <p:origin x="1002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91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38248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for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manouvers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b="1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E58F8DE-8307-44DD-8A6B-5B2094F23C67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law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50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STATE-ERROR CONTROLLERS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7083141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PARAMETERS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86682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37D116-3FAC-B06F-E494-8A48BF6A216C}"/>
              </a:ext>
            </a:extLst>
          </p:cNvPr>
          <p:cNvSpPr txBox="1"/>
          <p:nvPr/>
        </p:nvSpPr>
        <p:spPr>
          <a:xfrm>
            <a:off x="7456111" y="3085704"/>
            <a:ext cx="7828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b="0" dirty="0"/>
          </a:p>
          <a:p>
            <a:endParaRPr lang="it-IT" b="0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/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94672898-09E5-4CE6-B0C9-BA09226F0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5954" b="71643"/>
          <a:stretch/>
        </p:blipFill>
        <p:spPr bwMode="auto">
          <a:xfrm>
            <a:off x="3211677" y="2523477"/>
            <a:ext cx="7359125" cy="16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/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626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b="0" dirty="0">
                  <a:solidFill>
                    <a:srgbClr val="2626F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/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A35761-84B8-186C-482F-EECF2B4004B9}"/>
              </a:ext>
            </a:extLst>
          </p:cNvPr>
          <p:cNvSpPr txBox="1"/>
          <p:nvPr/>
        </p:nvSpPr>
        <p:spPr>
          <a:xfrm>
            <a:off x="3858533" y="2691273"/>
            <a:ext cx="333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/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/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/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/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/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blipFill>
                <a:blip r:embed="rId2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/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9F97668-2F24-8B48-59E8-D4657E587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775" r="-894"/>
          <a:stretch/>
        </p:blipFill>
        <p:spPr bwMode="auto">
          <a:xfrm>
            <a:off x="2636659" y="2837493"/>
            <a:ext cx="7986698" cy="15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/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>
                    <a:solidFill>
                      <a:srgbClr val="2626FE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b="0" dirty="0">
                  <a:solidFill>
                    <a:srgbClr val="2626F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/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blipFill>
                <a:blip r:embed="rId6"/>
                <a:stretch>
                  <a:fillRect l="-2439" r="-4878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/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1349</Words>
  <Application>Microsoft Office PowerPoint</Application>
  <PresentationFormat>Widescreen</PresentationFormat>
  <Paragraphs>327</Paragraphs>
  <Slides>37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6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Times New Roman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CARTESIAN</vt:lpstr>
      <vt:lpstr>REGULATION - POSTURE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Presentazione standard di PowerPoint</vt:lpstr>
      <vt:lpstr>NON-LINEAR CONTROLLER - RESULTS</vt:lpstr>
      <vt:lpstr>NON-LINEAR CONTROLLER - RESULTS</vt:lpstr>
      <vt:lpstr>STATE-ERROR CONTROLLERS – IMPLEMENTATION ISSUES</vt:lpstr>
      <vt:lpstr>THIS IS THE EXPLANATION – HIDDEN SLIDE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Lorenzi Cristian</cp:lastModifiedBy>
  <cp:revision>138</cp:revision>
  <dcterms:created xsi:type="dcterms:W3CDTF">2024-01-06T13:47:51Z</dcterms:created>
  <dcterms:modified xsi:type="dcterms:W3CDTF">2024-02-16T11:26:55Z</dcterms:modified>
</cp:coreProperties>
</file>