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26"/>
  </p:normalViewPr>
  <p:slideViewPr>
    <p:cSldViewPr snapToGrid="0">
      <p:cViewPr>
        <p:scale>
          <a:sx n="78" d="100"/>
          <a:sy n="78" d="100"/>
        </p:scale>
        <p:origin x="106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1355</Words>
  <Application>Microsoft Macintosh PowerPoint</Application>
  <PresentationFormat>Widescreen</PresentationFormat>
  <Paragraphs>329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141</cp:revision>
  <dcterms:created xsi:type="dcterms:W3CDTF">2024-01-06T13:47:51Z</dcterms:created>
  <dcterms:modified xsi:type="dcterms:W3CDTF">2024-02-16T14:38:13Z</dcterms:modified>
</cp:coreProperties>
</file>