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100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0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CCF1121-6565-46F5-88D4-C06131CF2656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914640" y="-21425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1938411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NEW DYNAMICS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782835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/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0">
            <a:extLst>
              <a:ext uri="{FF2B5EF4-FFF2-40B4-BE49-F238E27FC236}">
                <a16:creationId xmlns:a16="http://schemas.microsoft.com/office/drawing/2014/main" id="{4F7D54D7-2096-4EDC-864E-44C0924676F9}"/>
              </a:ext>
            </a:extLst>
          </p:cNvPr>
          <p:cNvSpPr txBox="1"/>
          <p:nvPr/>
        </p:nvSpPr>
        <p:spPr>
          <a:xfrm>
            <a:off x="1190572" y="3293826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>
                <a:latin typeface="Bahnschrift SemiCondensed" panose="020B0502040204020203" pitchFamily="34" charset="0"/>
              </a:rPr>
              <a:t> primitive </a:t>
            </a:r>
            <a:r>
              <a:rPr lang="it-IT" sz="1800" dirty="0">
                <a:latin typeface="Bahnschrift SemiCondensed" panose="020B0502040204020203" pitchFamily="34" charset="0"/>
              </a:rPr>
              <a:t>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1358</Words>
  <Application>Microsoft Office PowerPoint</Application>
  <PresentationFormat>Widescreen</PresentationFormat>
  <Paragraphs>331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144</cp:revision>
  <dcterms:created xsi:type="dcterms:W3CDTF">2024-01-06T13:47:51Z</dcterms:created>
  <dcterms:modified xsi:type="dcterms:W3CDTF">2024-02-16T17:29:03Z</dcterms:modified>
</cp:coreProperties>
</file>