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300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6" autoAdjust="0"/>
    <p:restoredTop sz="94626"/>
  </p:normalViewPr>
  <p:slideViewPr>
    <p:cSldViewPr snapToGrid="0">
      <p:cViewPr varScale="1">
        <p:scale>
          <a:sx n="53" d="100"/>
          <a:sy n="53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18" Type="http://schemas.openxmlformats.org/officeDocument/2006/relationships/image" Target="../media/image360.png"/><Relationship Id="rId3" Type="http://schemas.openxmlformats.org/officeDocument/2006/relationships/image" Target="../media/image230.png"/><Relationship Id="rId7" Type="http://schemas.openxmlformats.org/officeDocument/2006/relationships/image" Target="../media/image36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90.png"/><Relationship Id="rId5" Type="http://schemas.openxmlformats.org/officeDocument/2006/relationships/image" Target="../media/image34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0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>
            <a:normAutofit/>
          </a:bodyPr>
          <a:lstStyle/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>
                <a:latin typeface="Bahnschrift SemiCondensed" panose="020B0502040204020203" pitchFamily="34" charset="0"/>
              </a:rPr>
              <a:t>to zero.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05"/>
            <a:ext cx="10515600" cy="959041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3003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397908"/>
            <a:ext cx="10515600" cy="295792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 </a:t>
            </a:r>
            <a:endParaRPr lang="it-IT" sz="2000" b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it-IT" sz="2000" b="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𝑣𝑠𝑖𝑛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800" b="0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1C7D9A7-5562-9DB5-B195-7DD29EF5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0700"/>
                <a:ext cx="10515600" cy="1204012"/>
              </a:xfrm>
              <a:prstGeom prst="rect">
                <a:avLst/>
              </a:prstGeom>
              <a:blipFill>
                <a:blip r:embed="rId2"/>
                <a:stretch>
                  <a:fillRect t="-194737" b="-27368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B89234-4630-2028-D850-648CF24C052E}"/>
              </a:ext>
            </a:extLst>
          </p:cNvPr>
          <p:cNvSpPr txBox="1"/>
          <p:nvPr/>
        </p:nvSpPr>
        <p:spPr>
          <a:xfrm>
            <a:off x="1120364" y="59509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Bahnschrift" panose="020B0502040204020203" pitchFamily="34" charset="0"/>
              </a:rPr>
              <a:t>Unicycle</a:t>
            </a:r>
            <a:r>
              <a:rPr lang="it-IT" dirty="0">
                <a:latin typeface="Bahnschrift" panose="020B0502040204020203" pitchFamily="34" charset="0"/>
              </a:rPr>
              <a:t> </a:t>
            </a:r>
            <a:r>
              <a:rPr lang="it-IT" dirty="0" err="1">
                <a:latin typeface="Bahnschrift" panose="020B0502040204020203" pitchFamily="34" charset="0"/>
              </a:rPr>
              <a:t>kinematic</a:t>
            </a:r>
            <a:r>
              <a:rPr lang="it-IT" dirty="0">
                <a:latin typeface="Bahnschrift" panose="020B0502040204020203" pitchFamily="34" charset="0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914640" y="-21425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805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1938411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NEW DYNAMICS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782835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/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16">
                <a:extLst>
                  <a:ext uri="{FF2B5EF4-FFF2-40B4-BE49-F238E27FC236}">
                    <a16:creationId xmlns:a16="http://schemas.microsoft.com/office/drawing/2014/main" id="{51A3EAE1-1F17-43CA-947D-54509206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86" y="3128374"/>
                <a:ext cx="2957659" cy="7101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0">
            <a:extLst>
              <a:ext uri="{FF2B5EF4-FFF2-40B4-BE49-F238E27FC236}">
                <a16:creationId xmlns:a16="http://schemas.microsoft.com/office/drawing/2014/main" id="{4F7D54D7-2096-4EDC-864E-44C0924676F9}"/>
              </a:ext>
            </a:extLst>
          </p:cNvPr>
          <p:cNvSpPr txBox="1"/>
          <p:nvPr/>
        </p:nvSpPr>
        <p:spPr>
          <a:xfrm>
            <a:off x="1190572" y="3293826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3321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/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FF2AB7C-94D5-D8CA-90C9-5F435D57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33" y="5263866"/>
                <a:ext cx="4049547" cy="1642757"/>
              </a:xfrm>
              <a:prstGeom prst="rect">
                <a:avLst/>
              </a:prstGeom>
              <a:blipFill>
                <a:blip r:embed="rId10"/>
                <a:stretch>
                  <a:fillRect l="-28125" t="-96923" b="-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2">
            <a:extLst>
              <a:ext uri="{FF2B5EF4-FFF2-40B4-BE49-F238E27FC236}">
                <a16:creationId xmlns:a16="http://schemas.microsoft.com/office/drawing/2014/main" id="{28098E40-A8C3-2B90-3A55-1D39A1B7B558}"/>
              </a:ext>
            </a:extLst>
          </p:cNvPr>
          <p:cNvSpPr txBox="1"/>
          <p:nvPr/>
        </p:nvSpPr>
        <p:spPr>
          <a:xfrm>
            <a:off x="2954012" y="5360133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168424" y="1952221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24" y="1952221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494222" y="192857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22" y="1928578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230397" y="1927101"/>
            <a:ext cx="7986698" cy="1570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3953293" y="2631328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293" y="2631328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6799235" y="1952222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35" y="1952222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7317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407733" y="1927643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733" y="1927643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22">
            <a:extLst>
              <a:ext uri="{FF2B5EF4-FFF2-40B4-BE49-F238E27FC236}">
                <a16:creationId xmlns:a16="http://schemas.microsoft.com/office/drawing/2014/main" id="{5048260A-B257-FCF6-E2A7-87B4EA8E82F8}"/>
              </a:ext>
            </a:extLst>
          </p:cNvPr>
          <p:cNvSpPr txBox="1"/>
          <p:nvPr/>
        </p:nvSpPr>
        <p:spPr>
          <a:xfrm>
            <a:off x="2129687" y="4853300"/>
            <a:ext cx="283968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DB5FE6-9D70-1939-3308-C05D57396760}"/>
                  </a:ext>
                </a:extLst>
              </p:cNvPr>
              <p:cNvSpPr txBox="1"/>
              <p:nvPr/>
            </p:nvSpPr>
            <p:spPr>
              <a:xfrm>
                <a:off x="5746303" y="5419475"/>
                <a:ext cx="4445712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FDB5FE6-9D70-1939-3308-C05D5739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03" y="5419475"/>
                <a:ext cx="4445712" cy="1117998"/>
              </a:xfrm>
              <a:prstGeom prst="rect">
                <a:avLst/>
              </a:prstGeom>
              <a:blipFill>
                <a:blip r:embed="rId8"/>
                <a:stretch>
                  <a:fillRect l="-36752" t="-208989" b="-297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2">
            <a:extLst>
              <a:ext uri="{FF2B5EF4-FFF2-40B4-BE49-F238E27FC236}">
                <a16:creationId xmlns:a16="http://schemas.microsoft.com/office/drawing/2014/main" id="{0DFA75D5-F08E-9233-2BDC-E3C9C75688DC}"/>
              </a:ext>
            </a:extLst>
          </p:cNvPr>
          <p:cNvSpPr txBox="1"/>
          <p:nvPr/>
        </p:nvSpPr>
        <p:spPr>
          <a:xfrm>
            <a:off x="2129687" y="3734271"/>
            <a:ext cx="283968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STATE TRANSFORMATION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24C0D8C6-3E51-BC3A-0D11-EC97FD207FEA}"/>
              </a:ext>
            </a:extLst>
          </p:cNvPr>
          <p:cNvSpPr txBox="1"/>
          <p:nvPr/>
        </p:nvSpPr>
        <p:spPr>
          <a:xfrm>
            <a:off x="2129687" y="5729465"/>
            <a:ext cx="184930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E1533D1-ADC3-E240-D8AB-A1392EF88EF8}"/>
                  </a:ext>
                </a:extLst>
              </p:cNvPr>
              <p:cNvSpPr txBox="1"/>
              <p:nvPr/>
            </p:nvSpPr>
            <p:spPr>
              <a:xfrm>
                <a:off x="5147314" y="3497858"/>
                <a:ext cx="4445712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𝑎𝑡𝑎𝑛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E1533D1-ADC3-E240-D8AB-A1392EF8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14" y="3497858"/>
                <a:ext cx="4445712" cy="1117998"/>
              </a:xfrm>
              <a:prstGeom prst="rect">
                <a:avLst/>
              </a:prstGeom>
              <a:blipFill>
                <a:blip r:embed="rId9"/>
                <a:stretch>
                  <a:fillRect l="-23077" t="-210112" b="-2977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7EAE87-50D9-899A-6950-7649BBA52082}"/>
                  </a:ext>
                </a:extLst>
              </p:cNvPr>
              <p:cNvSpPr txBox="1"/>
              <p:nvPr/>
            </p:nvSpPr>
            <p:spPr>
              <a:xfrm>
                <a:off x="4849795" y="4747935"/>
                <a:ext cx="3277290" cy="613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7EAE87-50D9-899A-6950-7649BBA5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795" y="4747935"/>
                <a:ext cx="3277290" cy="61382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Microsoft Office PowerPoint</Application>
  <PresentationFormat>Widescreen</PresentationFormat>
  <Paragraphs>340</Paragraphs>
  <Slides>37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PowerPoint Presentation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PowerPoint Presentation</vt:lpstr>
      <vt:lpstr>SAGITTAL CONTROLLER - RESULTS</vt:lpstr>
      <vt:lpstr>SAGITTAL CONTROLLER - RESULTS</vt:lpstr>
      <vt:lpstr>PowerPoint Presentation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148</cp:revision>
  <dcterms:created xsi:type="dcterms:W3CDTF">2024-01-06T13:47:51Z</dcterms:created>
  <dcterms:modified xsi:type="dcterms:W3CDTF">2024-02-19T10:32:36Z</dcterms:modified>
</cp:coreProperties>
</file>