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3" r:id="rId14"/>
    <p:sldId id="294" r:id="rId15"/>
    <p:sldId id="295" r:id="rId16"/>
    <p:sldId id="268" r:id="rId17"/>
    <p:sldId id="272" r:id="rId18"/>
    <p:sldId id="290" r:id="rId19"/>
    <p:sldId id="280" r:id="rId20"/>
    <p:sldId id="281" r:id="rId21"/>
    <p:sldId id="279" r:id="rId22"/>
    <p:sldId id="269" r:id="rId23"/>
    <p:sldId id="288" r:id="rId24"/>
    <p:sldId id="284" r:id="rId25"/>
    <p:sldId id="270" r:id="rId26"/>
    <p:sldId id="287" r:id="rId27"/>
    <p:sldId id="283" r:id="rId28"/>
    <p:sldId id="271" r:id="rId29"/>
    <p:sldId id="286" r:id="rId30"/>
    <p:sldId id="274" r:id="rId31"/>
    <p:sldId id="285" r:id="rId32"/>
    <p:sldId id="276" r:id="rId33"/>
    <p:sldId id="277" r:id="rId34"/>
    <p:sldId id="259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E0D"/>
    <a:srgbClr val="2626FE"/>
    <a:srgbClr val="CF4548"/>
    <a:srgbClr val="B4B4B4"/>
    <a:srgbClr val="C5C5C5"/>
    <a:srgbClr val="BFBFBF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26"/>
  </p:normalViewPr>
  <p:slideViewPr>
    <p:cSldViewPr snapToGrid="0">
      <p:cViewPr>
        <p:scale>
          <a:sx n="100" d="100"/>
          <a:sy n="100" d="100"/>
        </p:scale>
        <p:origin x="116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14/02/2024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0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14C610-21B4-2B57-7757-C6C9AD887650}"/>
              </a:ext>
            </a:extLst>
          </p:cNvPr>
          <p:cNvSpPr txBox="1"/>
          <p:nvPr/>
        </p:nvSpPr>
        <p:spPr>
          <a:xfrm>
            <a:off x="8881188" y="3028950"/>
            <a:ext cx="2193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NOTA: si riesce ad avere degli zoom delle discontinuità?</a:t>
            </a:r>
          </a:p>
        </p:txBody>
      </p:sp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2435318" y="550884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472747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dirty="0">
                <a:latin typeface="Bahnschrift SemiCondensed" panose="020B0502040204020203" pitchFamily="34" charset="0"/>
              </a:rPr>
              <a:t> in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manouvers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  <a:p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Solution </a:t>
            </a:r>
            <a:r>
              <a:rPr lang="it-IT" sz="2000" dirty="0" err="1">
                <a:latin typeface="Bahnschrift SemiCondensed" panose="020B0502040204020203" pitchFamily="34" charset="0"/>
              </a:rPr>
              <a:t>proposal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mitigated</a:t>
            </a:r>
            <a:r>
              <a:rPr lang="it-IT" sz="2000" dirty="0">
                <a:latin typeface="Bahnschrift SemiCondensed" panose="020B0502040204020203" pitchFamily="34" charset="0"/>
              </a:rPr>
              <a:t> by </a:t>
            </a:r>
            <a:r>
              <a:rPr lang="it-IT" sz="2000" dirty="0" err="1">
                <a:latin typeface="Bahnschrift SemiCondensed" panose="020B0502040204020203" pitchFamily="34" charset="0"/>
              </a:rPr>
              <a:t>cascading</a:t>
            </a:r>
            <a:r>
              <a:rPr lang="it-IT" sz="2000" dirty="0">
                <a:latin typeface="Bahnschrift SemiCondensed" panose="020B0502040204020203" pitchFamily="34" charset="0"/>
              </a:rPr>
              <a:t> a low-pass filter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command</a:t>
            </a:r>
            <a:r>
              <a:rPr lang="it-IT" sz="2000" dirty="0">
                <a:latin typeface="Bahnschrift SemiCondensed" panose="020B0502040204020203" pitchFamily="34" charset="0"/>
              </a:rPr>
              <a:t> speeds.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44015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3717138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2679191" y="3892131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2703305" y="5233766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868" y="5053539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1365</Words>
  <Application>Microsoft Office PowerPoint</Application>
  <PresentationFormat>Widescreen</PresentationFormat>
  <Paragraphs>307</Paragraphs>
  <Slides>34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Filippo Gottardo</cp:lastModifiedBy>
  <cp:revision>122</cp:revision>
  <dcterms:created xsi:type="dcterms:W3CDTF">2024-01-06T13:47:51Z</dcterms:created>
  <dcterms:modified xsi:type="dcterms:W3CDTF">2024-02-14T22:17:44Z</dcterms:modified>
</cp:coreProperties>
</file>