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>
        <p:scale>
          <a:sx n="127" d="100"/>
          <a:sy n="127" d="100"/>
        </p:scale>
        <p:origin x="-1784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/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blipFill>
                <a:blip r:embed="rId10"/>
                <a:stretch>
                  <a:fillRect l="-28125" t="-96923" b="-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2">
            <a:extLst>
              <a:ext uri="{FF2B5EF4-FFF2-40B4-BE49-F238E27FC236}">
                <a16:creationId xmlns:a16="http://schemas.microsoft.com/office/drawing/2014/main" id="{28098E40-A8C3-2B90-3A55-1D39A1B7B558}"/>
              </a:ext>
            </a:extLst>
          </p:cNvPr>
          <p:cNvSpPr txBox="1"/>
          <p:nvPr/>
        </p:nvSpPr>
        <p:spPr>
          <a:xfrm>
            <a:off x="2954012" y="5360133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1358</Words>
  <Application>Microsoft Macintosh PowerPoint</Application>
  <PresentationFormat>Widescreen</PresentationFormat>
  <Paragraphs>332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144</cp:revision>
  <dcterms:created xsi:type="dcterms:W3CDTF">2024-01-06T13:47:51Z</dcterms:created>
  <dcterms:modified xsi:type="dcterms:W3CDTF">2024-02-18T09:34:14Z</dcterms:modified>
</cp:coreProperties>
</file>