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3" r:id="rId5"/>
    <p:sldId id="291" r:id="rId6"/>
    <p:sldId id="297" r:id="rId7"/>
    <p:sldId id="264" r:id="rId8"/>
    <p:sldId id="298" r:id="rId9"/>
    <p:sldId id="265" r:id="rId10"/>
    <p:sldId id="282" r:id="rId11"/>
    <p:sldId id="266" r:id="rId12"/>
    <p:sldId id="289" r:id="rId13"/>
    <p:sldId id="267" r:id="rId14"/>
    <p:sldId id="278" r:id="rId15"/>
    <p:sldId id="293" r:id="rId16"/>
    <p:sldId id="294" r:id="rId17"/>
    <p:sldId id="295" r:id="rId18"/>
    <p:sldId id="296" r:id="rId19"/>
    <p:sldId id="299" r:id="rId20"/>
    <p:sldId id="272" r:id="rId21"/>
    <p:sldId id="290" r:id="rId22"/>
    <p:sldId id="279" r:id="rId23"/>
    <p:sldId id="269" r:id="rId24"/>
    <p:sldId id="288" r:id="rId25"/>
    <p:sldId id="280" r:id="rId26"/>
    <p:sldId id="281" r:id="rId27"/>
    <p:sldId id="284" r:id="rId28"/>
    <p:sldId id="270" r:id="rId29"/>
    <p:sldId id="287" r:id="rId30"/>
    <p:sldId id="283" r:id="rId31"/>
    <p:sldId id="271" r:id="rId32"/>
    <p:sldId id="286" r:id="rId33"/>
    <p:sldId id="274" r:id="rId34"/>
    <p:sldId id="285" r:id="rId35"/>
    <p:sldId id="276" r:id="rId36"/>
    <p:sldId id="277" r:id="rId37"/>
    <p:sldId id="25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D9E0D"/>
    <a:srgbClr val="2626FE"/>
    <a:srgbClr val="CF4548"/>
    <a:srgbClr val="B4B4B4"/>
    <a:srgbClr val="C5C5C5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26"/>
  </p:normalViewPr>
  <p:slideViewPr>
    <p:cSldViewPr snapToGrid="0">
      <p:cViewPr varScale="1">
        <p:scale>
          <a:sx n="68" d="100"/>
          <a:sy n="68" d="100"/>
        </p:scale>
        <p:origin x="104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30.png"/><Relationship Id="rId12" Type="http://schemas.openxmlformats.org/officeDocument/2006/relationships/image" Target="../media/image30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291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38248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for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manouvers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b="1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b="1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6F6343A-E246-4416-A672-06B8794642D2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law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50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FE09773-F452-4170-8649-1DE07C1785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9" t="5471" r="13880" b="4998"/>
          <a:stretch/>
        </p:blipFill>
        <p:spPr>
          <a:xfrm>
            <a:off x="6471478" y="1620468"/>
            <a:ext cx="4843907" cy="45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AE0983-A248-4E42-A074-4012A27DE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4" t="5418" r="15123" b="4677"/>
          <a:stretch/>
        </p:blipFill>
        <p:spPr>
          <a:xfrm>
            <a:off x="3864387" y="1503748"/>
            <a:ext cx="4524878" cy="43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ξ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STATE-ERROR CONTROLLERS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7083141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PARAMETERS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86682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37D116-3FAC-B06F-E494-8A48BF6A216C}"/>
              </a:ext>
            </a:extLst>
          </p:cNvPr>
          <p:cNvSpPr txBox="1"/>
          <p:nvPr/>
        </p:nvSpPr>
        <p:spPr>
          <a:xfrm>
            <a:off x="7456111" y="3085704"/>
            <a:ext cx="7828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b="0" dirty="0"/>
          </a:p>
          <a:p>
            <a:endParaRPr lang="it-IT" b="0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/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7BE7B0B-D4FF-61B3-B2F7-C1B6AD9C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484" y="2761549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94672898-09E5-4CE6-B0C9-BA09226F0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5954" b="71643"/>
          <a:stretch/>
        </p:blipFill>
        <p:spPr bwMode="auto">
          <a:xfrm>
            <a:off x="3211677" y="2523477"/>
            <a:ext cx="7359125" cy="16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/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626F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b="0" dirty="0">
                  <a:solidFill>
                    <a:srgbClr val="2626F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93C524C-25C1-56A5-F2E1-F3FAFD67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64" y="3569005"/>
                <a:ext cx="7605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/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DEBCD6E-ACDE-82FE-2BE5-70BBEBCC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33" y="2770236"/>
                <a:ext cx="175260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BA35761-84B8-186C-482F-EECF2B4004B9}"/>
              </a:ext>
            </a:extLst>
          </p:cNvPr>
          <p:cNvSpPr txBox="1"/>
          <p:nvPr/>
        </p:nvSpPr>
        <p:spPr>
          <a:xfrm>
            <a:off x="3858533" y="2691273"/>
            <a:ext cx="33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/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FCBB6B5-8A5C-3F70-7806-9AA0457B8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10" y="2740323"/>
                <a:ext cx="782969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/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6F5D193-0A22-891C-825C-A508FA4AA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923" y="2702286"/>
                <a:ext cx="1714632" cy="944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/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3C2A40A-0599-A8C3-D116-3CA22E30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482" y="3386327"/>
                <a:ext cx="226023" cy="276999"/>
              </a:xfrm>
              <a:prstGeom prst="rect">
                <a:avLst/>
              </a:prstGeom>
              <a:blipFill>
                <a:blip r:embed="rId8"/>
                <a:stretch>
                  <a:fillRect l="-11111" r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/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40D66B10-8874-EA25-E2D3-913D79EE3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94019" y="3619715"/>
                <a:ext cx="454990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60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/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6646FE3-F7C5-D718-EFB4-A68B68C9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686" y="2862569"/>
                <a:ext cx="849205" cy="276999"/>
              </a:xfrm>
              <a:prstGeom prst="rect">
                <a:avLst/>
              </a:prstGeom>
              <a:blipFill>
                <a:blip r:embed="rId2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/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4BED076-2BEF-C830-4769-E96543E6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472" y="2862569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09F97668-2F24-8B48-59E8-D4657E587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775" r="-894"/>
          <a:stretch/>
        </p:blipFill>
        <p:spPr bwMode="auto">
          <a:xfrm>
            <a:off x="2636659" y="2837493"/>
            <a:ext cx="7986698" cy="157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/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b="0" dirty="0">
                    <a:solidFill>
                      <a:srgbClr val="2626F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solidFill>
                          <a:srgbClr val="2626FE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t-IT" b="0" dirty="0">
                  <a:solidFill>
                    <a:srgbClr val="2626FE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23F3DAF-0D92-68B0-71A1-D637504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07" y="3622871"/>
                <a:ext cx="1016079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/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E07362A-E56D-2AC2-9C48-A2C9FB8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17" y="2837493"/>
                <a:ext cx="511954" cy="276999"/>
              </a:xfrm>
              <a:prstGeom prst="rect">
                <a:avLst/>
              </a:prstGeom>
              <a:blipFill>
                <a:blip r:embed="rId6"/>
                <a:stretch>
                  <a:fillRect l="-2439" r="-4878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/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9DD1B1B-4FD0-ED22-0A1B-32C17034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46" y="2862568"/>
                <a:ext cx="91440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1349</Words>
  <Application>Microsoft Office PowerPoint</Application>
  <PresentationFormat>Widescreen</PresentationFormat>
  <Paragraphs>327</Paragraphs>
  <Slides>37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6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CARTESIAN</vt:lpstr>
      <vt:lpstr>REGULATION - POSTURE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Presentazione standard di PowerPoint</vt:lpstr>
      <vt:lpstr>NON-LINEAR CONTROLLER - RESULTS</vt:lpstr>
      <vt:lpstr>NON-LINEAR CONTROLLER - RESULTS</vt:lpstr>
      <vt:lpstr>STATE-ERROR CONTROLLERS – IMPLEMENTATION ISSUES</vt:lpstr>
      <vt:lpstr>THIS IS THE EXPLANATION – HIDDEN SLIDE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140</cp:revision>
  <dcterms:created xsi:type="dcterms:W3CDTF">2024-01-06T13:47:51Z</dcterms:created>
  <dcterms:modified xsi:type="dcterms:W3CDTF">2024-02-16T12:08:45Z</dcterms:modified>
</cp:coreProperties>
</file>