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9601200" cy="12801600" type="A3"/>
  <p:notesSz cx="6858000" cy="9144000"/>
  <p:defaultTextStyle>
    <a:defPPr>
      <a:defRPr lang="fi-FI"/>
    </a:defPPr>
    <a:lvl1pPr marL="0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>
          <p15:clr>
            <a:srgbClr val="A4A3A4"/>
          </p15:clr>
        </p15:guide>
        <p15:guide id="2" pos="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94704" autoAdjust="0"/>
  </p:normalViewPr>
  <p:slideViewPr>
    <p:cSldViewPr snapToGrid="0" snapToObjects="1">
      <p:cViewPr>
        <p:scale>
          <a:sx n="125" d="100"/>
          <a:sy n="125" d="100"/>
        </p:scale>
        <p:origin x="1062" y="-1350"/>
      </p:cViewPr>
      <p:guideLst>
        <p:guide orient="horz" pos="1021"/>
        <p:guide pos="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C9BF0-2C59-2C46-BBD9-7948B59DC01B}" type="datetime1">
              <a:rPr lang="fi-FI" smtClean="0"/>
              <a:pPr/>
              <a:t>12.12.2018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46C8D-04D7-9749-B301-C990981E0E3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8982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8A8-4D46-BD40-89BF-70B4CBE4D6DF}" type="datetime1">
              <a:rPr lang="fi-FI" smtClean="0"/>
              <a:pPr/>
              <a:t>12.12.2018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C4081-9F01-AD42-AD4E-1E44DCE50C8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19950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57269"/>
            <a:ext cx="8700801" cy="8527106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fi-FI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4699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65250"/>
            <a:ext cx="4307341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6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4898392" y="2765250"/>
            <a:ext cx="4304562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0781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7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344564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8" name="Sisällön paikkamerkki 2"/>
          <p:cNvSpPr>
            <a:spLocks noGrp="1"/>
          </p:cNvSpPr>
          <p:nvPr>
            <p:ph idx="11" hasCustomPrompt="1"/>
          </p:nvPr>
        </p:nvSpPr>
        <p:spPr>
          <a:xfrm>
            <a:off x="638913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9007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/>
          <a:p>
            <a:r>
              <a:rPr lang="fi-FI" dirty="0" err="1"/>
              <a:t>Title</a:t>
            </a:r>
            <a:endParaRPr lang="fi-FI" dirty="0"/>
          </a:p>
        </p:txBody>
      </p:sp>
      <p:sp>
        <p:nvSpPr>
          <p:cNvPr id="10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502152" y="1720778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lvl1pPr algn="l"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defRPr>
            </a:lvl1pPr>
          </a:lstStyle>
          <a:p>
            <a:r>
              <a:rPr lang="fi-FI" dirty="0"/>
              <a:t>Author, Group </a:t>
            </a:r>
            <a:r>
              <a:rPr lang="fi-FI" dirty="0" err="1"/>
              <a:t>code</a:t>
            </a:r>
            <a:endParaRPr lang="fi-FI" dirty="0"/>
          </a:p>
          <a:p>
            <a:r>
              <a:rPr lang="fi-FI" dirty="0"/>
              <a:t>School of Engineering, Department, </a:t>
            </a:r>
            <a:r>
              <a:rPr lang="fi-FI" dirty="0" err="1"/>
              <a:t>Degree</a:t>
            </a:r>
            <a:r>
              <a:rPr lang="fi-FI" dirty="0"/>
              <a:t> </a:t>
            </a:r>
            <a:r>
              <a:rPr lang="fi-FI" dirty="0" err="1"/>
              <a:t>Programme</a:t>
            </a:r>
            <a:endParaRPr lang="fi-FI" dirty="0"/>
          </a:p>
        </p:txBody>
      </p:sp>
      <p:cxnSp>
        <p:nvCxnSpPr>
          <p:cNvPr id="5" name="Suora yhdysviiva 4"/>
          <p:cNvCxnSpPr/>
          <p:nvPr userDrawn="1"/>
        </p:nvCxnSpPr>
        <p:spPr>
          <a:xfrm>
            <a:off x="502152" y="2479383"/>
            <a:ext cx="8700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Kuva 5" descr="ouasteksti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902" y="274692"/>
            <a:ext cx="3415919" cy="46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4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3" r:id="rId2"/>
    <p:sldLayoutId id="2147483734" r:id="rId3"/>
  </p:sldLayoutIdLst>
  <p:hf sldNum="0" hdr="0" dt="0"/>
  <p:txStyles>
    <p:titleStyle>
      <a:lvl1pPr algn="l" defTabSz="610956" rtl="0" eaLnBrk="1" latinLnBrk="0" hangingPunct="1">
        <a:spcBef>
          <a:spcPct val="0"/>
        </a:spcBef>
        <a:buNone/>
        <a:defRPr sz="3200" kern="1200" baseline="0">
          <a:solidFill>
            <a:schemeClr val="tx2"/>
          </a:solidFill>
          <a:latin typeface="Arial Narrow"/>
          <a:ea typeface="+mj-ea"/>
          <a:cs typeface="Arial Narrow"/>
        </a:defRPr>
      </a:lvl1pPr>
    </p:titleStyle>
    <p:bodyStyle>
      <a:lvl1pPr marL="0" indent="0" algn="l" defTabSz="610956" rtl="0" eaLnBrk="1" latinLnBrk="0" hangingPunct="1">
        <a:spcBef>
          <a:spcPct val="20000"/>
        </a:spcBef>
        <a:buFontTx/>
        <a:buNone/>
        <a:defRPr sz="15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610956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221913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832869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443825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3360260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atunnisteen paikkamerkki 4"/>
          <p:cNvSpPr>
            <a:spLocks noGrp="1"/>
          </p:cNvSpPr>
          <p:nvPr/>
        </p:nvSpPr>
        <p:spPr>
          <a:xfrm>
            <a:off x="487427" y="1138218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</a:t>
            </a:r>
          </a:p>
        </p:txBody>
      </p:sp>
      <p:sp>
        <p:nvSpPr>
          <p:cNvPr id="6" name="Alatunnisteen paikkamerkki 4"/>
          <p:cNvSpPr>
            <a:spLocks noGrp="1"/>
          </p:cNvSpPr>
          <p:nvPr/>
        </p:nvSpPr>
        <p:spPr>
          <a:xfrm>
            <a:off x="487427" y="1166666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ECTS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credits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6 </a:t>
            </a:r>
          </a:p>
        </p:txBody>
      </p:sp>
      <p:sp>
        <p:nvSpPr>
          <p:cNvPr id="7" name="Alatunnisteen paikkamerkki 4"/>
          <p:cNvSpPr>
            <a:spLocks noGrp="1"/>
          </p:cNvSpPr>
          <p:nvPr/>
        </p:nvSpPr>
        <p:spPr>
          <a:xfrm>
            <a:off x="487427" y="11951144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publication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2018,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Autumn</a:t>
            </a:r>
            <a:endParaRPr lang="fi-FI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Alatunnisteen paikkamerkki 4"/>
          <p:cNvSpPr>
            <a:spLocks noGrp="1"/>
          </p:cNvSpPr>
          <p:nvPr/>
        </p:nvSpPr>
        <p:spPr>
          <a:xfrm>
            <a:off x="487427" y="1223562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Instructor</a:t>
            </a:r>
            <a:endParaRPr lang="fi-FI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Otsikon paikkamerkki 1"/>
          <p:cNvSpPr txBox="1">
            <a:spLocks/>
          </p:cNvSpPr>
          <p:nvPr/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fi-FI" dirty="0" err="1"/>
              <a:t>AutoKAP</a:t>
            </a:r>
            <a:endParaRPr lang="fi-FI" dirty="0"/>
          </a:p>
        </p:txBody>
      </p:sp>
      <p:sp>
        <p:nvSpPr>
          <p:cNvPr id="32" name="Alatunnisteen paikkamerkki 4"/>
          <p:cNvSpPr txBox="1">
            <a:spLocks/>
          </p:cNvSpPr>
          <p:nvPr/>
        </p:nvSpPr>
        <p:spPr>
          <a:xfrm>
            <a:off x="502152" y="1852081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/>
              <a:t>Korkiakoski Pipsa, Paasonen </a:t>
            </a:r>
            <a:r>
              <a:rPr lang="fi-FI" dirty="0" err="1"/>
              <a:t>Artti</a:t>
            </a:r>
            <a:r>
              <a:rPr lang="fi-FI" dirty="0"/>
              <a:t>, Sirviö Kalle, TVT17SPO</a:t>
            </a:r>
          </a:p>
          <a:p>
            <a:r>
              <a:rPr lang="fi-FI" dirty="0"/>
              <a:t>School of Engineering, </a:t>
            </a:r>
            <a:r>
              <a:rPr lang="fi-FI" dirty="0" err="1"/>
              <a:t>Information</a:t>
            </a:r>
            <a:r>
              <a:rPr lang="fi-FI" dirty="0"/>
              <a:t> </a:t>
            </a:r>
            <a:r>
              <a:rPr lang="fi-FI" dirty="0" err="1"/>
              <a:t>Technology</a:t>
            </a:r>
            <a:r>
              <a:rPr lang="fi-FI" dirty="0"/>
              <a:t>, Software Engineering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b="1" dirty="0" err="1"/>
              <a:t>Introduction</a:t>
            </a:r>
            <a:endParaRPr lang="fi-FI" b="1" dirty="0"/>
          </a:p>
          <a:p>
            <a:r>
              <a:rPr lang="fi-FI" dirty="0" err="1"/>
              <a:t>Lorem</a:t>
            </a:r>
            <a:r>
              <a:rPr lang="fi-FI" dirty="0"/>
              <a:t> </a:t>
            </a:r>
            <a:r>
              <a:rPr lang="fi-FI" dirty="0" err="1"/>
              <a:t>ipsum</a:t>
            </a:r>
            <a:r>
              <a:rPr lang="fi-FI" dirty="0"/>
              <a:t> </a:t>
            </a:r>
            <a:r>
              <a:rPr lang="fi-FI" dirty="0" err="1"/>
              <a:t>dolor</a:t>
            </a:r>
            <a:r>
              <a:rPr lang="fi-FI" dirty="0"/>
              <a:t> </a:t>
            </a:r>
            <a:r>
              <a:rPr lang="fi-FI" dirty="0" err="1"/>
              <a:t>sit</a:t>
            </a:r>
            <a:r>
              <a:rPr lang="fi-FI" dirty="0"/>
              <a:t> </a:t>
            </a:r>
            <a:r>
              <a:rPr lang="fi-FI" dirty="0" err="1"/>
              <a:t>amet</a:t>
            </a:r>
            <a:r>
              <a:rPr lang="fi-FI" dirty="0"/>
              <a:t>, </a:t>
            </a:r>
            <a:r>
              <a:rPr lang="fi-FI" dirty="0" err="1"/>
              <a:t>consectetur</a:t>
            </a:r>
            <a:r>
              <a:rPr lang="fi-FI" dirty="0"/>
              <a:t> </a:t>
            </a:r>
            <a:r>
              <a:rPr lang="fi-FI" dirty="0" err="1"/>
              <a:t>adipiscing</a:t>
            </a:r>
            <a:r>
              <a:rPr lang="fi-FI" dirty="0"/>
              <a:t> elit. </a:t>
            </a:r>
            <a:r>
              <a:rPr lang="fi-FI" dirty="0" err="1"/>
              <a:t>Nunc</a:t>
            </a:r>
            <a:r>
              <a:rPr lang="fi-FI" dirty="0"/>
              <a:t> </a:t>
            </a:r>
            <a:r>
              <a:rPr lang="fi-FI" dirty="0" err="1"/>
              <a:t>quis</a:t>
            </a:r>
            <a:r>
              <a:rPr lang="fi-FI" dirty="0"/>
              <a:t> </a:t>
            </a:r>
            <a:r>
              <a:rPr lang="fi-FI" dirty="0" err="1"/>
              <a:t>augue</a:t>
            </a:r>
            <a:r>
              <a:rPr lang="fi-FI" dirty="0"/>
              <a:t> </a:t>
            </a:r>
            <a:r>
              <a:rPr lang="fi-FI" dirty="0" err="1"/>
              <a:t>nec</a:t>
            </a:r>
            <a:r>
              <a:rPr lang="fi-FI" dirty="0"/>
              <a:t> </a:t>
            </a:r>
            <a:r>
              <a:rPr lang="fi-FI" dirty="0" err="1"/>
              <a:t>nisi</a:t>
            </a:r>
            <a:r>
              <a:rPr lang="fi-FI" dirty="0"/>
              <a:t> </a:t>
            </a:r>
            <a:r>
              <a:rPr lang="fi-FI" dirty="0" err="1"/>
              <a:t>ultricies</a:t>
            </a:r>
            <a:r>
              <a:rPr lang="fi-FI" dirty="0"/>
              <a:t> </a:t>
            </a:r>
            <a:r>
              <a:rPr lang="fi-FI" dirty="0" err="1"/>
              <a:t>semper</a:t>
            </a:r>
            <a:r>
              <a:rPr lang="fi-FI" dirty="0"/>
              <a:t>. In </a:t>
            </a:r>
            <a:r>
              <a:rPr lang="fi-FI" dirty="0" err="1"/>
              <a:t>luctus</a:t>
            </a:r>
            <a:r>
              <a:rPr lang="fi-FI" dirty="0"/>
              <a:t>, </a:t>
            </a:r>
            <a:r>
              <a:rPr lang="fi-FI" dirty="0" err="1"/>
              <a:t>dui</a:t>
            </a:r>
            <a:r>
              <a:rPr lang="fi-FI" dirty="0"/>
              <a:t> </a:t>
            </a:r>
            <a:r>
              <a:rPr lang="fi-FI" dirty="0" err="1"/>
              <a:t>eget</a:t>
            </a:r>
            <a:r>
              <a:rPr lang="fi-FI" dirty="0"/>
              <a:t> </a:t>
            </a:r>
            <a:r>
              <a:rPr lang="fi-FI" dirty="0" err="1"/>
              <a:t>accumsan</a:t>
            </a:r>
            <a:r>
              <a:rPr lang="fi-FI" dirty="0"/>
              <a:t> </a:t>
            </a:r>
            <a:r>
              <a:rPr lang="fi-FI" dirty="0" err="1"/>
              <a:t>rhoncus</a:t>
            </a:r>
            <a:r>
              <a:rPr lang="fi-FI" dirty="0"/>
              <a:t>, </a:t>
            </a:r>
            <a:r>
              <a:rPr lang="fi-FI" dirty="0" err="1"/>
              <a:t>ante</a:t>
            </a:r>
            <a:r>
              <a:rPr lang="fi-FI" dirty="0"/>
              <a:t> </a:t>
            </a:r>
            <a:r>
              <a:rPr lang="fi-FI" dirty="0" err="1"/>
              <a:t>diam</a:t>
            </a:r>
            <a:r>
              <a:rPr lang="fi-FI" dirty="0"/>
              <a:t> </a:t>
            </a:r>
            <a:r>
              <a:rPr lang="fi-FI" dirty="0" err="1"/>
              <a:t>suscipit</a:t>
            </a:r>
            <a:r>
              <a:rPr lang="fi-FI" dirty="0"/>
              <a:t> </a:t>
            </a:r>
            <a:r>
              <a:rPr lang="fi-FI" dirty="0" err="1"/>
              <a:t>neque</a:t>
            </a:r>
            <a:r>
              <a:rPr lang="fi-FI" dirty="0"/>
              <a:t>, </a:t>
            </a:r>
            <a:r>
              <a:rPr lang="fi-FI" dirty="0" err="1"/>
              <a:t>sed</a:t>
            </a:r>
            <a:r>
              <a:rPr lang="fi-FI" dirty="0"/>
              <a:t> </a:t>
            </a:r>
            <a:r>
              <a:rPr lang="fi-FI" dirty="0" err="1"/>
              <a:t>convallis</a:t>
            </a:r>
            <a:r>
              <a:rPr lang="fi-FI" dirty="0"/>
              <a:t> </a:t>
            </a:r>
            <a:r>
              <a:rPr lang="fi-FI" dirty="0" err="1"/>
              <a:t>nisl</a:t>
            </a:r>
            <a:r>
              <a:rPr lang="fi-FI" dirty="0"/>
              <a:t> </a:t>
            </a:r>
            <a:r>
              <a:rPr lang="fi-FI" dirty="0" err="1"/>
              <a:t>urna</a:t>
            </a:r>
            <a:r>
              <a:rPr lang="fi-FI" dirty="0"/>
              <a:t> </a:t>
            </a:r>
            <a:r>
              <a:rPr lang="fi-FI" dirty="0" err="1"/>
              <a:t>sit</a:t>
            </a:r>
            <a:r>
              <a:rPr lang="fi-FI" dirty="0"/>
              <a:t> </a:t>
            </a:r>
            <a:r>
              <a:rPr lang="fi-FI" dirty="0" err="1"/>
              <a:t>amet</a:t>
            </a:r>
            <a:r>
              <a:rPr lang="fi-FI" dirty="0"/>
              <a:t> </a:t>
            </a:r>
            <a:r>
              <a:rPr lang="fi-FI" dirty="0" err="1"/>
              <a:t>leo</a:t>
            </a:r>
            <a:r>
              <a:rPr lang="fi-FI" dirty="0"/>
              <a:t>. </a:t>
            </a:r>
            <a:r>
              <a:rPr lang="fi-FI" dirty="0" err="1"/>
              <a:t>Aenean</a:t>
            </a:r>
            <a:r>
              <a:rPr lang="fi-FI" dirty="0"/>
              <a:t> </a:t>
            </a:r>
            <a:r>
              <a:rPr lang="fi-FI" dirty="0" err="1"/>
              <a:t>ut</a:t>
            </a:r>
            <a:r>
              <a:rPr lang="fi-FI" dirty="0"/>
              <a:t> </a:t>
            </a:r>
            <a:r>
              <a:rPr lang="fi-FI" dirty="0" err="1"/>
              <a:t>urna</a:t>
            </a:r>
            <a:r>
              <a:rPr lang="fi-FI" dirty="0"/>
              <a:t> </a:t>
            </a:r>
            <a:r>
              <a:rPr lang="fi-FI" dirty="0" err="1"/>
              <a:t>elementum</a:t>
            </a:r>
            <a:r>
              <a:rPr lang="fi-FI" dirty="0"/>
              <a:t> </a:t>
            </a:r>
            <a:r>
              <a:rPr lang="fi-FI" dirty="0" err="1"/>
              <a:t>nulla</a:t>
            </a:r>
            <a:r>
              <a:rPr lang="fi-FI" dirty="0"/>
              <a:t> </a:t>
            </a:r>
            <a:r>
              <a:rPr lang="fi-FI" dirty="0" err="1"/>
              <a:t>convallis</a:t>
            </a:r>
            <a:r>
              <a:rPr lang="fi-FI" dirty="0"/>
              <a:t> </a:t>
            </a:r>
            <a:r>
              <a:rPr lang="fi-FI" dirty="0" err="1"/>
              <a:t>convallis</a:t>
            </a:r>
            <a:r>
              <a:rPr lang="fi-FI" dirty="0"/>
              <a:t> </a:t>
            </a:r>
            <a:r>
              <a:rPr lang="fi-FI" dirty="0" err="1"/>
              <a:t>eu</a:t>
            </a:r>
            <a:r>
              <a:rPr lang="fi-FI" dirty="0"/>
              <a:t> </a:t>
            </a:r>
            <a:r>
              <a:rPr lang="fi-FI" dirty="0" err="1"/>
              <a:t>non</a:t>
            </a:r>
            <a:r>
              <a:rPr lang="fi-FI" dirty="0"/>
              <a:t> </a:t>
            </a:r>
            <a:r>
              <a:rPr lang="fi-FI" dirty="0" err="1"/>
              <a:t>urna</a:t>
            </a:r>
            <a:r>
              <a:rPr lang="fi-FI" dirty="0"/>
              <a:t>. </a:t>
            </a:r>
            <a:r>
              <a:rPr lang="fi-FI" dirty="0" err="1"/>
              <a:t>Aenean</a:t>
            </a:r>
            <a:r>
              <a:rPr lang="fi-FI" dirty="0"/>
              <a:t> </a:t>
            </a:r>
            <a:r>
              <a:rPr lang="fi-FI" dirty="0" err="1"/>
              <a:t>hendrerit</a:t>
            </a:r>
            <a:r>
              <a:rPr lang="fi-FI" dirty="0"/>
              <a:t> </a:t>
            </a:r>
            <a:r>
              <a:rPr lang="fi-FI" dirty="0" err="1"/>
              <a:t>fermentum</a:t>
            </a:r>
            <a:r>
              <a:rPr lang="fi-FI" dirty="0"/>
              <a:t> </a:t>
            </a:r>
            <a:r>
              <a:rPr lang="fi-FI" dirty="0" err="1"/>
              <a:t>quam</a:t>
            </a:r>
            <a:r>
              <a:rPr lang="fi-FI" dirty="0"/>
              <a:t>, </a:t>
            </a:r>
            <a:r>
              <a:rPr lang="fi-FI" dirty="0" err="1"/>
              <a:t>malesuada</a:t>
            </a:r>
            <a:r>
              <a:rPr lang="fi-FI" dirty="0"/>
              <a:t> </a:t>
            </a:r>
            <a:r>
              <a:rPr lang="fi-FI" dirty="0" err="1"/>
              <a:t>commodo</a:t>
            </a:r>
            <a:r>
              <a:rPr lang="fi-FI" dirty="0"/>
              <a:t> tellus </a:t>
            </a:r>
            <a:r>
              <a:rPr lang="fi-FI" dirty="0" err="1"/>
              <a:t>pellentesque</a:t>
            </a:r>
            <a:r>
              <a:rPr lang="fi-FI" dirty="0"/>
              <a:t> </a:t>
            </a:r>
            <a:r>
              <a:rPr lang="fi-FI" dirty="0" err="1"/>
              <a:t>sed</a:t>
            </a:r>
            <a:r>
              <a:rPr lang="fi-FI" dirty="0"/>
              <a:t>. </a:t>
            </a:r>
            <a:r>
              <a:rPr lang="fi-FI" dirty="0" err="1"/>
              <a:t>Aenean</a:t>
            </a:r>
            <a:r>
              <a:rPr lang="fi-FI" dirty="0"/>
              <a:t> </a:t>
            </a:r>
            <a:r>
              <a:rPr lang="fi-FI" dirty="0" err="1"/>
              <a:t>nec</a:t>
            </a:r>
            <a:r>
              <a:rPr lang="fi-FI" dirty="0"/>
              <a:t> </a:t>
            </a:r>
            <a:r>
              <a:rPr lang="fi-FI" dirty="0" err="1"/>
              <a:t>auctor</a:t>
            </a:r>
            <a:r>
              <a:rPr lang="fi-FI" dirty="0"/>
              <a:t> </a:t>
            </a:r>
            <a:r>
              <a:rPr lang="fi-FI" dirty="0" err="1"/>
              <a:t>nulla</a:t>
            </a:r>
            <a:r>
              <a:rPr lang="fi-FI" dirty="0"/>
              <a:t>. </a:t>
            </a:r>
            <a:r>
              <a:rPr lang="fi-FI" dirty="0" err="1"/>
              <a:t>Donec</a:t>
            </a:r>
            <a:r>
              <a:rPr lang="fi-FI" dirty="0"/>
              <a:t> </a:t>
            </a:r>
            <a:r>
              <a:rPr lang="fi-FI" dirty="0" err="1"/>
              <a:t>luctus</a:t>
            </a:r>
            <a:r>
              <a:rPr lang="fi-FI" dirty="0"/>
              <a:t> </a:t>
            </a:r>
            <a:r>
              <a:rPr lang="fi-FI" dirty="0" err="1"/>
              <a:t>mattis</a:t>
            </a:r>
            <a:r>
              <a:rPr lang="fi-FI" dirty="0"/>
              <a:t> </a:t>
            </a:r>
            <a:r>
              <a:rPr lang="fi-FI" dirty="0" err="1"/>
              <a:t>eros</a:t>
            </a:r>
            <a:r>
              <a:rPr lang="fi-FI" dirty="0"/>
              <a:t> </a:t>
            </a:r>
            <a:r>
              <a:rPr lang="fi-FI" dirty="0" err="1"/>
              <a:t>eu</a:t>
            </a:r>
            <a:r>
              <a:rPr lang="fi-FI" dirty="0"/>
              <a:t> </a:t>
            </a:r>
            <a:r>
              <a:rPr lang="fi-FI" dirty="0" err="1"/>
              <a:t>convallis</a:t>
            </a:r>
            <a:r>
              <a:rPr lang="fi-FI" dirty="0"/>
              <a:t>. 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dirty="0"/>
              <a:t>FIGURE 1. </a:t>
            </a:r>
            <a:r>
              <a:rPr lang="fi-FI" dirty="0" err="1"/>
              <a:t>Lorem</a:t>
            </a:r>
            <a:r>
              <a:rPr lang="fi-FI" dirty="0"/>
              <a:t> </a:t>
            </a:r>
            <a:r>
              <a:rPr lang="fi-FI" dirty="0" err="1"/>
              <a:t>ipsum</a:t>
            </a:r>
            <a:endParaRPr lang="fi-FI" dirty="0"/>
          </a:p>
          <a:p>
            <a:endParaRPr lang="fi-FI" dirty="0"/>
          </a:p>
          <a:p>
            <a:r>
              <a:rPr lang="fi-FI" b="1" dirty="0" err="1"/>
              <a:t>Objectives</a:t>
            </a:r>
            <a:endParaRPr lang="fi-FI" b="1" dirty="0"/>
          </a:p>
          <a:p>
            <a:r>
              <a:rPr lang="fi-FI" dirty="0" err="1"/>
              <a:t>Lorem</a:t>
            </a:r>
            <a:r>
              <a:rPr lang="fi-FI" dirty="0"/>
              <a:t> </a:t>
            </a:r>
            <a:r>
              <a:rPr lang="fi-FI" dirty="0" err="1"/>
              <a:t>ipsum</a:t>
            </a:r>
            <a:r>
              <a:rPr lang="fi-FI" dirty="0"/>
              <a:t> </a:t>
            </a:r>
            <a:r>
              <a:rPr lang="fi-FI" dirty="0" err="1"/>
              <a:t>dolor</a:t>
            </a:r>
            <a:r>
              <a:rPr lang="fi-FI" dirty="0"/>
              <a:t> </a:t>
            </a:r>
            <a:r>
              <a:rPr lang="fi-FI" dirty="0" err="1"/>
              <a:t>sit</a:t>
            </a:r>
            <a:r>
              <a:rPr lang="fi-FI" dirty="0"/>
              <a:t> </a:t>
            </a:r>
            <a:r>
              <a:rPr lang="fi-FI" dirty="0" err="1"/>
              <a:t>amet</a:t>
            </a:r>
            <a:r>
              <a:rPr lang="fi-FI" dirty="0"/>
              <a:t>, </a:t>
            </a:r>
            <a:r>
              <a:rPr lang="fi-FI" dirty="0" err="1"/>
              <a:t>consectetur</a:t>
            </a:r>
            <a:r>
              <a:rPr lang="fi-FI" dirty="0"/>
              <a:t> </a:t>
            </a:r>
            <a:r>
              <a:rPr lang="fi-FI" dirty="0" err="1"/>
              <a:t>adipiscing</a:t>
            </a:r>
            <a:r>
              <a:rPr lang="fi-FI" dirty="0"/>
              <a:t> elit. </a:t>
            </a:r>
            <a:r>
              <a:rPr lang="fi-FI" dirty="0" err="1"/>
              <a:t>Nunc</a:t>
            </a:r>
            <a:r>
              <a:rPr lang="fi-FI" dirty="0"/>
              <a:t> </a:t>
            </a:r>
            <a:r>
              <a:rPr lang="fi-FI" dirty="0" err="1"/>
              <a:t>quis</a:t>
            </a:r>
            <a:r>
              <a:rPr lang="fi-FI" dirty="0"/>
              <a:t> </a:t>
            </a:r>
            <a:r>
              <a:rPr lang="fi-FI" dirty="0" err="1"/>
              <a:t>augue</a:t>
            </a:r>
            <a:r>
              <a:rPr lang="fi-FI" dirty="0"/>
              <a:t> </a:t>
            </a:r>
            <a:r>
              <a:rPr lang="fi-FI" dirty="0" err="1"/>
              <a:t>nec</a:t>
            </a:r>
            <a:r>
              <a:rPr lang="fi-FI" dirty="0"/>
              <a:t> </a:t>
            </a:r>
            <a:r>
              <a:rPr lang="fi-FI" dirty="0" err="1"/>
              <a:t>nisi</a:t>
            </a:r>
            <a:r>
              <a:rPr lang="fi-FI" dirty="0"/>
              <a:t> </a:t>
            </a:r>
            <a:r>
              <a:rPr lang="fi-FI" dirty="0" err="1"/>
              <a:t>ultricies</a:t>
            </a:r>
            <a:r>
              <a:rPr lang="fi-FI" dirty="0"/>
              <a:t> </a:t>
            </a:r>
            <a:r>
              <a:rPr lang="fi-FI" dirty="0" err="1"/>
              <a:t>semper</a:t>
            </a:r>
            <a:r>
              <a:rPr lang="fi-FI" dirty="0"/>
              <a:t>. </a:t>
            </a:r>
          </a:p>
          <a:p>
            <a:r>
              <a:rPr lang="fi-FI" dirty="0"/>
              <a:t>In </a:t>
            </a:r>
            <a:r>
              <a:rPr lang="fi-FI" dirty="0" err="1"/>
              <a:t>luctus</a:t>
            </a:r>
            <a:r>
              <a:rPr lang="fi-FI" dirty="0"/>
              <a:t>, </a:t>
            </a:r>
            <a:r>
              <a:rPr lang="fi-FI" dirty="0" err="1"/>
              <a:t>dui</a:t>
            </a:r>
            <a:r>
              <a:rPr lang="fi-FI" dirty="0"/>
              <a:t> </a:t>
            </a:r>
            <a:r>
              <a:rPr lang="fi-FI" dirty="0" err="1"/>
              <a:t>eget</a:t>
            </a:r>
            <a:r>
              <a:rPr lang="fi-FI" dirty="0"/>
              <a:t> </a:t>
            </a:r>
            <a:r>
              <a:rPr lang="fi-FI" dirty="0" err="1"/>
              <a:t>accumsan</a:t>
            </a:r>
            <a:r>
              <a:rPr lang="fi-FI" dirty="0"/>
              <a:t> </a:t>
            </a:r>
            <a:r>
              <a:rPr lang="fi-FI" dirty="0" err="1"/>
              <a:t>rhoncus</a:t>
            </a:r>
            <a:r>
              <a:rPr lang="fi-FI" dirty="0"/>
              <a:t>, </a:t>
            </a:r>
            <a:r>
              <a:rPr lang="fi-FI" dirty="0" err="1"/>
              <a:t>ante</a:t>
            </a:r>
            <a:r>
              <a:rPr lang="fi-FI" dirty="0"/>
              <a:t> </a:t>
            </a:r>
            <a:r>
              <a:rPr lang="fi-FI" dirty="0" err="1"/>
              <a:t>diam</a:t>
            </a:r>
            <a:r>
              <a:rPr lang="fi-FI" dirty="0"/>
              <a:t> </a:t>
            </a:r>
            <a:r>
              <a:rPr lang="fi-FI" dirty="0" err="1"/>
              <a:t>suscipit</a:t>
            </a:r>
            <a:r>
              <a:rPr lang="fi-FI" dirty="0"/>
              <a:t> </a:t>
            </a:r>
            <a:r>
              <a:rPr lang="fi-FI" dirty="0" err="1"/>
              <a:t>neque</a:t>
            </a:r>
            <a:r>
              <a:rPr lang="fi-FI" dirty="0"/>
              <a:t>, </a:t>
            </a:r>
            <a:r>
              <a:rPr lang="fi-FI" dirty="0" err="1"/>
              <a:t>sed</a:t>
            </a:r>
            <a:r>
              <a:rPr lang="fi-FI" dirty="0"/>
              <a:t> </a:t>
            </a:r>
            <a:r>
              <a:rPr lang="fi-FI" dirty="0" err="1"/>
              <a:t>convallis</a:t>
            </a:r>
            <a:r>
              <a:rPr lang="fi-FI" dirty="0"/>
              <a:t> </a:t>
            </a:r>
            <a:r>
              <a:rPr lang="fi-FI" dirty="0" err="1"/>
              <a:t>nisl</a:t>
            </a:r>
            <a:r>
              <a:rPr lang="fi-FI" dirty="0"/>
              <a:t> </a:t>
            </a:r>
            <a:r>
              <a:rPr lang="fi-FI" dirty="0" err="1"/>
              <a:t>urna</a:t>
            </a:r>
            <a:r>
              <a:rPr lang="fi-FI" dirty="0"/>
              <a:t> </a:t>
            </a:r>
            <a:r>
              <a:rPr lang="fi-FI" dirty="0" err="1"/>
              <a:t>sit</a:t>
            </a:r>
            <a:r>
              <a:rPr lang="fi-FI" dirty="0"/>
              <a:t> </a:t>
            </a:r>
            <a:r>
              <a:rPr lang="fi-FI" dirty="0" err="1"/>
              <a:t>amet</a:t>
            </a:r>
            <a:r>
              <a:rPr lang="fi-FI" dirty="0"/>
              <a:t> </a:t>
            </a:r>
            <a:r>
              <a:rPr lang="fi-FI" dirty="0" err="1"/>
              <a:t>leo</a:t>
            </a:r>
            <a:r>
              <a:rPr lang="fi-FI" dirty="0"/>
              <a:t>. </a:t>
            </a:r>
          </a:p>
          <a:p>
            <a:r>
              <a:rPr lang="fi-FI" dirty="0" err="1"/>
              <a:t>Aenean</a:t>
            </a:r>
            <a:r>
              <a:rPr lang="fi-FI" dirty="0"/>
              <a:t> </a:t>
            </a:r>
            <a:r>
              <a:rPr lang="fi-FI" dirty="0" err="1"/>
              <a:t>ut</a:t>
            </a:r>
            <a:r>
              <a:rPr lang="fi-FI" dirty="0"/>
              <a:t> </a:t>
            </a:r>
            <a:r>
              <a:rPr lang="fi-FI" dirty="0" err="1"/>
              <a:t>urna</a:t>
            </a:r>
            <a:r>
              <a:rPr lang="fi-FI" dirty="0"/>
              <a:t> </a:t>
            </a:r>
            <a:r>
              <a:rPr lang="fi-FI" dirty="0" err="1"/>
              <a:t>elementum</a:t>
            </a:r>
            <a:r>
              <a:rPr lang="fi-FI" dirty="0"/>
              <a:t> </a:t>
            </a:r>
            <a:r>
              <a:rPr lang="fi-FI" dirty="0" err="1"/>
              <a:t>nulla</a:t>
            </a:r>
            <a:r>
              <a:rPr lang="fi-FI" dirty="0"/>
              <a:t> </a:t>
            </a:r>
            <a:r>
              <a:rPr lang="fi-FI" dirty="0" err="1"/>
              <a:t>convallis</a:t>
            </a:r>
            <a:r>
              <a:rPr lang="fi-FI" dirty="0"/>
              <a:t> </a:t>
            </a:r>
            <a:r>
              <a:rPr lang="fi-FI" dirty="0" err="1"/>
              <a:t>convallis</a:t>
            </a:r>
            <a:r>
              <a:rPr lang="fi-FI" dirty="0"/>
              <a:t> </a:t>
            </a:r>
            <a:r>
              <a:rPr lang="fi-FI" dirty="0" err="1"/>
              <a:t>eu</a:t>
            </a:r>
            <a:r>
              <a:rPr lang="fi-FI" dirty="0"/>
              <a:t> </a:t>
            </a:r>
            <a:r>
              <a:rPr lang="fi-FI" dirty="0" err="1"/>
              <a:t>non</a:t>
            </a:r>
            <a:r>
              <a:rPr lang="fi-FI" dirty="0"/>
              <a:t> </a:t>
            </a:r>
            <a:r>
              <a:rPr lang="fi-FI" dirty="0" err="1"/>
              <a:t>urna</a:t>
            </a:r>
            <a:r>
              <a:rPr lang="fi-FI" dirty="0"/>
              <a:t>. </a:t>
            </a:r>
          </a:p>
        </p:txBody>
      </p:sp>
      <p:sp>
        <p:nvSpPr>
          <p:cNvPr id="9" name="Sisällön paikkamerkki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fi-FI" b="1" dirty="0" err="1"/>
              <a:t>Methods</a:t>
            </a:r>
            <a:endParaRPr lang="fi-FI" b="1" dirty="0"/>
          </a:p>
          <a:p>
            <a:r>
              <a:rPr lang="fi-FI" dirty="0" err="1"/>
              <a:t>Lorem</a:t>
            </a:r>
            <a:r>
              <a:rPr lang="fi-FI" dirty="0"/>
              <a:t> </a:t>
            </a:r>
            <a:r>
              <a:rPr lang="fi-FI" dirty="0" err="1"/>
              <a:t>ipsum</a:t>
            </a:r>
            <a:r>
              <a:rPr lang="fi-FI" dirty="0"/>
              <a:t> </a:t>
            </a:r>
            <a:r>
              <a:rPr lang="fi-FI" dirty="0" err="1"/>
              <a:t>dolor</a:t>
            </a:r>
            <a:r>
              <a:rPr lang="fi-FI" dirty="0"/>
              <a:t> </a:t>
            </a:r>
            <a:r>
              <a:rPr lang="fi-FI" dirty="0" err="1"/>
              <a:t>sit</a:t>
            </a:r>
            <a:r>
              <a:rPr lang="fi-FI" dirty="0"/>
              <a:t> </a:t>
            </a:r>
            <a:r>
              <a:rPr lang="fi-FI" dirty="0" err="1"/>
              <a:t>amet</a:t>
            </a:r>
            <a:r>
              <a:rPr lang="fi-FI" dirty="0"/>
              <a:t>, </a:t>
            </a:r>
            <a:r>
              <a:rPr lang="fi-FI" dirty="0" err="1"/>
              <a:t>consectetur</a:t>
            </a:r>
            <a:r>
              <a:rPr lang="fi-FI" dirty="0"/>
              <a:t> </a:t>
            </a:r>
            <a:r>
              <a:rPr lang="fi-FI" dirty="0" err="1"/>
              <a:t>adipiscing</a:t>
            </a:r>
            <a:r>
              <a:rPr lang="fi-FI" dirty="0"/>
              <a:t> elit. </a:t>
            </a:r>
            <a:r>
              <a:rPr lang="fi-FI" dirty="0" err="1"/>
              <a:t>Nunc</a:t>
            </a:r>
            <a:r>
              <a:rPr lang="fi-FI" dirty="0"/>
              <a:t> </a:t>
            </a:r>
            <a:r>
              <a:rPr lang="fi-FI" dirty="0" err="1"/>
              <a:t>quis</a:t>
            </a:r>
            <a:r>
              <a:rPr lang="fi-FI" dirty="0"/>
              <a:t> </a:t>
            </a:r>
            <a:r>
              <a:rPr lang="fi-FI" dirty="0" err="1"/>
              <a:t>augue</a:t>
            </a:r>
            <a:r>
              <a:rPr lang="fi-FI" dirty="0"/>
              <a:t> </a:t>
            </a:r>
            <a:r>
              <a:rPr lang="fi-FI" dirty="0" err="1"/>
              <a:t>nec</a:t>
            </a:r>
            <a:r>
              <a:rPr lang="fi-FI" dirty="0"/>
              <a:t> </a:t>
            </a:r>
            <a:r>
              <a:rPr lang="fi-FI" dirty="0" err="1"/>
              <a:t>nisi</a:t>
            </a:r>
            <a:r>
              <a:rPr lang="fi-FI" dirty="0"/>
              <a:t> </a:t>
            </a:r>
            <a:r>
              <a:rPr lang="fi-FI" dirty="0" err="1"/>
              <a:t>ultricies</a:t>
            </a:r>
            <a:r>
              <a:rPr lang="fi-FI" dirty="0"/>
              <a:t> </a:t>
            </a:r>
            <a:r>
              <a:rPr lang="fi-FI" dirty="0" err="1"/>
              <a:t>semper</a:t>
            </a:r>
            <a:r>
              <a:rPr lang="fi-FI" dirty="0"/>
              <a:t>. In </a:t>
            </a:r>
            <a:r>
              <a:rPr lang="fi-FI" dirty="0" err="1"/>
              <a:t>luctus</a:t>
            </a:r>
            <a:r>
              <a:rPr lang="fi-FI" dirty="0"/>
              <a:t>, </a:t>
            </a:r>
            <a:r>
              <a:rPr lang="fi-FI" dirty="0" err="1"/>
              <a:t>dui</a:t>
            </a:r>
            <a:r>
              <a:rPr lang="fi-FI" dirty="0"/>
              <a:t> </a:t>
            </a:r>
            <a:r>
              <a:rPr lang="fi-FI" dirty="0" err="1"/>
              <a:t>eget</a:t>
            </a:r>
            <a:r>
              <a:rPr lang="fi-FI" dirty="0"/>
              <a:t> </a:t>
            </a:r>
            <a:r>
              <a:rPr lang="fi-FI" dirty="0" err="1"/>
              <a:t>accumsan</a:t>
            </a:r>
            <a:r>
              <a:rPr lang="fi-FI" dirty="0"/>
              <a:t> </a:t>
            </a:r>
            <a:r>
              <a:rPr lang="fi-FI" dirty="0" err="1"/>
              <a:t>rhoncus</a:t>
            </a:r>
            <a:r>
              <a:rPr lang="fi-FI" dirty="0"/>
              <a:t>, </a:t>
            </a:r>
            <a:r>
              <a:rPr lang="fi-FI" dirty="0" err="1"/>
              <a:t>ante</a:t>
            </a:r>
            <a:r>
              <a:rPr lang="fi-FI" dirty="0"/>
              <a:t> </a:t>
            </a:r>
            <a:r>
              <a:rPr lang="fi-FI" dirty="0" err="1"/>
              <a:t>diam</a:t>
            </a:r>
            <a:r>
              <a:rPr lang="fi-FI" dirty="0"/>
              <a:t> </a:t>
            </a:r>
            <a:r>
              <a:rPr lang="fi-FI" dirty="0" err="1"/>
              <a:t>suscipit</a:t>
            </a:r>
            <a:r>
              <a:rPr lang="fi-FI" dirty="0"/>
              <a:t> </a:t>
            </a:r>
            <a:r>
              <a:rPr lang="fi-FI" dirty="0" err="1"/>
              <a:t>neque</a:t>
            </a:r>
            <a:r>
              <a:rPr lang="fi-FI" dirty="0"/>
              <a:t>, </a:t>
            </a:r>
            <a:r>
              <a:rPr lang="fi-FI" dirty="0" err="1"/>
              <a:t>sed</a:t>
            </a:r>
            <a:r>
              <a:rPr lang="fi-FI" dirty="0"/>
              <a:t> </a:t>
            </a:r>
            <a:r>
              <a:rPr lang="fi-FI" dirty="0" err="1"/>
              <a:t>convallis</a:t>
            </a:r>
            <a:r>
              <a:rPr lang="fi-FI" dirty="0"/>
              <a:t> </a:t>
            </a:r>
            <a:r>
              <a:rPr lang="fi-FI" dirty="0" err="1"/>
              <a:t>nisl</a:t>
            </a:r>
            <a:r>
              <a:rPr lang="fi-FI" dirty="0"/>
              <a:t> </a:t>
            </a:r>
            <a:r>
              <a:rPr lang="fi-FI" dirty="0" err="1"/>
              <a:t>urna</a:t>
            </a:r>
            <a:r>
              <a:rPr lang="fi-FI" dirty="0"/>
              <a:t> </a:t>
            </a:r>
            <a:r>
              <a:rPr lang="fi-FI" dirty="0" err="1"/>
              <a:t>sit</a:t>
            </a:r>
            <a:r>
              <a:rPr lang="fi-FI" dirty="0"/>
              <a:t> </a:t>
            </a:r>
            <a:r>
              <a:rPr lang="fi-FI" dirty="0" err="1"/>
              <a:t>amet</a:t>
            </a:r>
            <a:r>
              <a:rPr lang="fi-FI" dirty="0"/>
              <a:t> </a:t>
            </a:r>
            <a:r>
              <a:rPr lang="fi-FI" dirty="0" err="1"/>
              <a:t>leo</a:t>
            </a:r>
            <a:r>
              <a:rPr lang="fi-FI" dirty="0"/>
              <a:t>. 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dirty="0"/>
              <a:t>FIGURE 2. </a:t>
            </a:r>
            <a:r>
              <a:rPr lang="fi-FI" dirty="0" err="1"/>
              <a:t>Aenean</a:t>
            </a:r>
            <a:r>
              <a:rPr lang="fi-FI" dirty="0"/>
              <a:t> </a:t>
            </a:r>
            <a:r>
              <a:rPr lang="fi-FI" dirty="0" err="1"/>
              <a:t>hendrerit</a:t>
            </a:r>
            <a:endParaRPr lang="fi-FI" dirty="0"/>
          </a:p>
          <a:p>
            <a:endParaRPr lang="fi-FI" dirty="0"/>
          </a:p>
          <a:p>
            <a:r>
              <a:rPr lang="fi-FI" dirty="0" err="1"/>
              <a:t>Fermentum</a:t>
            </a:r>
            <a:r>
              <a:rPr lang="fi-FI" dirty="0"/>
              <a:t> </a:t>
            </a:r>
            <a:r>
              <a:rPr lang="fi-FI" dirty="0" err="1"/>
              <a:t>quam</a:t>
            </a:r>
            <a:r>
              <a:rPr lang="fi-FI" dirty="0"/>
              <a:t>, </a:t>
            </a:r>
            <a:r>
              <a:rPr lang="fi-FI" dirty="0" err="1"/>
              <a:t>malesuada</a:t>
            </a:r>
            <a:r>
              <a:rPr lang="fi-FI" dirty="0"/>
              <a:t> </a:t>
            </a:r>
            <a:r>
              <a:rPr lang="fi-FI" dirty="0" err="1"/>
              <a:t>commodo</a:t>
            </a:r>
            <a:r>
              <a:rPr lang="fi-FI" dirty="0"/>
              <a:t> tellus </a:t>
            </a:r>
            <a:r>
              <a:rPr lang="fi-FI" dirty="0" err="1"/>
              <a:t>pellentesque</a:t>
            </a:r>
            <a:r>
              <a:rPr lang="fi-FI" dirty="0"/>
              <a:t> </a:t>
            </a:r>
            <a:r>
              <a:rPr lang="fi-FI" dirty="0" err="1"/>
              <a:t>sed</a:t>
            </a:r>
            <a:r>
              <a:rPr lang="fi-FI" dirty="0"/>
              <a:t>. </a:t>
            </a:r>
            <a:r>
              <a:rPr lang="fi-FI" dirty="0" err="1"/>
              <a:t>Aenean</a:t>
            </a:r>
            <a:r>
              <a:rPr lang="fi-FI" dirty="0"/>
              <a:t> </a:t>
            </a:r>
            <a:r>
              <a:rPr lang="fi-FI" dirty="0" err="1"/>
              <a:t>nec</a:t>
            </a:r>
            <a:r>
              <a:rPr lang="fi-FI" dirty="0"/>
              <a:t> </a:t>
            </a:r>
            <a:r>
              <a:rPr lang="fi-FI" dirty="0" err="1"/>
              <a:t>auctor</a:t>
            </a:r>
            <a:r>
              <a:rPr lang="fi-FI" dirty="0"/>
              <a:t> </a:t>
            </a:r>
            <a:r>
              <a:rPr lang="fi-FI" dirty="0" err="1"/>
              <a:t>nulla</a:t>
            </a:r>
            <a:r>
              <a:rPr lang="fi-FI" dirty="0"/>
              <a:t>. </a:t>
            </a:r>
            <a:r>
              <a:rPr lang="fi-FI" dirty="0" err="1"/>
              <a:t>Donec</a:t>
            </a:r>
            <a:r>
              <a:rPr lang="fi-FI" dirty="0"/>
              <a:t> </a:t>
            </a:r>
            <a:r>
              <a:rPr lang="fi-FI" dirty="0" err="1"/>
              <a:t>luctus</a:t>
            </a:r>
            <a:r>
              <a:rPr lang="fi-FI" dirty="0"/>
              <a:t> </a:t>
            </a:r>
            <a:r>
              <a:rPr lang="fi-FI" dirty="0" err="1"/>
              <a:t>mattis</a:t>
            </a:r>
            <a:r>
              <a:rPr lang="fi-FI" dirty="0"/>
              <a:t> </a:t>
            </a:r>
            <a:r>
              <a:rPr lang="fi-FI" dirty="0" err="1"/>
              <a:t>eros</a:t>
            </a:r>
            <a:r>
              <a:rPr lang="fi-FI" dirty="0"/>
              <a:t> </a:t>
            </a:r>
            <a:r>
              <a:rPr lang="fi-FI" dirty="0" err="1"/>
              <a:t>eu</a:t>
            </a:r>
            <a:r>
              <a:rPr lang="fi-FI" dirty="0"/>
              <a:t> </a:t>
            </a:r>
            <a:r>
              <a:rPr lang="fi-FI" dirty="0" err="1"/>
              <a:t>convallis</a:t>
            </a:r>
            <a:r>
              <a:rPr lang="fi-FI" dirty="0"/>
              <a:t>. </a:t>
            </a:r>
            <a:r>
              <a:rPr lang="fi-FI" dirty="0" err="1"/>
              <a:t>Mauris</a:t>
            </a:r>
            <a:r>
              <a:rPr lang="fi-FI" dirty="0"/>
              <a:t> </a:t>
            </a:r>
            <a:r>
              <a:rPr lang="fi-FI" dirty="0" err="1"/>
              <a:t>sem</a:t>
            </a:r>
            <a:r>
              <a:rPr lang="fi-FI" dirty="0"/>
              <a:t> </a:t>
            </a:r>
            <a:r>
              <a:rPr lang="fi-FI" dirty="0" err="1"/>
              <a:t>tortor</a:t>
            </a:r>
            <a:r>
              <a:rPr lang="fi-FI" dirty="0"/>
              <a:t>, </a:t>
            </a:r>
            <a:r>
              <a:rPr lang="fi-FI" dirty="0" err="1"/>
              <a:t>fermentum</a:t>
            </a:r>
            <a:r>
              <a:rPr lang="fi-FI" dirty="0"/>
              <a:t> at </a:t>
            </a:r>
            <a:r>
              <a:rPr lang="fi-FI" dirty="0" err="1"/>
              <a:t>laoreet</a:t>
            </a:r>
            <a:r>
              <a:rPr lang="fi-FI" dirty="0"/>
              <a:t> </a:t>
            </a:r>
            <a:r>
              <a:rPr lang="fi-FI" dirty="0" err="1"/>
              <a:t>ut</a:t>
            </a:r>
            <a:r>
              <a:rPr lang="fi-FI" dirty="0"/>
              <a:t>, </a:t>
            </a:r>
            <a:r>
              <a:rPr lang="fi-FI" dirty="0" err="1"/>
              <a:t>feugiat</a:t>
            </a:r>
            <a:r>
              <a:rPr lang="fi-FI" dirty="0"/>
              <a:t> </a:t>
            </a:r>
            <a:r>
              <a:rPr lang="fi-FI" dirty="0" err="1"/>
              <a:t>sed</a:t>
            </a:r>
            <a:r>
              <a:rPr lang="fi-FI" dirty="0"/>
              <a:t> </a:t>
            </a:r>
            <a:r>
              <a:rPr lang="fi-FI" dirty="0" err="1"/>
              <a:t>neque</a:t>
            </a:r>
            <a:r>
              <a:rPr lang="fi-FI" dirty="0"/>
              <a:t>. In </a:t>
            </a:r>
            <a:r>
              <a:rPr lang="fi-FI" dirty="0" err="1"/>
              <a:t>venenatis</a:t>
            </a:r>
            <a:r>
              <a:rPr lang="fi-FI" dirty="0"/>
              <a:t> </a:t>
            </a:r>
            <a:r>
              <a:rPr lang="fi-FI" dirty="0" err="1"/>
              <a:t>nunc</a:t>
            </a:r>
            <a:r>
              <a:rPr lang="fi-FI" dirty="0"/>
              <a:t> </a:t>
            </a:r>
            <a:r>
              <a:rPr lang="fi-FI" dirty="0" err="1"/>
              <a:t>vel</a:t>
            </a:r>
            <a:r>
              <a:rPr lang="fi-FI" dirty="0"/>
              <a:t> elit </a:t>
            </a:r>
            <a:r>
              <a:rPr lang="fi-FI" dirty="0" err="1"/>
              <a:t>varius</a:t>
            </a:r>
            <a:r>
              <a:rPr lang="fi-FI" dirty="0"/>
              <a:t> </a:t>
            </a:r>
            <a:r>
              <a:rPr lang="fi-FI" dirty="0" err="1"/>
              <a:t>feugiat</a:t>
            </a:r>
            <a:r>
              <a:rPr lang="fi-FI" dirty="0"/>
              <a:t>.</a:t>
            </a:r>
          </a:p>
          <a:p>
            <a:endParaRPr lang="fi-FI" dirty="0"/>
          </a:p>
          <a:p>
            <a:r>
              <a:rPr lang="fi-FI" b="1" dirty="0" err="1"/>
              <a:t>Results</a:t>
            </a:r>
            <a:endParaRPr lang="fi-FI" b="1" dirty="0"/>
          </a:p>
          <a:p>
            <a:r>
              <a:rPr lang="fi-FI" dirty="0" err="1"/>
              <a:t>Donec</a:t>
            </a:r>
            <a:r>
              <a:rPr lang="fi-FI" dirty="0"/>
              <a:t> </a:t>
            </a:r>
            <a:r>
              <a:rPr lang="fi-FI" dirty="0" err="1"/>
              <a:t>mattis</a:t>
            </a:r>
            <a:r>
              <a:rPr lang="fi-FI" dirty="0"/>
              <a:t> </a:t>
            </a:r>
            <a:r>
              <a:rPr lang="fi-FI" dirty="0" err="1"/>
              <a:t>sem</a:t>
            </a:r>
            <a:r>
              <a:rPr lang="fi-FI" dirty="0"/>
              <a:t> </a:t>
            </a:r>
            <a:r>
              <a:rPr lang="fi-FI" dirty="0" err="1"/>
              <a:t>auctor</a:t>
            </a:r>
            <a:r>
              <a:rPr lang="fi-FI" dirty="0"/>
              <a:t> mi </a:t>
            </a:r>
            <a:r>
              <a:rPr lang="fi-FI" dirty="0" err="1"/>
              <a:t>aliquet</a:t>
            </a:r>
            <a:r>
              <a:rPr lang="fi-FI" dirty="0"/>
              <a:t> </a:t>
            </a:r>
            <a:r>
              <a:rPr lang="fi-FI" dirty="0" err="1"/>
              <a:t>elementum</a:t>
            </a:r>
            <a:r>
              <a:rPr lang="fi-FI" dirty="0"/>
              <a:t>. </a:t>
            </a:r>
            <a:r>
              <a:rPr lang="fi-FI" dirty="0" err="1"/>
              <a:t>Suspendisse</a:t>
            </a:r>
            <a:r>
              <a:rPr lang="fi-FI" dirty="0"/>
              <a:t> elit </a:t>
            </a:r>
            <a:r>
              <a:rPr lang="fi-FI" dirty="0" err="1"/>
              <a:t>dui</a:t>
            </a:r>
            <a:r>
              <a:rPr lang="fi-FI" dirty="0"/>
              <a:t>, </a:t>
            </a:r>
            <a:r>
              <a:rPr lang="fi-FI" dirty="0" err="1"/>
              <a:t>convallis</a:t>
            </a:r>
            <a:r>
              <a:rPr lang="fi-FI" dirty="0"/>
              <a:t> </a:t>
            </a:r>
            <a:r>
              <a:rPr lang="fi-FI" dirty="0" err="1"/>
              <a:t>eget</a:t>
            </a:r>
            <a:r>
              <a:rPr lang="fi-FI" dirty="0"/>
              <a:t> </a:t>
            </a:r>
            <a:r>
              <a:rPr lang="fi-FI" dirty="0" err="1"/>
              <a:t>dictum</a:t>
            </a:r>
            <a:r>
              <a:rPr lang="fi-FI" dirty="0"/>
              <a:t> id, </a:t>
            </a:r>
            <a:r>
              <a:rPr lang="fi-FI" dirty="0" err="1"/>
              <a:t>vulputate</a:t>
            </a:r>
            <a:r>
              <a:rPr lang="fi-FI" dirty="0"/>
              <a:t> </a:t>
            </a:r>
            <a:r>
              <a:rPr lang="fi-FI" dirty="0" err="1"/>
              <a:t>fringilla</a:t>
            </a:r>
            <a:r>
              <a:rPr lang="fi-FI" dirty="0"/>
              <a:t> </a:t>
            </a:r>
            <a:r>
              <a:rPr lang="fi-FI" dirty="0" err="1"/>
              <a:t>sapien</a:t>
            </a:r>
            <a:r>
              <a:rPr lang="fi-FI" dirty="0"/>
              <a:t>.</a:t>
            </a:r>
          </a:p>
          <a:p>
            <a:endParaRPr lang="fi-FI" dirty="0"/>
          </a:p>
        </p:txBody>
      </p:sp>
      <p:sp>
        <p:nvSpPr>
          <p:cNvPr id="10" name="Sisällön paikkamerkki 9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fi-FI" dirty="0" err="1"/>
              <a:t>Donec</a:t>
            </a:r>
            <a:r>
              <a:rPr lang="fi-FI" dirty="0"/>
              <a:t> </a:t>
            </a:r>
            <a:r>
              <a:rPr lang="fi-FI" dirty="0" err="1"/>
              <a:t>mattis</a:t>
            </a:r>
            <a:r>
              <a:rPr lang="fi-FI" dirty="0"/>
              <a:t> </a:t>
            </a:r>
            <a:r>
              <a:rPr lang="fi-FI" dirty="0" err="1"/>
              <a:t>sem</a:t>
            </a:r>
            <a:r>
              <a:rPr lang="fi-FI" dirty="0"/>
              <a:t> </a:t>
            </a:r>
            <a:r>
              <a:rPr lang="fi-FI" dirty="0" err="1"/>
              <a:t>auctor</a:t>
            </a:r>
            <a:r>
              <a:rPr lang="fi-FI" dirty="0"/>
              <a:t> mi </a:t>
            </a:r>
            <a:r>
              <a:rPr lang="fi-FI" dirty="0" err="1"/>
              <a:t>aliquet</a:t>
            </a:r>
            <a:r>
              <a:rPr lang="fi-FI" dirty="0"/>
              <a:t> </a:t>
            </a:r>
            <a:r>
              <a:rPr lang="fi-FI" dirty="0" err="1"/>
              <a:t>elementum</a:t>
            </a:r>
            <a:r>
              <a:rPr lang="fi-FI" dirty="0"/>
              <a:t>. </a:t>
            </a:r>
            <a:r>
              <a:rPr lang="fi-FI" dirty="0" err="1"/>
              <a:t>Suspendisse</a:t>
            </a:r>
            <a:r>
              <a:rPr lang="fi-FI" dirty="0"/>
              <a:t> elit </a:t>
            </a:r>
            <a:r>
              <a:rPr lang="fi-FI" dirty="0" err="1"/>
              <a:t>dui</a:t>
            </a:r>
            <a:r>
              <a:rPr lang="fi-FI" dirty="0"/>
              <a:t>, </a:t>
            </a:r>
            <a:r>
              <a:rPr lang="fi-FI" dirty="0" err="1"/>
              <a:t>convallis</a:t>
            </a:r>
            <a:r>
              <a:rPr lang="fi-FI" dirty="0"/>
              <a:t> </a:t>
            </a:r>
            <a:r>
              <a:rPr lang="fi-FI" dirty="0" err="1"/>
              <a:t>eget</a:t>
            </a:r>
            <a:r>
              <a:rPr lang="fi-FI" dirty="0"/>
              <a:t> </a:t>
            </a:r>
            <a:r>
              <a:rPr lang="fi-FI" dirty="0" err="1"/>
              <a:t>dictum</a:t>
            </a:r>
            <a:r>
              <a:rPr lang="fi-FI" dirty="0"/>
              <a:t> id, </a:t>
            </a:r>
            <a:r>
              <a:rPr lang="fi-FI" dirty="0" err="1"/>
              <a:t>vulputate</a:t>
            </a:r>
            <a:r>
              <a:rPr lang="fi-FI" dirty="0"/>
              <a:t> </a:t>
            </a:r>
            <a:r>
              <a:rPr lang="fi-FI" dirty="0" err="1"/>
              <a:t>fringilla</a:t>
            </a:r>
            <a:r>
              <a:rPr lang="fi-FI" dirty="0"/>
              <a:t> </a:t>
            </a:r>
            <a:r>
              <a:rPr lang="fi-FI" dirty="0" err="1"/>
              <a:t>sapien</a:t>
            </a:r>
            <a:r>
              <a:rPr lang="fi-FI" dirty="0"/>
              <a:t>. 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dirty="0"/>
              <a:t>FIGURE 3. </a:t>
            </a:r>
            <a:r>
              <a:rPr lang="fi-FI" dirty="0" err="1"/>
              <a:t>Aenean</a:t>
            </a:r>
            <a:r>
              <a:rPr lang="fi-FI" dirty="0"/>
              <a:t> </a:t>
            </a:r>
            <a:r>
              <a:rPr lang="fi-FI" dirty="0" err="1"/>
              <a:t>hendrerit</a:t>
            </a:r>
            <a:endParaRPr lang="fi-FI" dirty="0"/>
          </a:p>
          <a:p>
            <a:endParaRPr lang="fi-FI" dirty="0"/>
          </a:p>
          <a:p>
            <a:r>
              <a:rPr lang="fi-FI" b="1" dirty="0" err="1"/>
              <a:t>Conclusions</a:t>
            </a:r>
            <a:endParaRPr lang="fi-FI" b="1" dirty="0"/>
          </a:p>
          <a:p>
            <a:r>
              <a:rPr lang="fi-FI" dirty="0"/>
              <a:t>Nam </a:t>
            </a:r>
            <a:r>
              <a:rPr lang="fi-FI" dirty="0" err="1"/>
              <a:t>accumsan</a:t>
            </a:r>
            <a:r>
              <a:rPr lang="fi-FI" dirty="0"/>
              <a:t> </a:t>
            </a:r>
            <a:r>
              <a:rPr lang="fi-FI" dirty="0" err="1"/>
              <a:t>venenatis</a:t>
            </a:r>
            <a:r>
              <a:rPr lang="fi-FI" dirty="0"/>
              <a:t> </a:t>
            </a:r>
            <a:r>
              <a:rPr lang="fi-FI" dirty="0" err="1"/>
              <a:t>ipsum</a:t>
            </a:r>
            <a:r>
              <a:rPr lang="fi-FI" dirty="0"/>
              <a:t>, </a:t>
            </a:r>
            <a:r>
              <a:rPr lang="fi-FI" dirty="0" err="1"/>
              <a:t>aliquam</a:t>
            </a:r>
            <a:r>
              <a:rPr lang="fi-FI" dirty="0"/>
              <a:t> </a:t>
            </a:r>
            <a:r>
              <a:rPr lang="fi-FI" dirty="0" err="1"/>
              <a:t>pellentesque</a:t>
            </a:r>
            <a:r>
              <a:rPr lang="fi-FI" dirty="0"/>
              <a:t> </a:t>
            </a:r>
            <a:r>
              <a:rPr lang="fi-FI" dirty="0" err="1"/>
              <a:t>metus</a:t>
            </a:r>
            <a:r>
              <a:rPr lang="fi-FI" dirty="0"/>
              <a:t> </a:t>
            </a:r>
            <a:r>
              <a:rPr lang="fi-FI" dirty="0" err="1"/>
              <a:t>consectetur</a:t>
            </a:r>
            <a:r>
              <a:rPr lang="fi-FI" dirty="0"/>
              <a:t> </a:t>
            </a:r>
            <a:r>
              <a:rPr lang="fi-FI" dirty="0" err="1"/>
              <a:t>laoreet</a:t>
            </a:r>
            <a:r>
              <a:rPr lang="fi-FI" dirty="0"/>
              <a:t>. </a:t>
            </a:r>
            <a:r>
              <a:rPr lang="fi-FI" dirty="0" err="1"/>
              <a:t>Integer</a:t>
            </a:r>
            <a:r>
              <a:rPr lang="fi-FI" dirty="0"/>
              <a:t> </a:t>
            </a:r>
            <a:r>
              <a:rPr lang="fi-FI" dirty="0" err="1"/>
              <a:t>ac</a:t>
            </a:r>
            <a:r>
              <a:rPr lang="fi-FI" dirty="0"/>
              <a:t> </a:t>
            </a:r>
            <a:r>
              <a:rPr lang="fi-FI" dirty="0" err="1"/>
              <a:t>blandit</a:t>
            </a:r>
            <a:r>
              <a:rPr lang="fi-FI" dirty="0"/>
              <a:t> </a:t>
            </a:r>
            <a:r>
              <a:rPr lang="fi-FI" dirty="0" err="1"/>
              <a:t>turpis</a:t>
            </a:r>
            <a:r>
              <a:rPr lang="fi-FI" dirty="0"/>
              <a:t>. </a:t>
            </a:r>
            <a:r>
              <a:rPr lang="fi-FI" dirty="0" err="1"/>
              <a:t>Integer</a:t>
            </a:r>
            <a:r>
              <a:rPr lang="fi-FI" dirty="0"/>
              <a:t> </a:t>
            </a:r>
            <a:r>
              <a:rPr lang="fi-FI" dirty="0" err="1"/>
              <a:t>quis</a:t>
            </a:r>
            <a:r>
              <a:rPr lang="fi-FI" dirty="0"/>
              <a:t> </a:t>
            </a:r>
            <a:r>
              <a:rPr lang="fi-FI" dirty="0" err="1"/>
              <a:t>augue</a:t>
            </a:r>
            <a:r>
              <a:rPr lang="fi-FI" dirty="0"/>
              <a:t> </a:t>
            </a:r>
            <a:r>
              <a:rPr lang="fi-FI" dirty="0" err="1"/>
              <a:t>felis</a:t>
            </a:r>
            <a:r>
              <a:rPr lang="fi-FI" dirty="0"/>
              <a:t>. </a:t>
            </a:r>
            <a:r>
              <a:rPr lang="fi-FI" dirty="0" err="1"/>
              <a:t>Vestibulum</a:t>
            </a:r>
            <a:r>
              <a:rPr lang="fi-FI" dirty="0"/>
              <a:t> </a:t>
            </a:r>
            <a:r>
              <a:rPr lang="fi-FI" dirty="0" err="1"/>
              <a:t>lectus</a:t>
            </a:r>
            <a:r>
              <a:rPr lang="fi-FI" dirty="0"/>
              <a:t> </a:t>
            </a:r>
            <a:r>
              <a:rPr lang="fi-FI" dirty="0" err="1"/>
              <a:t>nulla</a:t>
            </a:r>
            <a:r>
              <a:rPr lang="fi-FI" dirty="0"/>
              <a:t>, </a:t>
            </a:r>
            <a:r>
              <a:rPr lang="fi-FI" dirty="0" err="1"/>
              <a:t>facilisis</a:t>
            </a:r>
            <a:r>
              <a:rPr lang="fi-FI" dirty="0"/>
              <a:t> </a:t>
            </a:r>
            <a:r>
              <a:rPr lang="fi-FI" dirty="0" err="1"/>
              <a:t>elementum</a:t>
            </a:r>
            <a:r>
              <a:rPr lang="fi-FI" dirty="0"/>
              <a:t> </a:t>
            </a:r>
            <a:r>
              <a:rPr lang="fi-FI" dirty="0" err="1"/>
              <a:t>pharetra</a:t>
            </a:r>
            <a:r>
              <a:rPr lang="fi-FI" dirty="0"/>
              <a:t> at, </a:t>
            </a:r>
            <a:r>
              <a:rPr lang="fi-FI" dirty="0" err="1"/>
              <a:t>imperdiet</a:t>
            </a:r>
            <a:r>
              <a:rPr lang="fi-FI" dirty="0"/>
              <a:t> </a:t>
            </a:r>
            <a:r>
              <a:rPr lang="fi-FI" dirty="0" err="1"/>
              <a:t>quis</a:t>
            </a:r>
            <a:r>
              <a:rPr lang="fi-FI" dirty="0"/>
              <a:t> magna. </a:t>
            </a:r>
            <a:r>
              <a:rPr lang="fi-FI" dirty="0" err="1"/>
              <a:t>Pellentesque</a:t>
            </a:r>
            <a:r>
              <a:rPr lang="fi-FI" dirty="0"/>
              <a:t> </a:t>
            </a:r>
            <a:r>
              <a:rPr lang="fi-FI" dirty="0" err="1"/>
              <a:t>ullamcorper</a:t>
            </a:r>
            <a:r>
              <a:rPr lang="fi-FI" dirty="0"/>
              <a:t> </a:t>
            </a:r>
            <a:r>
              <a:rPr lang="fi-FI" dirty="0" err="1"/>
              <a:t>varius</a:t>
            </a:r>
            <a:r>
              <a:rPr lang="fi-FI" dirty="0"/>
              <a:t> </a:t>
            </a:r>
            <a:r>
              <a:rPr lang="fi-FI" dirty="0" err="1"/>
              <a:t>arcu</a:t>
            </a:r>
            <a:r>
              <a:rPr lang="fi-FI" dirty="0"/>
              <a:t>, </a:t>
            </a:r>
            <a:r>
              <a:rPr lang="fi-FI" dirty="0" err="1"/>
              <a:t>interdum</a:t>
            </a:r>
            <a:r>
              <a:rPr lang="fi-FI" dirty="0"/>
              <a:t> </a:t>
            </a:r>
            <a:r>
              <a:rPr lang="fi-FI" dirty="0" err="1"/>
              <a:t>pellentesque</a:t>
            </a:r>
            <a:r>
              <a:rPr lang="fi-FI" dirty="0"/>
              <a:t> massa </a:t>
            </a:r>
            <a:r>
              <a:rPr lang="fi-FI" dirty="0" err="1"/>
              <a:t>vulputate</a:t>
            </a:r>
            <a:r>
              <a:rPr lang="fi-FI" dirty="0"/>
              <a:t> a. </a:t>
            </a:r>
            <a:r>
              <a:rPr lang="fi-FI" dirty="0" err="1"/>
              <a:t>Mauris</a:t>
            </a:r>
            <a:r>
              <a:rPr lang="fi-FI" dirty="0"/>
              <a:t> </a:t>
            </a:r>
            <a:r>
              <a:rPr lang="fi-FI" dirty="0" err="1"/>
              <a:t>eu</a:t>
            </a:r>
            <a:r>
              <a:rPr lang="fi-FI" dirty="0"/>
              <a:t> </a:t>
            </a:r>
            <a:r>
              <a:rPr lang="fi-FI" dirty="0" err="1"/>
              <a:t>odio</a:t>
            </a:r>
            <a:r>
              <a:rPr lang="fi-FI" dirty="0"/>
              <a:t> </a:t>
            </a:r>
            <a:r>
              <a:rPr lang="fi-FI" dirty="0" err="1"/>
              <a:t>enim</a:t>
            </a:r>
            <a:r>
              <a:rPr lang="fi-FI" dirty="0"/>
              <a:t>. </a:t>
            </a:r>
          </a:p>
          <a:p>
            <a:endParaRPr lang="fi-FI" dirty="0"/>
          </a:p>
          <a:p>
            <a:r>
              <a:rPr lang="fi-FI" b="1" dirty="0" err="1"/>
              <a:t>References</a:t>
            </a:r>
            <a:endParaRPr lang="fi-FI" b="1" dirty="0"/>
          </a:p>
          <a:p>
            <a:r>
              <a:rPr lang="fi-FI" dirty="0" err="1"/>
              <a:t>Fusce</a:t>
            </a:r>
            <a:r>
              <a:rPr lang="fi-FI" dirty="0"/>
              <a:t> </a:t>
            </a:r>
            <a:r>
              <a:rPr lang="fi-FI" dirty="0" err="1"/>
              <a:t>eget</a:t>
            </a:r>
            <a:r>
              <a:rPr lang="fi-FI" dirty="0"/>
              <a:t> </a:t>
            </a:r>
            <a:r>
              <a:rPr lang="fi-FI" dirty="0" err="1"/>
              <a:t>neque</a:t>
            </a:r>
            <a:r>
              <a:rPr lang="fi-FI" dirty="0"/>
              <a:t> </a:t>
            </a:r>
            <a:r>
              <a:rPr lang="fi-FI" dirty="0" err="1"/>
              <a:t>nisl</a:t>
            </a:r>
            <a:r>
              <a:rPr lang="fi-FI" dirty="0"/>
              <a:t>. </a:t>
            </a:r>
            <a:r>
              <a:rPr lang="fi-FI" dirty="0" err="1"/>
              <a:t>Quisque</a:t>
            </a:r>
            <a:r>
              <a:rPr lang="fi-FI" dirty="0"/>
              <a:t> </a:t>
            </a:r>
            <a:r>
              <a:rPr lang="fi-FI" dirty="0" err="1"/>
              <a:t>eget</a:t>
            </a:r>
            <a:r>
              <a:rPr lang="fi-FI" dirty="0"/>
              <a:t> elit </a:t>
            </a:r>
            <a:r>
              <a:rPr lang="fi-FI" dirty="0" err="1"/>
              <a:t>tincidunt</a:t>
            </a:r>
            <a:r>
              <a:rPr lang="fi-FI" dirty="0"/>
              <a:t> </a:t>
            </a:r>
            <a:r>
              <a:rPr lang="fi-FI" dirty="0" err="1"/>
              <a:t>metus</a:t>
            </a:r>
            <a:r>
              <a:rPr lang="fi-FI" dirty="0"/>
              <a:t> </a:t>
            </a:r>
            <a:r>
              <a:rPr lang="fi-FI" dirty="0" err="1"/>
              <a:t>blandit</a:t>
            </a:r>
            <a:r>
              <a:rPr lang="fi-FI" dirty="0"/>
              <a:t> </a:t>
            </a:r>
            <a:r>
              <a:rPr lang="fi-FI" dirty="0" err="1"/>
              <a:t>viverra</a:t>
            </a:r>
            <a:r>
              <a:rPr lang="fi-FI" dirty="0"/>
              <a:t>. </a:t>
            </a:r>
          </a:p>
          <a:p>
            <a:r>
              <a:rPr lang="fi-FI" dirty="0"/>
              <a:t>In </a:t>
            </a:r>
            <a:r>
              <a:rPr lang="fi-FI" dirty="0" err="1"/>
              <a:t>pellentesque</a:t>
            </a:r>
            <a:r>
              <a:rPr lang="fi-FI" dirty="0"/>
              <a:t> </a:t>
            </a:r>
            <a:r>
              <a:rPr lang="fi-FI" dirty="0" err="1"/>
              <a:t>pretium</a:t>
            </a:r>
            <a:r>
              <a:rPr lang="fi-FI" dirty="0"/>
              <a:t> </a:t>
            </a:r>
            <a:r>
              <a:rPr lang="fi-FI" dirty="0" err="1"/>
              <a:t>erat</a:t>
            </a:r>
            <a:r>
              <a:rPr lang="fi-FI" dirty="0"/>
              <a:t> </a:t>
            </a:r>
            <a:r>
              <a:rPr lang="fi-FI" dirty="0" err="1"/>
              <a:t>sit</a:t>
            </a:r>
            <a:r>
              <a:rPr lang="fi-FI" dirty="0"/>
              <a:t> </a:t>
            </a:r>
            <a:r>
              <a:rPr lang="fi-FI" dirty="0" err="1"/>
              <a:t>amet</a:t>
            </a:r>
            <a:r>
              <a:rPr lang="fi-FI" dirty="0"/>
              <a:t> </a:t>
            </a:r>
            <a:r>
              <a:rPr lang="fi-FI" dirty="0" err="1"/>
              <a:t>euismod</a:t>
            </a:r>
            <a:r>
              <a:rPr lang="fi-FI" dirty="0"/>
              <a:t>. </a:t>
            </a:r>
          </a:p>
          <a:p>
            <a:r>
              <a:rPr lang="fi-FI" dirty="0" err="1"/>
              <a:t>Cum</a:t>
            </a:r>
            <a:r>
              <a:rPr lang="fi-FI" dirty="0"/>
              <a:t> </a:t>
            </a:r>
            <a:r>
              <a:rPr lang="fi-FI" dirty="0" err="1"/>
              <a:t>sociis</a:t>
            </a:r>
            <a:r>
              <a:rPr lang="fi-FI" dirty="0"/>
              <a:t> </a:t>
            </a:r>
            <a:r>
              <a:rPr lang="fi-FI" dirty="0" err="1"/>
              <a:t>natoque</a:t>
            </a:r>
            <a:r>
              <a:rPr lang="fi-FI" dirty="0"/>
              <a:t> </a:t>
            </a:r>
            <a:r>
              <a:rPr lang="fi-FI" dirty="0" err="1"/>
              <a:t>penatibus</a:t>
            </a:r>
            <a:r>
              <a:rPr lang="fi-FI" dirty="0"/>
              <a:t> et </a:t>
            </a:r>
            <a:r>
              <a:rPr lang="fi-FI" dirty="0" err="1"/>
              <a:t>magnis</a:t>
            </a:r>
            <a:r>
              <a:rPr lang="fi-FI" dirty="0"/>
              <a:t> dis </a:t>
            </a:r>
            <a:r>
              <a:rPr lang="fi-FI" dirty="0" err="1"/>
              <a:t>parturient</a:t>
            </a:r>
            <a:r>
              <a:rPr lang="fi-FI" dirty="0"/>
              <a:t> </a:t>
            </a:r>
            <a:r>
              <a:rPr lang="fi-FI" dirty="0" err="1"/>
              <a:t>montes</a:t>
            </a:r>
            <a:r>
              <a:rPr lang="fi-FI" dirty="0"/>
              <a:t>, </a:t>
            </a:r>
            <a:r>
              <a:rPr lang="fi-FI" dirty="0" err="1"/>
              <a:t>nascetur</a:t>
            </a:r>
            <a:r>
              <a:rPr lang="fi-FI" dirty="0"/>
              <a:t> </a:t>
            </a:r>
            <a:r>
              <a:rPr lang="fi-FI" dirty="0" err="1"/>
              <a:t>ridiculus</a:t>
            </a:r>
            <a:r>
              <a:rPr lang="fi-FI" dirty="0"/>
              <a:t> mus.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4" y="6161088"/>
            <a:ext cx="2584742" cy="1834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766" y="4552633"/>
            <a:ext cx="2437447" cy="2437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372" y="3800793"/>
            <a:ext cx="2638652" cy="198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amk oranssi">
  <a:themeElements>
    <a:clrScheme name="Oamk oranssi 2">
      <a:dk1>
        <a:sysClr val="windowText" lastClr="000000"/>
      </a:dk1>
      <a:lt1>
        <a:sysClr val="window" lastClr="FFFFFF"/>
      </a:lt1>
      <a:dk2>
        <a:srgbClr val="FD7813"/>
      </a:dk2>
      <a:lt2>
        <a:srgbClr val="E6E6E6"/>
      </a:lt2>
      <a:accent1>
        <a:srgbClr val="FD7813"/>
      </a:accent1>
      <a:accent2>
        <a:srgbClr val="FFA558"/>
      </a:accent2>
      <a:accent3>
        <a:srgbClr val="FFBC86"/>
      </a:accent3>
      <a:accent4>
        <a:srgbClr val="FFD3B1"/>
      </a:accent4>
      <a:accent5>
        <a:srgbClr val="FFE9D9"/>
      </a:accent5>
      <a:accent6>
        <a:srgbClr val="F7F4EC"/>
      </a:accent6>
      <a:hlink>
        <a:srgbClr val="2E809E"/>
      </a:hlink>
      <a:folHlink>
        <a:srgbClr val="3CA5CD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385</Words>
  <Application>Microsoft Office PowerPoint</Application>
  <PresentationFormat>A3-paperi (297 x 420 mm)</PresentationFormat>
  <Paragraphs>59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Oamk oranssi</vt:lpstr>
      <vt:lpstr>PowerPoint-esitys</vt:lpstr>
    </vt:vector>
  </TitlesOfParts>
  <Company>Oamk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Viestintäpalvelut</dc:creator>
  <cp:lastModifiedBy>Pipsa Korkiakoski</cp:lastModifiedBy>
  <cp:revision>106</cp:revision>
  <cp:lastPrinted>2012-08-29T10:33:03Z</cp:lastPrinted>
  <dcterms:created xsi:type="dcterms:W3CDTF">2011-08-25T08:52:46Z</dcterms:created>
  <dcterms:modified xsi:type="dcterms:W3CDTF">2018-12-12T09:55:15Z</dcterms:modified>
</cp:coreProperties>
</file>