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 varScale="1">
        <p:scale>
          <a:sx n="46" d="100"/>
          <a:sy n="46" d="100"/>
        </p:scale>
        <p:origin x="2719" y="51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26.2.2019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26.2.2019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4081-9F01-AD42-AD4E-1E44DCE50C8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03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2019,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Pertti Heikkilä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Valvontasofta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/>
              <a:t>Artti</a:t>
            </a:r>
            <a:r>
              <a:rPr lang="fi-FI" dirty="0"/>
              <a:t> Paasonen, Pipsa Korkiakoski, Jyri Neuvonen, Miina Puuronen TVT17SPO</a:t>
            </a:r>
          </a:p>
          <a:p>
            <a:r>
              <a:rPr lang="fi-FI" dirty="0"/>
              <a:t>Tieto- ja viestintätekniikka, Informaatioteknologian osasto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err="1"/>
              <a:t>Introduction</a:t>
            </a:r>
            <a:endParaRPr lang="fi-FI" b="1" dirty="0"/>
          </a:p>
          <a:p>
            <a:r>
              <a:rPr lang="fi-FI" dirty="0"/>
              <a:t>The </a:t>
            </a:r>
            <a:r>
              <a:rPr lang="fi-FI" dirty="0" err="1"/>
              <a:t>aim</a:t>
            </a:r>
            <a:r>
              <a:rPr lang="fi-FI" dirty="0"/>
              <a:t> of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surveillance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monitors</a:t>
            </a:r>
            <a:r>
              <a:rPr lang="fi-FI" dirty="0"/>
              <a:t> </a:t>
            </a:r>
            <a:r>
              <a:rPr lang="fi-FI" dirty="0" err="1"/>
              <a:t>surroundings</a:t>
            </a:r>
            <a:r>
              <a:rPr lang="fi-FI" dirty="0"/>
              <a:t> and </a:t>
            </a:r>
            <a:r>
              <a:rPr lang="fi-FI" dirty="0" err="1"/>
              <a:t>temperature</a:t>
            </a:r>
            <a:r>
              <a:rPr lang="fi-FI" dirty="0"/>
              <a:t>. </a:t>
            </a:r>
          </a:p>
          <a:p>
            <a:endParaRPr lang="fi-FI" sz="900" dirty="0"/>
          </a:p>
          <a:p>
            <a:r>
              <a:rPr lang="fi-FI" dirty="0" err="1"/>
              <a:t>Temperature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saved</a:t>
            </a:r>
            <a:r>
              <a:rPr lang="fi-FI" dirty="0"/>
              <a:t> to a </a:t>
            </a:r>
            <a:r>
              <a:rPr lang="fi-FI" dirty="0" err="1"/>
              <a:t>database</a:t>
            </a:r>
            <a:r>
              <a:rPr lang="fi-FI" dirty="0"/>
              <a:t>, and an </a:t>
            </a:r>
            <a:r>
              <a:rPr lang="fi-FI" dirty="0" err="1"/>
              <a:t>alarm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keeping</a:t>
            </a:r>
            <a:r>
              <a:rPr lang="fi-FI" dirty="0"/>
              <a:t> </a:t>
            </a:r>
            <a:r>
              <a:rPr lang="fi-FI" dirty="0" err="1"/>
              <a:t>track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changes</a:t>
            </a:r>
            <a:r>
              <a:rPr lang="fi-FI" dirty="0"/>
              <a:t> in </a:t>
            </a:r>
            <a:r>
              <a:rPr lang="fi-FI" dirty="0" err="1"/>
              <a:t>temperature</a:t>
            </a:r>
            <a:r>
              <a:rPr lang="fi-FI" dirty="0"/>
              <a:t>.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temperature</a:t>
            </a:r>
            <a:r>
              <a:rPr lang="fi-FI" dirty="0"/>
              <a:t> </a:t>
            </a:r>
            <a:r>
              <a:rPr lang="fi-FI" dirty="0" err="1"/>
              <a:t>rises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 </a:t>
            </a:r>
            <a:r>
              <a:rPr lang="fi-FI" dirty="0" err="1"/>
              <a:t>high</a:t>
            </a:r>
            <a:r>
              <a:rPr lang="fi-FI" dirty="0"/>
              <a:t>, led </a:t>
            </a:r>
            <a:r>
              <a:rPr lang="fi-FI" dirty="0" err="1"/>
              <a:t>starts</a:t>
            </a:r>
            <a:r>
              <a:rPr lang="fi-FI" dirty="0"/>
              <a:t> </a:t>
            </a:r>
            <a:r>
              <a:rPr lang="fi-FI" dirty="0" err="1"/>
              <a:t>blinking</a:t>
            </a:r>
            <a:r>
              <a:rPr lang="fi-FI" dirty="0"/>
              <a:t> to </a:t>
            </a:r>
            <a:r>
              <a:rPr lang="fi-FI" dirty="0" err="1"/>
              <a:t>alert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. The </a:t>
            </a:r>
            <a:r>
              <a:rPr lang="fi-FI" dirty="0" err="1"/>
              <a:t>alarm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switched</a:t>
            </a:r>
            <a:r>
              <a:rPr lang="fi-FI" dirty="0"/>
              <a:t> </a:t>
            </a:r>
            <a:r>
              <a:rPr lang="fi-FI" dirty="0" err="1"/>
              <a:t>off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pressing</a:t>
            </a:r>
            <a:r>
              <a:rPr lang="fi-FI" dirty="0"/>
              <a:t> a </a:t>
            </a:r>
            <a:r>
              <a:rPr lang="fi-FI" dirty="0" err="1"/>
              <a:t>button</a:t>
            </a:r>
            <a:r>
              <a:rPr lang="fi-FI" dirty="0"/>
              <a:t>. </a:t>
            </a:r>
            <a:r>
              <a:rPr lang="fi-FI" dirty="0" err="1"/>
              <a:t>External</a:t>
            </a:r>
            <a:r>
              <a:rPr lang="fi-FI" dirty="0"/>
              <a:t> </a:t>
            </a:r>
            <a:r>
              <a:rPr lang="fi-FI" dirty="0" err="1"/>
              <a:t>camera</a:t>
            </a:r>
            <a:r>
              <a:rPr lang="fi-FI" dirty="0"/>
              <a:t> is </a:t>
            </a:r>
            <a:r>
              <a:rPr lang="fi-FI" dirty="0" err="1"/>
              <a:t>used</a:t>
            </a:r>
            <a:r>
              <a:rPr lang="fi-FI" dirty="0"/>
              <a:t> to show live video </a:t>
            </a:r>
            <a:r>
              <a:rPr lang="fi-FI" dirty="0" err="1"/>
              <a:t>feed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wanted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1. </a:t>
            </a:r>
            <a:r>
              <a:rPr lang="fi-FI" dirty="0" err="1"/>
              <a:t>Wiring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product</a:t>
            </a:r>
            <a:endParaRPr lang="fi-FI" dirty="0"/>
          </a:p>
          <a:p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dirty="0" err="1"/>
              <a:t>Objectives</a:t>
            </a:r>
            <a:endParaRPr lang="fi-FI" b="1" dirty="0"/>
          </a:p>
          <a:p>
            <a:r>
              <a:rPr lang="fi-FI" dirty="0" err="1"/>
              <a:t>Since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IoT-course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designed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various</a:t>
            </a:r>
            <a:r>
              <a:rPr lang="fi-FI" dirty="0"/>
              <a:t> </a:t>
            </a:r>
            <a:r>
              <a:rPr lang="fi-FI" dirty="0" err="1"/>
              <a:t>platforms</a:t>
            </a:r>
            <a:r>
              <a:rPr lang="fi-FI" dirty="0"/>
              <a:t>. </a:t>
            </a:r>
          </a:p>
          <a:p>
            <a:endParaRPr lang="fi-FI" b="1" dirty="0"/>
          </a:p>
          <a:p>
            <a:r>
              <a:rPr lang="fi-FI" b="1" dirty="0" err="1"/>
              <a:t>Methods</a:t>
            </a:r>
            <a:endParaRPr lang="fi-FI" b="1" dirty="0"/>
          </a:p>
          <a:p>
            <a:r>
              <a:rPr lang="fi-FI" dirty="0"/>
              <a:t>Hardware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consisted</a:t>
            </a:r>
            <a:r>
              <a:rPr lang="fi-FI" dirty="0"/>
              <a:t> of Raspberry Pi, </a:t>
            </a:r>
            <a:r>
              <a:rPr lang="fi-FI" dirty="0" err="1"/>
              <a:t>digital</a:t>
            </a:r>
            <a:r>
              <a:rPr lang="fi-FI" dirty="0"/>
              <a:t> </a:t>
            </a:r>
            <a:r>
              <a:rPr lang="fi-FI" dirty="0" err="1"/>
              <a:t>thermometer</a:t>
            </a:r>
            <a:r>
              <a:rPr lang="fi-FI" dirty="0"/>
              <a:t> DS18B20, a </a:t>
            </a:r>
            <a:r>
              <a:rPr lang="fi-FI" dirty="0" err="1"/>
              <a:t>red</a:t>
            </a:r>
            <a:r>
              <a:rPr lang="fi-FI" dirty="0"/>
              <a:t> led, </a:t>
            </a:r>
            <a:r>
              <a:rPr lang="fi-FI" dirty="0" err="1"/>
              <a:t>pushbutton</a:t>
            </a:r>
            <a:r>
              <a:rPr lang="fi-FI" dirty="0"/>
              <a:t> and a Raspberry Pi </a:t>
            </a:r>
            <a:r>
              <a:rPr lang="fi-FI" dirty="0" err="1"/>
              <a:t>camera</a:t>
            </a:r>
            <a:r>
              <a:rPr lang="fi-FI" dirty="0"/>
              <a:t> </a:t>
            </a:r>
            <a:r>
              <a:rPr lang="fi-FI" dirty="0" err="1"/>
              <a:t>module</a:t>
            </a:r>
            <a:r>
              <a:rPr lang="fi-FI" dirty="0"/>
              <a:t> V2.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MariaDB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chose</a:t>
            </a:r>
            <a:r>
              <a:rPr lang="fi-FI" dirty="0"/>
              <a:t> Python 3 as </a:t>
            </a:r>
            <a:r>
              <a:rPr lang="fi-FI" dirty="0" err="1"/>
              <a:t>the</a:t>
            </a:r>
            <a:r>
              <a:rPr lang="fi-FI" dirty="0"/>
              <a:t> main </a:t>
            </a:r>
            <a:r>
              <a:rPr lang="fi-FI" dirty="0" err="1"/>
              <a:t>coding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. </a:t>
            </a:r>
            <a:r>
              <a:rPr lang="fi-FI" dirty="0" err="1"/>
              <a:t>Website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made </a:t>
            </a:r>
            <a:r>
              <a:rPr lang="fi-FI" dirty="0" err="1"/>
              <a:t>with</a:t>
            </a:r>
            <a:r>
              <a:rPr lang="fi-FI" dirty="0"/>
              <a:t> PHP and </a:t>
            </a:r>
            <a:r>
              <a:rPr lang="fi-FI" dirty="0" err="1"/>
              <a:t>Javascript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b="1" dirty="0" err="1"/>
              <a:t>Results</a:t>
            </a:r>
            <a:endParaRPr lang="fi-FI" b="1" dirty="0"/>
          </a:p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</a:t>
            </a:r>
            <a:r>
              <a:rPr lang="fi-FI" dirty="0" err="1"/>
              <a:t>smoothly</a:t>
            </a:r>
            <a:r>
              <a:rPr lang="fi-FI" dirty="0"/>
              <a:t>. </a:t>
            </a:r>
          </a:p>
          <a:p>
            <a:r>
              <a:rPr lang="fi-FI" dirty="0"/>
              <a:t>The </a:t>
            </a:r>
            <a:r>
              <a:rPr lang="fi-FI" dirty="0" err="1"/>
              <a:t>information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shown</a:t>
            </a:r>
            <a:r>
              <a:rPr lang="fi-FI" dirty="0"/>
              <a:t> on a PHP/HTML-</a:t>
            </a:r>
            <a:r>
              <a:rPr lang="fi-FI" dirty="0" err="1"/>
              <a:t>page</a:t>
            </a:r>
            <a:r>
              <a:rPr lang="fi-FI" dirty="0"/>
              <a:t>, and it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reloaded</a:t>
            </a:r>
            <a:r>
              <a:rPr lang="fi-FI" dirty="0"/>
              <a:t>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second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a </a:t>
            </a:r>
            <a:r>
              <a:rPr lang="fi-FI" dirty="0" err="1"/>
              <a:t>script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2. </a:t>
            </a:r>
            <a:r>
              <a:rPr lang="fi-FI" dirty="0" err="1"/>
              <a:t>Diagram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product</a:t>
            </a:r>
            <a:endParaRPr lang="fi-FI" dirty="0"/>
          </a:p>
          <a:p>
            <a:endParaRPr lang="fi-FI" dirty="0"/>
          </a:p>
          <a:p>
            <a:r>
              <a:rPr lang="fi-FI" b="1" dirty="0" err="1"/>
              <a:t>Conclusions</a:t>
            </a:r>
            <a:endParaRPr lang="fi-FI" b="1" dirty="0"/>
          </a:p>
          <a:p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original</a:t>
            </a:r>
            <a:r>
              <a:rPr lang="fi-FI" dirty="0"/>
              <a:t> </a:t>
            </a:r>
            <a:r>
              <a:rPr lang="fi-FI" dirty="0" err="1"/>
              <a:t>plan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a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located</a:t>
            </a:r>
            <a:r>
              <a:rPr lang="fi-FI" dirty="0"/>
              <a:t> in a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hosted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school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encountered</a:t>
            </a:r>
            <a:r>
              <a:rPr lang="fi-FI" dirty="0"/>
              <a:t> some </a:t>
            </a:r>
            <a:r>
              <a:rPr lang="fi-FI" dirty="0" err="1"/>
              <a:t>problems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Raspberry to </a:t>
            </a:r>
            <a:r>
              <a:rPr lang="fi-FI" dirty="0" err="1"/>
              <a:t>school’s</a:t>
            </a:r>
            <a:r>
              <a:rPr lang="fi-FI" dirty="0"/>
              <a:t> </a:t>
            </a:r>
            <a:r>
              <a:rPr lang="fi-FI" dirty="0" err="1"/>
              <a:t>network</a:t>
            </a:r>
            <a:r>
              <a:rPr lang="fi-FI" dirty="0"/>
              <a:t>. </a:t>
            </a:r>
            <a:r>
              <a:rPr lang="fi-FI" dirty="0" err="1"/>
              <a:t>Because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decided</a:t>
            </a:r>
            <a:r>
              <a:rPr lang="fi-FI" dirty="0"/>
              <a:t> to </a:t>
            </a:r>
            <a:r>
              <a:rPr lang="fi-FI" dirty="0" err="1"/>
              <a:t>switch</a:t>
            </a:r>
            <a:r>
              <a:rPr lang="fi-FI" dirty="0"/>
              <a:t> to </a:t>
            </a:r>
            <a:r>
              <a:rPr lang="fi-FI" dirty="0" err="1"/>
              <a:t>MariaDB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. </a:t>
            </a:r>
            <a:r>
              <a:rPr lang="fi-FI" dirty="0" err="1"/>
              <a:t>None</a:t>
            </a:r>
            <a:r>
              <a:rPr lang="fi-FI" dirty="0"/>
              <a:t> of us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it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took</a:t>
            </a:r>
            <a:r>
              <a:rPr lang="fi-FI" dirty="0"/>
              <a:t> a </a:t>
            </a:r>
            <a:r>
              <a:rPr lang="fi-FI" dirty="0" err="1"/>
              <a:t>little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predicted</a:t>
            </a:r>
            <a:r>
              <a:rPr lang="fi-FI" dirty="0"/>
              <a:t>.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E93D3370-D774-4321-98C7-8C02891C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2" y="7024245"/>
            <a:ext cx="2813820" cy="2096316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4BA51CC9-9242-4B48-9899-36D8B4BB6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92" y="2898775"/>
            <a:ext cx="2797736" cy="2103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300</Words>
  <Application>Microsoft Office PowerPoint</Application>
  <PresentationFormat>A3-paperi (297 x 420 mm)</PresentationFormat>
  <Paragraphs>45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Pipsa Korkiakoski</cp:lastModifiedBy>
  <cp:revision>128</cp:revision>
  <cp:lastPrinted>2015-12-11T12:07:50Z</cp:lastPrinted>
  <dcterms:created xsi:type="dcterms:W3CDTF">2011-08-25T08:52:46Z</dcterms:created>
  <dcterms:modified xsi:type="dcterms:W3CDTF">2019-02-26T09:05:24Z</dcterms:modified>
</cp:coreProperties>
</file>