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42804000" cx="30276000"/>
  <p:notesSz cx="6858000" cy="9144000"/>
  <p:embeddedFontLst>
    <p:embeddedFont>
      <p:font typeface="Helvetica Neue"/>
      <p:regular r:id="rId6"/>
      <p:bold r:id="rId7"/>
      <p:italic r:id="rId8"/>
      <p:boldItalic r:id="rId9"/>
    </p:embeddedFont>
    <p:embeddedFont>
      <p:font typeface="Open Sans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bold.fntdata"/><Relationship Id="rId10" Type="http://schemas.openxmlformats.org/officeDocument/2006/relationships/font" Target="fonts/OpenSans-regular.fntdata"/><Relationship Id="rId13" Type="http://schemas.openxmlformats.org/officeDocument/2006/relationships/font" Target="fonts/OpenSans-boldItalic.fntdata"/><Relationship Id="rId12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HelveticaNeue-boldItalic.fntdata"/><Relationship Id="rId5" Type="http://schemas.openxmlformats.org/officeDocument/2006/relationships/slide" Target="slides/slide1.xml"/><Relationship Id="rId6" Type="http://schemas.openxmlformats.org/officeDocument/2006/relationships/font" Target="fonts/HelveticaNeue-regular.fntdata"/><Relationship Id="rId7" Type="http://schemas.openxmlformats.org/officeDocument/2006/relationships/font" Target="fonts/HelveticaNeue-bold.fntdata"/><Relationship Id="rId8" Type="http://schemas.openxmlformats.org/officeDocument/2006/relationships/font" Target="fonts/HelveticaNeue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16628" y="685800"/>
            <a:ext cx="2425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2216628" y="685800"/>
            <a:ext cx="2425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032074" y="6196323"/>
            <a:ext cx="28212001" cy="17081700"/>
          </a:xfrm>
          <a:prstGeom prst="rect">
            <a:avLst/>
          </a:prstGeom>
        </p:spPr>
        <p:txBody>
          <a:bodyPr anchorCtr="0" anchor="b" bIns="455425" lIns="455425" spcFirstLastPara="1" rIns="455425" wrap="square" tIns="455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1pPr>
            <a:lvl2pPr lvl="1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032046" y="23585473"/>
            <a:ext cx="28212001" cy="6596100"/>
          </a:xfrm>
          <a:prstGeom prst="rect">
            <a:avLst/>
          </a:prstGeom>
        </p:spPr>
        <p:txBody>
          <a:bodyPr anchorCtr="0" anchor="t" bIns="455425" lIns="455425" spcFirstLastPara="1" rIns="455425" wrap="square" tIns="455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28052509" y="38807103"/>
            <a:ext cx="1816800" cy="3275400"/>
          </a:xfrm>
          <a:prstGeom prst="rect">
            <a:avLst/>
          </a:prstGeom>
        </p:spPr>
        <p:txBody>
          <a:bodyPr anchorCtr="0" anchor="ctr" bIns="455425" lIns="455425" spcFirstLastPara="1" rIns="455425" wrap="square" tIns="455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1032046" y="9205128"/>
            <a:ext cx="28212001" cy="16340100"/>
          </a:xfrm>
          <a:prstGeom prst="rect">
            <a:avLst/>
          </a:prstGeom>
        </p:spPr>
        <p:txBody>
          <a:bodyPr anchorCtr="0" anchor="b" bIns="455425" lIns="455425" spcFirstLastPara="1" rIns="455425" wrap="square" tIns="455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9800"/>
              <a:buNone/>
              <a:defRPr sz="59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9800"/>
              <a:buNone/>
              <a:defRPr sz="59800"/>
            </a:lvl2pPr>
            <a:lvl3pPr lvl="2" algn="ctr">
              <a:spcBef>
                <a:spcPts val="0"/>
              </a:spcBef>
              <a:spcAft>
                <a:spcPts val="0"/>
              </a:spcAft>
              <a:buSzPts val="59800"/>
              <a:buNone/>
              <a:defRPr sz="59800"/>
            </a:lvl3pPr>
            <a:lvl4pPr lvl="3" algn="ctr">
              <a:spcBef>
                <a:spcPts val="0"/>
              </a:spcBef>
              <a:spcAft>
                <a:spcPts val="0"/>
              </a:spcAft>
              <a:buSzPts val="59800"/>
              <a:buNone/>
              <a:defRPr sz="59800"/>
            </a:lvl4pPr>
            <a:lvl5pPr lvl="4" algn="ctr">
              <a:spcBef>
                <a:spcPts val="0"/>
              </a:spcBef>
              <a:spcAft>
                <a:spcPts val="0"/>
              </a:spcAft>
              <a:buSzPts val="59800"/>
              <a:buNone/>
              <a:defRPr sz="59800"/>
            </a:lvl5pPr>
            <a:lvl6pPr lvl="5" algn="ctr">
              <a:spcBef>
                <a:spcPts val="0"/>
              </a:spcBef>
              <a:spcAft>
                <a:spcPts val="0"/>
              </a:spcAft>
              <a:buSzPts val="59800"/>
              <a:buNone/>
              <a:defRPr sz="59800"/>
            </a:lvl6pPr>
            <a:lvl7pPr lvl="6" algn="ctr">
              <a:spcBef>
                <a:spcPts val="0"/>
              </a:spcBef>
              <a:spcAft>
                <a:spcPts val="0"/>
              </a:spcAft>
              <a:buSzPts val="59800"/>
              <a:buNone/>
              <a:defRPr sz="59800"/>
            </a:lvl7pPr>
            <a:lvl8pPr lvl="7" algn="ctr">
              <a:spcBef>
                <a:spcPts val="0"/>
              </a:spcBef>
              <a:spcAft>
                <a:spcPts val="0"/>
              </a:spcAft>
              <a:buSzPts val="59800"/>
              <a:buNone/>
              <a:defRPr sz="59800"/>
            </a:lvl8pPr>
            <a:lvl9pPr lvl="8" algn="ctr">
              <a:spcBef>
                <a:spcPts val="0"/>
              </a:spcBef>
              <a:spcAft>
                <a:spcPts val="0"/>
              </a:spcAft>
              <a:buSzPts val="59800"/>
              <a:buNone/>
              <a:defRPr sz="598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1032046" y="26232691"/>
            <a:ext cx="28212001" cy="10825200"/>
          </a:xfrm>
          <a:prstGeom prst="rect">
            <a:avLst/>
          </a:prstGeom>
        </p:spPr>
        <p:txBody>
          <a:bodyPr anchorCtr="0" anchor="t" bIns="455425" lIns="455425" spcFirstLastPara="1" rIns="455425" wrap="square" tIns="455425">
            <a:noAutofit/>
          </a:bodyPr>
          <a:lstStyle>
            <a:lvl1pPr indent="-800100" lvl="0" marL="457200" algn="ctr">
              <a:spcBef>
                <a:spcPts val="0"/>
              </a:spcBef>
              <a:spcAft>
                <a:spcPts val="0"/>
              </a:spcAft>
              <a:buSzPts val="9000"/>
              <a:buChar char="●"/>
              <a:defRPr/>
            </a:lvl1pPr>
            <a:lvl2pPr indent="-673100" lvl="1" marL="914400" algn="ctr">
              <a:spcBef>
                <a:spcPts val="8000"/>
              </a:spcBef>
              <a:spcAft>
                <a:spcPts val="0"/>
              </a:spcAft>
              <a:buSzPts val="7000"/>
              <a:buChar char="○"/>
              <a:defRPr/>
            </a:lvl2pPr>
            <a:lvl3pPr indent="-673100" lvl="2" marL="1371600" algn="ctr">
              <a:spcBef>
                <a:spcPts val="8000"/>
              </a:spcBef>
              <a:spcAft>
                <a:spcPts val="0"/>
              </a:spcAft>
              <a:buSzPts val="7000"/>
              <a:buChar char="■"/>
              <a:defRPr/>
            </a:lvl3pPr>
            <a:lvl4pPr indent="-673100" lvl="3" marL="1828800" algn="ctr">
              <a:spcBef>
                <a:spcPts val="8000"/>
              </a:spcBef>
              <a:spcAft>
                <a:spcPts val="0"/>
              </a:spcAft>
              <a:buSzPts val="7000"/>
              <a:buChar char="●"/>
              <a:defRPr/>
            </a:lvl4pPr>
            <a:lvl5pPr indent="-673100" lvl="4" marL="2286000" algn="ctr">
              <a:spcBef>
                <a:spcPts val="8000"/>
              </a:spcBef>
              <a:spcAft>
                <a:spcPts val="0"/>
              </a:spcAft>
              <a:buSzPts val="7000"/>
              <a:buChar char="○"/>
              <a:defRPr/>
            </a:lvl5pPr>
            <a:lvl6pPr indent="-673100" lvl="5" marL="2743200" algn="ctr">
              <a:spcBef>
                <a:spcPts val="8000"/>
              </a:spcBef>
              <a:spcAft>
                <a:spcPts val="0"/>
              </a:spcAft>
              <a:buSzPts val="7000"/>
              <a:buChar char="■"/>
              <a:defRPr/>
            </a:lvl6pPr>
            <a:lvl7pPr indent="-673100" lvl="6" marL="3200400" algn="ctr">
              <a:spcBef>
                <a:spcPts val="8000"/>
              </a:spcBef>
              <a:spcAft>
                <a:spcPts val="0"/>
              </a:spcAft>
              <a:buSzPts val="7000"/>
              <a:buChar char="●"/>
              <a:defRPr/>
            </a:lvl7pPr>
            <a:lvl8pPr indent="-673100" lvl="7" marL="3657600" algn="ctr">
              <a:spcBef>
                <a:spcPts val="8000"/>
              </a:spcBef>
              <a:spcAft>
                <a:spcPts val="0"/>
              </a:spcAft>
              <a:buSzPts val="7000"/>
              <a:buChar char="○"/>
              <a:defRPr/>
            </a:lvl8pPr>
            <a:lvl9pPr indent="-673100" lvl="8" marL="4114800" algn="ctr">
              <a:spcBef>
                <a:spcPts val="8000"/>
              </a:spcBef>
              <a:spcAft>
                <a:spcPts val="8000"/>
              </a:spcAft>
              <a:buSzPts val="70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28052509" y="38807103"/>
            <a:ext cx="1816800" cy="3275400"/>
          </a:xfrm>
          <a:prstGeom prst="rect">
            <a:avLst/>
          </a:prstGeom>
        </p:spPr>
        <p:txBody>
          <a:bodyPr anchorCtr="0" anchor="ctr" bIns="455425" lIns="455425" spcFirstLastPara="1" rIns="455425" wrap="square" tIns="455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28052509" y="38807103"/>
            <a:ext cx="1816800" cy="3275400"/>
          </a:xfrm>
          <a:prstGeom prst="rect">
            <a:avLst/>
          </a:prstGeom>
        </p:spPr>
        <p:txBody>
          <a:bodyPr anchorCtr="0" anchor="ctr" bIns="455425" lIns="455425" spcFirstLastPara="1" rIns="455425" wrap="square" tIns="455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032046" y="17899288"/>
            <a:ext cx="28212001" cy="7005300"/>
          </a:xfrm>
          <a:prstGeom prst="rect">
            <a:avLst/>
          </a:prstGeom>
        </p:spPr>
        <p:txBody>
          <a:bodyPr anchorCtr="0" anchor="ctr" bIns="455425" lIns="455425" spcFirstLastPara="1" rIns="455425" wrap="square" tIns="455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1pPr>
            <a:lvl2pPr lvl="1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2pPr>
            <a:lvl3pPr lvl="2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3pPr>
            <a:lvl4pPr lvl="3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4pPr>
            <a:lvl5pPr lvl="4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5pPr>
            <a:lvl6pPr lvl="5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6pPr>
            <a:lvl7pPr lvl="6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7pPr>
            <a:lvl8pPr lvl="7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8pPr>
            <a:lvl9pPr lvl="8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28052509" y="38807103"/>
            <a:ext cx="1816800" cy="3275400"/>
          </a:xfrm>
          <a:prstGeom prst="rect">
            <a:avLst/>
          </a:prstGeom>
        </p:spPr>
        <p:txBody>
          <a:bodyPr anchorCtr="0" anchor="ctr" bIns="455425" lIns="455425" spcFirstLastPara="1" rIns="455425" wrap="square" tIns="455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032046" y="3703480"/>
            <a:ext cx="28212001" cy="4766100"/>
          </a:xfrm>
          <a:prstGeom prst="rect">
            <a:avLst/>
          </a:prstGeom>
        </p:spPr>
        <p:txBody>
          <a:bodyPr anchorCtr="0" anchor="t" bIns="455425" lIns="455425" spcFirstLastPara="1" rIns="455425" wrap="square" tIns="455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032046" y="9590851"/>
            <a:ext cx="28212001" cy="28431001"/>
          </a:xfrm>
          <a:prstGeom prst="rect">
            <a:avLst/>
          </a:prstGeom>
        </p:spPr>
        <p:txBody>
          <a:bodyPr anchorCtr="0" anchor="t" bIns="455425" lIns="455425" spcFirstLastPara="1" rIns="455425" wrap="square" tIns="455425">
            <a:noAutofit/>
          </a:bodyPr>
          <a:lstStyle>
            <a:lvl1pPr indent="-800100" lvl="0" marL="457200">
              <a:spcBef>
                <a:spcPts val="0"/>
              </a:spcBef>
              <a:spcAft>
                <a:spcPts val="0"/>
              </a:spcAft>
              <a:buSzPts val="9000"/>
              <a:buChar char="●"/>
              <a:defRPr/>
            </a:lvl1pPr>
            <a:lvl2pPr indent="-673100" lvl="1" marL="914400">
              <a:spcBef>
                <a:spcPts val="8000"/>
              </a:spcBef>
              <a:spcAft>
                <a:spcPts val="0"/>
              </a:spcAft>
              <a:buSzPts val="7000"/>
              <a:buChar char="○"/>
              <a:defRPr/>
            </a:lvl2pPr>
            <a:lvl3pPr indent="-673100" lvl="2" marL="1371600">
              <a:spcBef>
                <a:spcPts val="8000"/>
              </a:spcBef>
              <a:spcAft>
                <a:spcPts val="0"/>
              </a:spcAft>
              <a:buSzPts val="7000"/>
              <a:buChar char="■"/>
              <a:defRPr/>
            </a:lvl3pPr>
            <a:lvl4pPr indent="-673100" lvl="3" marL="1828800">
              <a:spcBef>
                <a:spcPts val="8000"/>
              </a:spcBef>
              <a:spcAft>
                <a:spcPts val="0"/>
              </a:spcAft>
              <a:buSzPts val="7000"/>
              <a:buChar char="●"/>
              <a:defRPr/>
            </a:lvl4pPr>
            <a:lvl5pPr indent="-673100" lvl="4" marL="2286000">
              <a:spcBef>
                <a:spcPts val="8000"/>
              </a:spcBef>
              <a:spcAft>
                <a:spcPts val="0"/>
              </a:spcAft>
              <a:buSzPts val="7000"/>
              <a:buChar char="○"/>
              <a:defRPr/>
            </a:lvl5pPr>
            <a:lvl6pPr indent="-673100" lvl="5" marL="2743200">
              <a:spcBef>
                <a:spcPts val="8000"/>
              </a:spcBef>
              <a:spcAft>
                <a:spcPts val="0"/>
              </a:spcAft>
              <a:buSzPts val="7000"/>
              <a:buChar char="■"/>
              <a:defRPr/>
            </a:lvl6pPr>
            <a:lvl7pPr indent="-673100" lvl="6" marL="3200400">
              <a:spcBef>
                <a:spcPts val="8000"/>
              </a:spcBef>
              <a:spcAft>
                <a:spcPts val="0"/>
              </a:spcAft>
              <a:buSzPts val="7000"/>
              <a:buChar char="●"/>
              <a:defRPr/>
            </a:lvl7pPr>
            <a:lvl8pPr indent="-673100" lvl="7" marL="3657600">
              <a:spcBef>
                <a:spcPts val="8000"/>
              </a:spcBef>
              <a:spcAft>
                <a:spcPts val="0"/>
              </a:spcAft>
              <a:buSzPts val="7000"/>
              <a:buChar char="○"/>
              <a:defRPr/>
            </a:lvl8pPr>
            <a:lvl9pPr indent="-673100" lvl="8" marL="4114800">
              <a:spcBef>
                <a:spcPts val="8000"/>
              </a:spcBef>
              <a:spcAft>
                <a:spcPts val="8000"/>
              </a:spcAft>
              <a:buSzPts val="70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28052509" y="38807103"/>
            <a:ext cx="1816800" cy="3275400"/>
          </a:xfrm>
          <a:prstGeom prst="rect">
            <a:avLst/>
          </a:prstGeom>
        </p:spPr>
        <p:txBody>
          <a:bodyPr anchorCtr="0" anchor="ctr" bIns="455425" lIns="455425" spcFirstLastPara="1" rIns="455425" wrap="square" tIns="455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1032046" y="3703480"/>
            <a:ext cx="28212001" cy="4766100"/>
          </a:xfrm>
          <a:prstGeom prst="rect">
            <a:avLst/>
          </a:prstGeom>
        </p:spPr>
        <p:txBody>
          <a:bodyPr anchorCtr="0" anchor="t" bIns="455425" lIns="455425" spcFirstLastPara="1" rIns="455425" wrap="square" tIns="455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1032046" y="9590851"/>
            <a:ext cx="13243800" cy="28431001"/>
          </a:xfrm>
          <a:prstGeom prst="rect">
            <a:avLst/>
          </a:prstGeom>
        </p:spPr>
        <p:txBody>
          <a:bodyPr anchorCtr="0" anchor="t" bIns="455425" lIns="455425" spcFirstLastPara="1" rIns="455425" wrap="square" tIns="455425">
            <a:noAutofit/>
          </a:bodyPr>
          <a:lstStyle>
            <a:lvl1pPr indent="-673100" lvl="0" marL="457200">
              <a:spcBef>
                <a:spcPts val="0"/>
              </a:spcBef>
              <a:spcAft>
                <a:spcPts val="0"/>
              </a:spcAft>
              <a:buSzPts val="7000"/>
              <a:buChar char="●"/>
              <a:defRPr sz="7000"/>
            </a:lvl1pPr>
            <a:lvl2pPr indent="-609600" lvl="1" marL="914400">
              <a:spcBef>
                <a:spcPts val="8000"/>
              </a:spcBef>
              <a:spcAft>
                <a:spcPts val="0"/>
              </a:spcAft>
              <a:buSzPts val="6000"/>
              <a:buChar char="○"/>
              <a:defRPr sz="6000"/>
            </a:lvl2pPr>
            <a:lvl3pPr indent="-609600" lvl="2" marL="1371600">
              <a:spcBef>
                <a:spcPts val="8000"/>
              </a:spcBef>
              <a:spcAft>
                <a:spcPts val="0"/>
              </a:spcAft>
              <a:buSzPts val="6000"/>
              <a:buChar char="■"/>
              <a:defRPr sz="6000"/>
            </a:lvl3pPr>
            <a:lvl4pPr indent="-609600" lvl="3" marL="1828800">
              <a:spcBef>
                <a:spcPts val="8000"/>
              </a:spcBef>
              <a:spcAft>
                <a:spcPts val="0"/>
              </a:spcAft>
              <a:buSzPts val="6000"/>
              <a:buChar char="●"/>
              <a:defRPr sz="6000"/>
            </a:lvl4pPr>
            <a:lvl5pPr indent="-609600" lvl="4" marL="2286000">
              <a:spcBef>
                <a:spcPts val="8000"/>
              </a:spcBef>
              <a:spcAft>
                <a:spcPts val="0"/>
              </a:spcAft>
              <a:buSzPts val="6000"/>
              <a:buChar char="○"/>
              <a:defRPr sz="6000"/>
            </a:lvl5pPr>
            <a:lvl6pPr indent="-609600" lvl="5" marL="2743200">
              <a:spcBef>
                <a:spcPts val="8000"/>
              </a:spcBef>
              <a:spcAft>
                <a:spcPts val="0"/>
              </a:spcAft>
              <a:buSzPts val="6000"/>
              <a:buChar char="■"/>
              <a:defRPr sz="6000"/>
            </a:lvl6pPr>
            <a:lvl7pPr indent="-609600" lvl="6" marL="3200400">
              <a:spcBef>
                <a:spcPts val="8000"/>
              </a:spcBef>
              <a:spcAft>
                <a:spcPts val="0"/>
              </a:spcAft>
              <a:buSzPts val="6000"/>
              <a:buChar char="●"/>
              <a:defRPr sz="6000"/>
            </a:lvl7pPr>
            <a:lvl8pPr indent="-609600" lvl="7" marL="3657600">
              <a:spcBef>
                <a:spcPts val="8000"/>
              </a:spcBef>
              <a:spcAft>
                <a:spcPts val="0"/>
              </a:spcAft>
              <a:buSzPts val="6000"/>
              <a:buChar char="○"/>
              <a:defRPr sz="6000"/>
            </a:lvl8pPr>
            <a:lvl9pPr indent="-609600" lvl="8" marL="4114800">
              <a:spcBef>
                <a:spcPts val="8000"/>
              </a:spcBef>
              <a:spcAft>
                <a:spcPts val="8000"/>
              </a:spcAft>
              <a:buSzPts val="6000"/>
              <a:buChar char="■"/>
              <a:defRPr sz="60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16000191" y="9590851"/>
            <a:ext cx="13243800" cy="28431001"/>
          </a:xfrm>
          <a:prstGeom prst="rect">
            <a:avLst/>
          </a:prstGeom>
        </p:spPr>
        <p:txBody>
          <a:bodyPr anchorCtr="0" anchor="t" bIns="455425" lIns="455425" spcFirstLastPara="1" rIns="455425" wrap="square" tIns="455425">
            <a:noAutofit/>
          </a:bodyPr>
          <a:lstStyle>
            <a:lvl1pPr indent="-673100" lvl="0" marL="457200">
              <a:spcBef>
                <a:spcPts val="0"/>
              </a:spcBef>
              <a:spcAft>
                <a:spcPts val="0"/>
              </a:spcAft>
              <a:buSzPts val="7000"/>
              <a:buChar char="●"/>
              <a:defRPr sz="7000"/>
            </a:lvl1pPr>
            <a:lvl2pPr indent="-609600" lvl="1" marL="914400">
              <a:spcBef>
                <a:spcPts val="8000"/>
              </a:spcBef>
              <a:spcAft>
                <a:spcPts val="0"/>
              </a:spcAft>
              <a:buSzPts val="6000"/>
              <a:buChar char="○"/>
              <a:defRPr sz="6000"/>
            </a:lvl2pPr>
            <a:lvl3pPr indent="-609600" lvl="2" marL="1371600">
              <a:spcBef>
                <a:spcPts val="8000"/>
              </a:spcBef>
              <a:spcAft>
                <a:spcPts val="0"/>
              </a:spcAft>
              <a:buSzPts val="6000"/>
              <a:buChar char="■"/>
              <a:defRPr sz="6000"/>
            </a:lvl3pPr>
            <a:lvl4pPr indent="-609600" lvl="3" marL="1828800">
              <a:spcBef>
                <a:spcPts val="8000"/>
              </a:spcBef>
              <a:spcAft>
                <a:spcPts val="0"/>
              </a:spcAft>
              <a:buSzPts val="6000"/>
              <a:buChar char="●"/>
              <a:defRPr sz="6000"/>
            </a:lvl4pPr>
            <a:lvl5pPr indent="-609600" lvl="4" marL="2286000">
              <a:spcBef>
                <a:spcPts val="8000"/>
              </a:spcBef>
              <a:spcAft>
                <a:spcPts val="0"/>
              </a:spcAft>
              <a:buSzPts val="6000"/>
              <a:buChar char="○"/>
              <a:defRPr sz="6000"/>
            </a:lvl5pPr>
            <a:lvl6pPr indent="-609600" lvl="5" marL="2743200">
              <a:spcBef>
                <a:spcPts val="8000"/>
              </a:spcBef>
              <a:spcAft>
                <a:spcPts val="0"/>
              </a:spcAft>
              <a:buSzPts val="6000"/>
              <a:buChar char="■"/>
              <a:defRPr sz="6000"/>
            </a:lvl6pPr>
            <a:lvl7pPr indent="-609600" lvl="6" marL="3200400">
              <a:spcBef>
                <a:spcPts val="8000"/>
              </a:spcBef>
              <a:spcAft>
                <a:spcPts val="0"/>
              </a:spcAft>
              <a:buSzPts val="6000"/>
              <a:buChar char="●"/>
              <a:defRPr sz="6000"/>
            </a:lvl7pPr>
            <a:lvl8pPr indent="-609600" lvl="7" marL="3657600">
              <a:spcBef>
                <a:spcPts val="8000"/>
              </a:spcBef>
              <a:spcAft>
                <a:spcPts val="0"/>
              </a:spcAft>
              <a:buSzPts val="6000"/>
              <a:buChar char="○"/>
              <a:defRPr sz="6000"/>
            </a:lvl8pPr>
            <a:lvl9pPr indent="-609600" lvl="8" marL="4114800">
              <a:spcBef>
                <a:spcPts val="8000"/>
              </a:spcBef>
              <a:spcAft>
                <a:spcPts val="8000"/>
              </a:spcAft>
              <a:buSzPts val="6000"/>
              <a:buChar char="■"/>
              <a:defRPr sz="60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28052509" y="38807103"/>
            <a:ext cx="1816800" cy="3275400"/>
          </a:xfrm>
          <a:prstGeom prst="rect">
            <a:avLst/>
          </a:prstGeom>
        </p:spPr>
        <p:txBody>
          <a:bodyPr anchorCtr="0" anchor="ctr" bIns="455425" lIns="455425" spcFirstLastPara="1" rIns="455425" wrap="square" tIns="455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032046" y="3703480"/>
            <a:ext cx="28212001" cy="4766100"/>
          </a:xfrm>
          <a:prstGeom prst="rect">
            <a:avLst/>
          </a:prstGeom>
        </p:spPr>
        <p:txBody>
          <a:bodyPr anchorCtr="0" anchor="t" bIns="455425" lIns="455425" spcFirstLastPara="1" rIns="455425" wrap="square" tIns="455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28052509" y="38807103"/>
            <a:ext cx="1816800" cy="3275400"/>
          </a:xfrm>
          <a:prstGeom prst="rect">
            <a:avLst/>
          </a:prstGeom>
        </p:spPr>
        <p:txBody>
          <a:bodyPr anchorCtr="0" anchor="ctr" bIns="455425" lIns="455425" spcFirstLastPara="1" rIns="455425" wrap="square" tIns="455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1032046" y="4623681"/>
            <a:ext cx="9297300" cy="6288900"/>
          </a:xfrm>
          <a:prstGeom prst="rect">
            <a:avLst/>
          </a:prstGeom>
        </p:spPr>
        <p:txBody>
          <a:bodyPr anchorCtr="0" anchor="b" bIns="455425" lIns="455425" spcFirstLastPara="1" rIns="455425" wrap="square" tIns="455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1032046" y="11564195"/>
            <a:ext cx="9297300" cy="26458800"/>
          </a:xfrm>
          <a:prstGeom prst="rect">
            <a:avLst/>
          </a:prstGeom>
        </p:spPr>
        <p:txBody>
          <a:bodyPr anchorCtr="0" anchor="t" bIns="455425" lIns="455425" spcFirstLastPara="1" rIns="455425" wrap="square" tIns="455425">
            <a:noAutofit/>
          </a:bodyPr>
          <a:lstStyle>
            <a:lvl1pPr indent="-609600" lvl="0" marL="45720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1pPr>
            <a:lvl2pPr indent="-609600" lvl="1" marL="914400">
              <a:spcBef>
                <a:spcPts val="8000"/>
              </a:spcBef>
              <a:spcAft>
                <a:spcPts val="0"/>
              </a:spcAft>
              <a:buSzPts val="6000"/>
              <a:buChar char="○"/>
              <a:defRPr sz="6000"/>
            </a:lvl2pPr>
            <a:lvl3pPr indent="-609600" lvl="2" marL="1371600">
              <a:spcBef>
                <a:spcPts val="8000"/>
              </a:spcBef>
              <a:spcAft>
                <a:spcPts val="0"/>
              </a:spcAft>
              <a:buSzPts val="6000"/>
              <a:buChar char="■"/>
              <a:defRPr sz="6000"/>
            </a:lvl3pPr>
            <a:lvl4pPr indent="-609600" lvl="3" marL="1828800">
              <a:spcBef>
                <a:spcPts val="8000"/>
              </a:spcBef>
              <a:spcAft>
                <a:spcPts val="0"/>
              </a:spcAft>
              <a:buSzPts val="6000"/>
              <a:buChar char="●"/>
              <a:defRPr sz="6000"/>
            </a:lvl4pPr>
            <a:lvl5pPr indent="-609600" lvl="4" marL="2286000">
              <a:spcBef>
                <a:spcPts val="8000"/>
              </a:spcBef>
              <a:spcAft>
                <a:spcPts val="0"/>
              </a:spcAft>
              <a:buSzPts val="6000"/>
              <a:buChar char="○"/>
              <a:defRPr sz="6000"/>
            </a:lvl5pPr>
            <a:lvl6pPr indent="-609600" lvl="5" marL="2743200">
              <a:spcBef>
                <a:spcPts val="8000"/>
              </a:spcBef>
              <a:spcAft>
                <a:spcPts val="0"/>
              </a:spcAft>
              <a:buSzPts val="6000"/>
              <a:buChar char="■"/>
              <a:defRPr sz="6000"/>
            </a:lvl6pPr>
            <a:lvl7pPr indent="-609600" lvl="6" marL="3200400">
              <a:spcBef>
                <a:spcPts val="8000"/>
              </a:spcBef>
              <a:spcAft>
                <a:spcPts val="0"/>
              </a:spcAft>
              <a:buSzPts val="6000"/>
              <a:buChar char="●"/>
              <a:defRPr sz="6000"/>
            </a:lvl7pPr>
            <a:lvl8pPr indent="-609600" lvl="7" marL="3657600">
              <a:spcBef>
                <a:spcPts val="8000"/>
              </a:spcBef>
              <a:spcAft>
                <a:spcPts val="0"/>
              </a:spcAft>
              <a:buSzPts val="6000"/>
              <a:buChar char="○"/>
              <a:defRPr sz="6000"/>
            </a:lvl8pPr>
            <a:lvl9pPr indent="-609600" lvl="8" marL="4114800">
              <a:spcBef>
                <a:spcPts val="8000"/>
              </a:spcBef>
              <a:spcAft>
                <a:spcPts val="8000"/>
              </a:spcAft>
              <a:buSzPts val="6000"/>
              <a:buChar char="■"/>
              <a:defRPr sz="60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28052509" y="38807103"/>
            <a:ext cx="1816800" cy="3275400"/>
          </a:xfrm>
          <a:prstGeom prst="rect">
            <a:avLst/>
          </a:prstGeom>
        </p:spPr>
        <p:txBody>
          <a:bodyPr anchorCtr="0" anchor="ctr" bIns="455425" lIns="455425" spcFirstLastPara="1" rIns="455425" wrap="square" tIns="455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1623229" y="3746130"/>
            <a:ext cx="21084000" cy="34043401"/>
          </a:xfrm>
          <a:prstGeom prst="rect">
            <a:avLst/>
          </a:prstGeom>
        </p:spPr>
        <p:txBody>
          <a:bodyPr anchorCtr="0" anchor="ctr" bIns="455425" lIns="455425" spcFirstLastPara="1" rIns="455425" wrap="square" tIns="455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1pPr>
            <a:lvl2pPr lvl="1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2pPr>
            <a:lvl3pPr lvl="2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3pPr>
            <a:lvl4pPr lvl="3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4pPr>
            <a:lvl5pPr lvl="4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5pPr>
            <a:lvl6pPr lvl="5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6pPr>
            <a:lvl7pPr lvl="6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7pPr>
            <a:lvl8pPr lvl="7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8pPr>
            <a:lvl9pPr lvl="8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28052509" y="38807103"/>
            <a:ext cx="1816800" cy="3275400"/>
          </a:xfrm>
          <a:prstGeom prst="rect">
            <a:avLst/>
          </a:prstGeom>
        </p:spPr>
        <p:txBody>
          <a:bodyPr anchorCtr="0" anchor="ctr" bIns="455425" lIns="455425" spcFirstLastPara="1" rIns="455425" wrap="square" tIns="455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5138000" y="-1040"/>
            <a:ext cx="15138000" cy="428039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5425" lIns="455425" spcFirstLastPara="1" rIns="455425" wrap="square" tIns="45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879077" y="10262433"/>
            <a:ext cx="13393800" cy="12335700"/>
          </a:xfrm>
          <a:prstGeom prst="rect">
            <a:avLst/>
          </a:prstGeom>
        </p:spPr>
        <p:txBody>
          <a:bodyPr anchorCtr="0" anchor="b" bIns="455425" lIns="455425" spcFirstLastPara="1" rIns="455425" wrap="square" tIns="455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879077" y="23327077"/>
            <a:ext cx="13393800" cy="10278600"/>
          </a:xfrm>
          <a:prstGeom prst="rect">
            <a:avLst/>
          </a:prstGeom>
        </p:spPr>
        <p:txBody>
          <a:bodyPr anchorCtr="0" anchor="t" bIns="455425" lIns="455425" spcFirstLastPara="1" rIns="455425" wrap="square" tIns="455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16354802" y="6025723"/>
            <a:ext cx="12704400" cy="30750601"/>
          </a:xfrm>
          <a:prstGeom prst="rect">
            <a:avLst/>
          </a:prstGeom>
        </p:spPr>
        <p:txBody>
          <a:bodyPr anchorCtr="0" anchor="ctr" bIns="455425" lIns="455425" spcFirstLastPara="1" rIns="455425" wrap="square" tIns="455425">
            <a:noAutofit/>
          </a:bodyPr>
          <a:lstStyle>
            <a:lvl1pPr indent="-800100" lvl="0" marL="457200">
              <a:spcBef>
                <a:spcPts val="0"/>
              </a:spcBef>
              <a:spcAft>
                <a:spcPts val="0"/>
              </a:spcAft>
              <a:buSzPts val="9000"/>
              <a:buChar char="●"/>
              <a:defRPr/>
            </a:lvl1pPr>
            <a:lvl2pPr indent="-673100" lvl="1" marL="914400">
              <a:spcBef>
                <a:spcPts val="8000"/>
              </a:spcBef>
              <a:spcAft>
                <a:spcPts val="0"/>
              </a:spcAft>
              <a:buSzPts val="7000"/>
              <a:buChar char="○"/>
              <a:defRPr/>
            </a:lvl2pPr>
            <a:lvl3pPr indent="-673100" lvl="2" marL="1371600">
              <a:spcBef>
                <a:spcPts val="8000"/>
              </a:spcBef>
              <a:spcAft>
                <a:spcPts val="0"/>
              </a:spcAft>
              <a:buSzPts val="7000"/>
              <a:buChar char="■"/>
              <a:defRPr/>
            </a:lvl3pPr>
            <a:lvl4pPr indent="-673100" lvl="3" marL="1828800">
              <a:spcBef>
                <a:spcPts val="8000"/>
              </a:spcBef>
              <a:spcAft>
                <a:spcPts val="0"/>
              </a:spcAft>
              <a:buSzPts val="7000"/>
              <a:buChar char="●"/>
              <a:defRPr/>
            </a:lvl4pPr>
            <a:lvl5pPr indent="-673100" lvl="4" marL="2286000">
              <a:spcBef>
                <a:spcPts val="8000"/>
              </a:spcBef>
              <a:spcAft>
                <a:spcPts val="0"/>
              </a:spcAft>
              <a:buSzPts val="7000"/>
              <a:buChar char="○"/>
              <a:defRPr/>
            </a:lvl5pPr>
            <a:lvl6pPr indent="-673100" lvl="5" marL="2743200">
              <a:spcBef>
                <a:spcPts val="8000"/>
              </a:spcBef>
              <a:spcAft>
                <a:spcPts val="0"/>
              </a:spcAft>
              <a:buSzPts val="7000"/>
              <a:buChar char="■"/>
              <a:defRPr/>
            </a:lvl6pPr>
            <a:lvl7pPr indent="-673100" lvl="6" marL="3200400">
              <a:spcBef>
                <a:spcPts val="8000"/>
              </a:spcBef>
              <a:spcAft>
                <a:spcPts val="0"/>
              </a:spcAft>
              <a:buSzPts val="7000"/>
              <a:buChar char="●"/>
              <a:defRPr/>
            </a:lvl7pPr>
            <a:lvl8pPr indent="-673100" lvl="7" marL="3657600">
              <a:spcBef>
                <a:spcPts val="8000"/>
              </a:spcBef>
              <a:spcAft>
                <a:spcPts val="0"/>
              </a:spcAft>
              <a:buSzPts val="7000"/>
              <a:buChar char="○"/>
              <a:defRPr/>
            </a:lvl8pPr>
            <a:lvl9pPr indent="-673100" lvl="8" marL="4114800">
              <a:spcBef>
                <a:spcPts val="8000"/>
              </a:spcBef>
              <a:spcAft>
                <a:spcPts val="8000"/>
              </a:spcAft>
              <a:buSzPts val="70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28052509" y="38807103"/>
            <a:ext cx="1816800" cy="3275400"/>
          </a:xfrm>
          <a:prstGeom prst="rect">
            <a:avLst/>
          </a:prstGeom>
        </p:spPr>
        <p:txBody>
          <a:bodyPr anchorCtr="0" anchor="ctr" bIns="455425" lIns="455425" spcFirstLastPara="1" rIns="455425" wrap="square" tIns="455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1032046" y="35206675"/>
            <a:ext cx="19862100" cy="5035500"/>
          </a:xfrm>
          <a:prstGeom prst="rect">
            <a:avLst/>
          </a:prstGeom>
        </p:spPr>
        <p:txBody>
          <a:bodyPr anchorCtr="0" anchor="ctr" bIns="455425" lIns="455425" spcFirstLastPara="1" rIns="455425" wrap="square" tIns="455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28052509" y="38807103"/>
            <a:ext cx="1816800" cy="3275400"/>
          </a:xfrm>
          <a:prstGeom prst="rect">
            <a:avLst/>
          </a:prstGeom>
        </p:spPr>
        <p:txBody>
          <a:bodyPr anchorCtr="0" anchor="ctr" bIns="455425" lIns="455425" spcFirstLastPara="1" rIns="455425" wrap="square" tIns="455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32046" y="3703480"/>
            <a:ext cx="28212001" cy="47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425" lIns="455425" spcFirstLastPara="1" rIns="455425" wrap="square" tIns="455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32046" y="9590851"/>
            <a:ext cx="28212001" cy="28431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5425" lIns="455425" spcFirstLastPara="1" rIns="455425" wrap="square" tIns="455425">
            <a:noAutofit/>
          </a:bodyPr>
          <a:lstStyle>
            <a:lvl1pPr indent="-800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Char char="●"/>
              <a:defRPr sz="9000">
                <a:solidFill>
                  <a:schemeClr val="dk2"/>
                </a:solidFill>
              </a:defRPr>
            </a:lvl1pPr>
            <a:lvl2pPr indent="-673100" lvl="1" marL="914400">
              <a:lnSpc>
                <a:spcPct val="115000"/>
              </a:lnSpc>
              <a:spcBef>
                <a:spcPts val="8000"/>
              </a:spcBef>
              <a:spcAft>
                <a:spcPts val="0"/>
              </a:spcAft>
              <a:buClr>
                <a:schemeClr val="dk2"/>
              </a:buClr>
              <a:buSzPts val="7000"/>
              <a:buChar char="○"/>
              <a:defRPr sz="7000">
                <a:solidFill>
                  <a:schemeClr val="dk2"/>
                </a:solidFill>
              </a:defRPr>
            </a:lvl2pPr>
            <a:lvl3pPr indent="-673100" lvl="2" marL="1371600">
              <a:lnSpc>
                <a:spcPct val="115000"/>
              </a:lnSpc>
              <a:spcBef>
                <a:spcPts val="8000"/>
              </a:spcBef>
              <a:spcAft>
                <a:spcPts val="0"/>
              </a:spcAft>
              <a:buClr>
                <a:schemeClr val="dk2"/>
              </a:buClr>
              <a:buSzPts val="7000"/>
              <a:buChar char="■"/>
              <a:defRPr sz="7000">
                <a:solidFill>
                  <a:schemeClr val="dk2"/>
                </a:solidFill>
              </a:defRPr>
            </a:lvl3pPr>
            <a:lvl4pPr indent="-673100" lvl="3" marL="1828800">
              <a:lnSpc>
                <a:spcPct val="115000"/>
              </a:lnSpc>
              <a:spcBef>
                <a:spcPts val="8000"/>
              </a:spcBef>
              <a:spcAft>
                <a:spcPts val="0"/>
              </a:spcAft>
              <a:buClr>
                <a:schemeClr val="dk2"/>
              </a:buClr>
              <a:buSzPts val="7000"/>
              <a:buChar char="●"/>
              <a:defRPr sz="7000">
                <a:solidFill>
                  <a:schemeClr val="dk2"/>
                </a:solidFill>
              </a:defRPr>
            </a:lvl4pPr>
            <a:lvl5pPr indent="-673100" lvl="4" marL="2286000">
              <a:lnSpc>
                <a:spcPct val="115000"/>
              </a:lnSpc>
              <a:spcBef>
                <a:spcPts val="8000"/>
              </a:spcBef>
              <a:spcAft>
                <a:spcPts val="0"/>
              </a:spcAft>
              <a:buClr>
                <a:schemeClr val="dk2"/>
              </a:buClr>
              <a:buSzPts val="7000"/>
              <a:buChar char="○"/>
              <a:defRPr sz="7000">
                <a:solidFill>
                  <a:schemeClr val="dk2"/>
                </a:solidFill>
              </a:defRPr>
            </a:lvl5pPr>
            <a:lvl6pPr indent="-673100" lvl="5" marL="2743200">
              <a:lnSpc>
                <a:spcPct val="115000"/>
              </a:lnSpc>
              <a:spcBef>
                <a:spcPts val="8000"/>
              </a:spcBef>
              <a:spcAft>
                <a:spcPts val="0"/>
              </a:spcAft>
              <a:buClr>
                <a:schemeClr val="dk2"/>
              </a:buClr>
              <a:buSzPts val="7000"/>
              <a:buChar char="■"/>
              <a:defRPr sz="7000">
                <a:solidFill>
                  <a:schemeClr val="dk2"/>
                </a:solidFill>
              </a:defRPr>
            </a:lvl6pPr>
            <a:lvl7pPr indent="-673100" lvl="6" marL="3200400">
              <a:lnSpc>
                <a:spcPct val="115000"/>
              </a:lnSpc>
              <a:spcBef>
                <a:spcPts val="8000"/>
              </a:spcBef>
              <a:spcAft>
                <a:spcPts val="0"/>
              </a:spcAft>
              <a:buClr>
                <a:schemeClr val="dk2"/>
              </a:buClr>
              <a:buSzPts val="7000"/>
              <a:buChar char="●"/>
              <a:defRPr sz="7000">
                <a:solidFill>
                  <a:schemeClr val="dk2"/>
                </a:solidFill>
              </a:defRPr>
            </a:lvl7pPr>
            <a:lvl8pPr indent="-673100" lvl="7" marL="3657600">
              <a:lnSpc>
                <a:spcPct val="115000"/>
              </a:lnSpc>
              <a:spcBef>
                <a:spcPts val="8000"/>
              </a:spcBef>
              <a:spcAft>
                <a:spcPts val="0"/>
              </a:spcAft>
              <a:buClr>
                <a:schemeClr val="dk2"/>
              </a:buClr>
              <a:buSzPts val="7000"/>
              <a:buChar char="○"/>
              <a:defRPr sz="7000">
                <a:solidFill>
                  <a:schemeClr val="dk2"/>
                </a:solidFill>
              </a:defRPr>
            </a:lvl8pPr>
            <a:lvl9pPr indent="-673100" lvl="8" marL="4114800">
              <a:lnSpc>
                <a:spcPct val="115000"/>
              </a:lnSpc>
              <a:spcBef>
                <a:spcPts val="8000"/>
              </a:spcBef>
              <a:spcAft>
                <a:spcPts val="8000"/>
              </a:spcAft>
              <a:buClr>
                <a:schemeClr val="dk2"/>
              </a:buClr>
              <a:buSzPts val="7000"/>
              <a:buChar char="■"/>
              <a:defRPr sz="7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28052509" y="38807103"/>
            <a:ext cx="1816800" cy="32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5425" lIns="455425" spcFirstLastPara="1" rIns="455425" wrap="square" tIns="455425">
            <a:noAutofit/>
          </a:bodyPr>
          <a:lstStyle>
            <a:lvl1pPr lvl="0" algn="r">
              <a:buNone/>
              <a:defRPr sz="5000">
                <a:solidFill>
                  <a:schemeClr val="dk2"/>
                </a:solidFill>
              </a:defRPr>
            </a:lvl1pPr>
            <a:lvl2pPr lvl="1" algn="r">
              <a:buNone/>
              <a:defRPr sz="5000">
                <a:solidFill>
                  <a:schemeClr val="dk2"/>
                </a:solidFill>
              </a:defRPr>
            </a:lvl2pPr>
            <a:lvl3pPr lvl="2" algn="r">
              <a:buNone/>
              <a:defRPr sz="5000">
                <a:solidFill>
                  <a:schemeClr val="dk2"/>
                </a:solidFill>
              </a:defRPr>
            </a:lvl3pPr>
            <a:lvl4pPr lvl="3" algn="r">
              <a:buNone/>
              <a:defRPr sz="5000">
                <a:solidFill>
                  <a:schemeClr val="dk2"/>
                </a:solidFill>
              </a:defRPr>
            </a:lvl4pPr>
            <a:lvl5pPr lvl="4" algn="r">
              <a:buNone/>
              <a:defRPr sz="5000">
                <a:solidFill>
                  <a:schemeClr val="dk2"/>
                </a:solidFill>
              </a:defRPr>
            </a:lvl5pPr>
            <a:lvl6pPr lvl="5" algn="r">
              <a:buNone/>
              <a:defRPr sz="5000">
                <a:solidFill>
                  <a:schemeClr val="dk2"/>
                </a:solidFill>
              </a:defRPr>
            </a:lvl6pPr>
            <a:lvl7pPr lvl="6" algn="r">
              <a:buNone/>
              <a:defRPr sz="5000">
                <a:solidFill>
                  <a:schemeClr val="dk2"/>
                </a:solidFill>
              </a:defRPr>
            </a:lvl7pPr>
            <a:lvl8pPr lvl="7" algn="r">
              <a:buNone/>
              <a:defRPr sz="5000">
                <a:solidFill>
                  <a:schemeClr val="dk2"/>
                </a:solidFill>
              </a:defRPr>
            </a:lvl8pPr>
            <a:lvl9pPr lvl="8" algn="r">
              <a:buNone/>
              <a:defRPr sz="5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4.jpg"/><Relationship Id="rId10" Type="http://schemas.openxmlformats.org/officeDocument/2006/relationships/image" Target="../media/image17.png"/><Relationship Id="rId13" Type="http://schemas.openxmlformats.org/officeDocument/2006/relationships/image" Target="../media/image10.jpg"/><Relationship Id="rId1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Relationship Id="rId9" Type="http://schemas.openxmlformats.org/officeDocument/2006/relationships/image" Target="../media/image3.png"/><Relationship Id="rId15" Type="http://schemas.openxmlformats.org/officeDocument/2006/relationships/image" Target="../media/image5.jpg"/><Relationship Id="rId14" Type="http://schemas.openxmlformats.org/officeDocument/2006/relationships/image" Target="../media/image2.png"/><Relationship Id="rId17" Type="http://schemas.openxmlformats.org/officeDocument/2006/relationships/image" Target="../media/image14.jpg"/><Relationship Id="rId16" Type="http://schemas.openxmlformats.org/officeDocument/2006/relationships/image" Target="../media/image9.jpg"/><Relationship Id="rId5" Type="http://schemas.openxmlformats.org/officeDocument/2006/relationships/image" Target="../media/image8.png"/><Relationship Id="rId19" Type="http://schemas.openxmlformats.org/officeDocument/2006/relationships/image" Target="../media/image13.png"/><Relationship Id="rId6" Type="http://schemas.openxmlformats.org/officeDocument/2006/relationships/image" Target="../media/image11.png"/><Relationship Id="rId18" Type="http://schemas.openxmlformats.org/officeDocument/2006/relationships/image" Target="../media/image1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21897000" y="13085150"/>
            <a:ext cx="13396800" cy="12150600"/>
          </a:xfrm>
          <a:prstGeom prst="rect">
            <a:avLst/>
          </a:prstGeom>
          <a:solidFill>
            <a:srgbClr val="A7C5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0" y="38821000"/>
            <a:ext cx="30276000" cy="3983100"/>
          </a:xfrm>
          <a:prstGeom prst="rect">
            <a:avLst/>
          </a:prstGeom>
          <a:solidFill>
            <a:srgbClr val="4B79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2048100" y="32669675"/>
            <a:ext cx="14325600" cy="235800"/>
          </a:xfrm>
          <a:prstGeom prst="rect">
            <a:avLst/>
          </a:prstGeom>
          <a:solidFill>
            <a:srgbClr val="4B79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2296300" y="17667575"/>
            <a:ext cx="14325600" cy="235800"/>
          </a:xfrm>
          <a:prstGeom prst="rect">
            <a:avLst/>
          </a:prstGeom>
          <a:solidFill>
            <a:srgbClr val="4B79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2108800" y="9959975"/>
            <a:ext cx="14325600" cy="235800"/>
          </a:xfrm>
          <a:prstGeom prst="rect">
            <a:avLst/>
          </a:prstGeom>
          <a:solidFill>
            <a:srgbClr val="4B79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0" y="0"/>
            <a:ext cx="30276000" cy="4941300"/>
          </a:xfrm>
          <a:prstGeom prst="rect">
            <a:avLst/>
          </a:prstGeom>
          <a:solidFill>
            <a:srgbClr val="4B79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1218150" y="1151975"/>
            <a:ext cx="27839699" cy="17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Social robots for older adults: exploring different activities</a:t>
            </a:r>
            <a:endParaRPr sz="8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4609950" y="2895575"/>
            <a:ext cx="210561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Patrícia Alves-Oliveira, Sofia Petisca, Filipa Correia, Nuno Maia, and Ana Paiva</a:t>
            </a:r>
            <a:endParaRPr sz="4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2108800" y="6084002"/>
            <a:ext cx="26179799" cy="21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qualitative design through a focus group method pointed that </a:t>
            </a:r>
            <a:r>
              <a:rPr lang="en-GB" sz="4500">
                <a:latin typeface="Open Sans"/>
                <a:ea typeface="Open Sans"/>
                <a:cs typeface="Open Sans"/>
                <a:sym typeface="Open Sans"/>
              </a:rPr>
              <a:t>there are some </a:t>
            </a:r>
            <a:r>
              <a:rPr lang="en-GB" sz="4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activities in which independent-living older adults, i.e., older adults that do not depend upon anyone to carry out their activities, require a robot.                                                                                                                           </a:t>
            </a:r>
            <a:endParaRPr sz="4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2108800" y="10451213"/>
            <a:ext cx="26179799" cy="39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>
                <a:solidFill>
                  <a:srgbClr val="4B7987"/>
                </a:solidFill>
                <a:latin typeface="Open Sans"/>
                <a:ea typeface="Open Sans"/>
                <a:cs typeface="Open Sans"/>
                <a:sym typeface="Open Sans"/>
              </a:rPr>
              <a:t>▶  </a:t>
            </a:r>
            <a:r>
              <a:rPr lang="en-GB" sz="4500">
                <a:latin typeface="Open Sans"/>
                <a:ea typeface="Open Sans"/>
                <a:cs typeface="Open Sans"/>
                <a:sym typeface="Open Sans"/>
              </a:rPr>
              <a:t>16 participants (12 females, 4 males; M age = 78.69, </a:t>
            </a:r>
            <a:r>
              <a:rPr lang="en-GB" sz="450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σ</a:t>
            </a:r>
            <a:r>
              <a:rPr lang="en-GB" sz="4500">
                <a:latin typeface="Open Sans"/>
                <a:ea typeface="Open Sans"/>
                <a:cs typeface="Open Sans"/>
                <a:sym typeface="Open Sans"/>
              </a:rPr>
              <a:t> = 12.20) </a:t>
            </a:r>
            <a:r>
              <a:rPr lang="en-GB" sz="4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from a day-home care institution in Lisbon</a:t>
            </a:r>
            <a:endParaRPr sz="4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>
                <a:solidFill>
                  <a:srgbClr val="4B7987"/>
                </a:solidFill>
                <a:latin typeface="Open Sans"/>
                <a:ea typeface="Open Sans"/>
                <a:cs typeface="Open Sans"/>
                <a:sym typeface="Open Sans"/>
              </a:rPr>
              <a:t>▶</a:t>
            </a:r>
            <a:r>
              <a:rPr lang="en-GB" sz="4500">
                <a:solidFill>
                  <a:srgbClr val="2C0E25"/>
                </a:solidFill>
                <a:latin typeface="Open Sans"/>
                <a:ea typeface="Open Sans"/>
                <a:cs typeface="Open Sans"/>
                <a:sym typeface="Open Sans"/>
              </a:rPr>
              <a:t>  Focus group methodology with three phases:</a:t>
            </a:r>
            <a:endParaRPr sz="4500">
              <a:solidFill>
                <a:srgbClr val="2C0E2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500">
              <a:solidFill>
                <a:srgbClr val="2C0E2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2296300" y="15155025"/>
            <a:ext cx="25992299" cy="11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500">
                <a:solidFill>
                  <a:srgbClr val="4B7987"/>
                </a:solidFill>
                <a:latin typeface="Open Sans"/>
                <a:ea typeface="Open Sans"/>
                <a:cs typeface="Open Sans"/>
                <a:sym typeface="Open Sans"/>
              </a:rPr>
              <a:t>➀</a:t>
            </a:r>
            <a:r>
              <a:rPr b="1" lang="en-GB" sz="4500">
                <a:solidFill>
                  <a:srgbClr val="2C0E25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4500">
                <a:solidFill>
                  <a:srgbClr val="2C0E25"/>
                </a:solidFill>
                <a:latin typeface="Open Sans"/>
                <a:ea typeface="Open Sans"/>
                <a:cs typeface="Open Sans"/>
                <a:sym typeface="Open Sans"/>
              </a:rPr>
              <a:t>Information and sensitizing					</a:t>
            </a:r>
            <a:r>
              <a:rPr b="1" lang="en-GB" sz="4500">
                <a:solidFill>
                  <a:srgbClr val="4B7987"/>
                </a:solidFill>
                <a:latin typeface="Open Sans"/>
                <a:ea typeface="Open Sans"/>
                <a:cs typeface="Open Sans"/>
                <a:sym typeface="Open Sans"/>
              </a:rPr>
              <a:t>➁</a:t>
            </a:r>
            <a:r>
              <a:rPr lang="en-GB" sz="4500">
                <a:solidFill>
                  <a:srgbClr val="4B7987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4500">
                <a:solidFill>
                  <a:srgbClr val="2C0E25"/>
                </a:solidFill>
                <a:latin typeface="Open Sans"/>
                <a:ea typeface="Open Sans"/>
                <a:cs typeface="Open Sans"/>
                <a:sym typeface="Open Sans"/>
              </a:rPr>
              <a:t>Brainstorming session					</a:t>
            </a:r>
            <a:r>
              <a:rPr b="1" lang="en-GB" sz="4500">
                <a:solidFill>
                  <a:srgbClr val="4B7987"/>
                </a:solidFill>
                <a:latin typeface="Open Sans"/>
                <a:ea typeface="Open Sans"/>
                <a:cs typeface="Open Sans"/>
                <a:sym typeface="Open Sans"/>
              </a:rPr>
              <a:t>➂ </a:t>
            </a:r>
            <a:r>
              <a:rPr lang="en-GB" sz="4500">
                <a:solidFill>
                  <a:srgbClr val="2C0E25"/>
                </a:solidFill>
                <a:latin typeface="Open Sans"/>
                <a:ea typeface="Open Sans"/>
                <a:cs typeface="Open Sans"/>
                <a:sym typeface="Open Sans"/>
              </a:rPr>
              <a:t>Choosing Robots</a:t>
            </a:r>
            <a:endParaRPr b="1" sz="4500">
              <a:solidFill>
                <a:srgbClr val="2C0E2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2108800" y="8604573"/>
            <a:ext cx="5942100" cy="11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Methodology</a:t>
            </a:r>
            <a:r>
              <a:rPr lang="en-GB" sz="70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7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1936450" y="31467850"/>
            <a:ext cx="6286800" cy="14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Conclusions</a:t>
            </a:r>
            <a:endParaRPr sz="7000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32325500" y="16040013"/>
            <a:ext cx="13107601" cy="21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yield activities categorized according to their primary goal and context. </a:t>
            </a:r>
            <a:endParaRPr sz="3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-21752400" y="13276700"/>
            <a:ext cx="13107601" cy="11767500"/>
          </a:xfrm>
          <a:prstGeom prst="rect">
            <a:avLst/>
          </a:prstGeom>
          <a:solidFill>
            <a:srgbClr val="A7C5C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500">
                <a:latin typeface="Open Sans"/>
                <a:ea typeface="Open Sans"/>
                <a:cs typeface="Open Sans"/>
                <a:sym typeface="Open Sans"/>
              </a:rPr>
              <a:t>Basic Activities of Daily Living (BADL)</a:t>
            </a:r>
            <a:endParaRPr b="1" sz="3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500">
                <a:latin typeface="Open Sans"/>
                <a:ea typeface="Open Sans"/>
                <a:cs typeface="Open Sans"/>
                <a:sym typeface="Open Sans"/>
              </a:rPr>
              <a:t>“Help bathing, specially washing the feet and the back.”</a:t>
            </a:r>
            <a:endParaRPr b="1" i="1" sz="3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500">
                <a:latin typeface="Open Sans"/>
                <a:ea typeface="Open Sans"/>
                <a:cs typeface="Open Sans"/>
                <a:sym typeface="Open Sans"/>
              </a:rPr>
              <a:t>“Help open taps, like bath taps because it’s hard for me to open them.”</a:t>
            </a:r>
            <a:endParaRPr i="1" sz="3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500">
                <a:latin typeface="Open Sans"/>
                <a:ea typeface="Open Sans"/>
                <a:cs typeface="Open Sans"/>
                <a:sym typeface="Open Sans"/>
              </a:rPr>
              <a:t>Instrumental Activities of Daily Living (IADL)</a:t>
            </a:r>
            <a:endParaRPr b="1" sz="3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500">
                <a:latin typeface="Open Sans"/>
                <a:ea typeface="Open Sans"/>
                <a:cs typeface="Open Sans"/>
                <a:sym typeface="Open Sans"/>
              </a:rPr>
              <a:t>“Memorize what I eat. I do not always remember when to eat or what I eat, so I end up having a bad diet.”</a:t>
            </a:r>
            <a:endParaRPr i="1" sz="3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500">
                <a:latin typeface="Open Sans"/>
                <a:ea typeface="Open Sans"/>
                <a:cs typeface="Open Sans"/>
                <a:sym typeface="Open Sans"/>
              </a:rPr>
              <a:t>“Make the bed and change the bed sheets. also, do the laundry and then hang it on a clothesline. Oh yes, and then iron it!”</a:t>
            </a:r>
            <a:endParaRPr i="1" sz="3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500">
                <a:latin typeface="Open Sans"/>
                <a:ea typeface="Open Sans"/>
                <a:cs typeface="Open Sans"/>
                <a:sym typeface="Open Sans"/>
              </a:rPr>
              <a:t>Enhanced Activities of Daily Living (EADL)</a:t>
            </a:r>
            <a:endParaRPr b="1" sz="3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500">
                <a:latin typeface="Open Sans"/>
                <a:ea typeface="Open Sans"/>
                <a:cs typeface="Open Sans"/>
                <a:sym typeface="Open Sans"/>
              </a:rPr>
              <a:t>“Make emergency calls to the police, ambulance, or family.”</a:t>
            </a:r>
            <a:endParaRPr i="1" sz="3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500">
                <a:latin typeface="Open Sans"/>
                <a:ea typeface="Open Sans"/>
                <a:cs typeface="Open Sans"/>
                <a:sym typeface="Open Sans"/>
              </a:rPr>
              <a:t>“Have an informative dialogue, by providing meteorological, time and news informations.”</a:t>
            </a:r>
            <a:endParaRPr i="1" sz="3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500">
                <a:latin typeface="Open Sans"/>
                <a:ea typeface="Open Sans"/>
                <a:cs typeface="Open Sans"/>
                <a:sym typeface="Open Sans"/>
              </a:rPr>
              <a:t>Social Activities (SA)</a:t>
            </a:r>
            <a:endParaRPr b="1" sz="3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500">
                <a:latin typeface="Open Sans"/>
                <a:ea typeface="Open Sans"/>
                <a:cs typeface="Open Sans"/>
                <a:sym typeface="Open Sans"/>
              </a:rPr>
              <a:t>“Read stories. I like novels very much, but my eyes are not able to see words now. I would be so happy if the robot could read me stories at night.”</a:t>
            </a:r>
            <a:endParaRPr i="1" sz="3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3500">
                <a:latin typeface="Open Sans"/>
                <a:ea typeface="Open Sans"/>
                <a:cs typeface="Open Sans"/>
                <a:sym typeface="Open Sans"/>
              </a:rPr>
              <a:t>“Cheer people, communicate or talk. the robot should be able to share its own ideas, even when they are different from ours.”</a:t>
            </a:r>
            <a:endParaRPr i="1" sz="3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7708500" y="3811525"/>
            <a:ext cx="148590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FFFF"/>
                </a:solidFill>
              </a:rPr>
              <a:t>INESC-ID &amp; Instituto Superior Técnico, Universidade de Lisboa, Portugal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2296325" y="16424959"/>
            <a:ext cx="3401400" cy="11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Results</a:t>
            </a:r>
            <a:endParaRPr sz="7000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logo_blue_small.png" id="71" name="Google Shape;7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2875" y="39723838"/>
            <a:ext cx="3444018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mys_parceiro_logo_dark.png" id="72" name="Google Shape;7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6275" y="39723853"/>
            <a:ext cx="7315200" cy="27431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idl-logo.png" id="73" name="Google Shape;7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641508" y="38923744"/>
            <a:ext cx="5942034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ST_A_RGB_NEG.png" id="74" name="Google Shape;7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152822" y="38447906"/>
            <a:ext cx="6630600" cy="4685494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3"/>
          <p:cNvSpPr txBox="1"/>
          <p:nvPr/>
        </p:nvSpPr>
        <p:spPr>
          <a:xfrm>
            <a:off x="2048100" y="33373863"/>
            <a:ext cx="26179799" cy="46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>
                <a:solidFill>
                  <a:srgbClr val="4B7987"/>
                </a:solidFill>
                <a:latin typeface="Open Sans"/>
                <a:ea typeface="Open Sans"/>
                <a:cs typeface="Open Sans"/>
                <a:sym typeface="Open Sans"/>
              </a:rPr>
              <a:t>▶ </a:t>
            </a:r>
            <a:r>
              <a:rPr lang="en-GB" sz="4500">
                <a:latin typeface="Open Sans"/>
                <a:ea typeface="Open Sans"/>
                <a:cs typeface="Open Sans"/>
                <a:sym typeface="Open Sans"/>
              </a:rPr>
              <a:t>The majority of different activities refers to IADL, where the robot would be an extra help.</a:t>
            </a:r>
            <a:endParaRPr sz="4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4500">
                <a:solidFill>
                  <a:srgbClr val="4B7987"/>
                </a:solidFill>
                <a:latin typeface="Open Sans"/>
                <a:ea typeface="Open Sans"/>
                <a:cs typeface="Open Sans"/>
                <a:sym typeface="Open Sans"/>
              </a:rPr>
              <a:t>▶ </a:t>
            </a:r>
            <a:r>
              <a:rPr lang="en-GB" sz="4500">
                <a:latin typeface="Open Sans"/>
                <a:ea typeface="Open Sans"/>
                <a:cs typeface="Open Sans"/>
                <a:sym typeface="Open Sans"/>
              </a:rPr>
              <a:t>A large number of activities concerns BADL related with personal hygiene.</a:t>
            </a:r>
            <a:endParaRPr sz="4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4500">
                <a:solidFill>
                  <a:srgbClr val="4B7987"/>
                </a:solidFill>
                <a:latin typeface="Open Sans"/>
                <a:ea typeface="Open Sans"/>
                <a:cs typeface="Open Sans"/>
                <a:sym typeface="Open Sans"/>
              </a:rPr>
              <a:t>▶ </a:t>
            </a:r>
            <a:r>
              <a:rPr lang="en-GB" sz="4500">
                <a:latin typeface="Open Sans"/>
                <a:ea typeface="Open Sans"/>
                <a:cs typeface="Open Sans"/>
                <a:sym typeface="Open Sans"/>
              </a:rPr>
              <a:t>EADL and SA emerged as the activities in which older adults require the robot for communicating with the outside world.</a:t>
            </a:r>
            <a:endParaRPr sz="4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 sz="4500">
                <a:solidFill>
                  <a:srgbClr val="4B7987"/>
                </a:solidFill>
                <a:latin typeface="Open Sans"/>
                <a:ea typeface="Open Sans"/>
                <a:cs typeface="Open Sans"/>
                <a:sym typeface="Open Sans"/>
              </a:rPr>
              <a:t>▶ </a:t>
            </a:r>
            <a:r>
              <a:rPr lang="en-GB" sz="4500">
                <a:latin typeface="Open Sans"/>
                <a:ea typeface="Open Sans"/>
                <a:cs typeface="Open Sans"/>
                <a:sym typeface="Open Sans"/>
              </a:rPr>
              <a:t>Service robots were chosen to perform all types of activities due to their physicality since they are perceived as able to accomplish multiple tasks.</a:t>
            </a:r>
            <a:endParaRPr sz="45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video190.png" id="76" name="Google Shape;7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97675" y="12920373"/>
            <a:ext cx="1746337" cy="17463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ear25.png" id="77" name="Google Shape;77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798238" y="12920375"/>
            <a:ext cx="1746324" cy="17463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obot7.png" id="78" name="Google Shape;78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3218788" y="12920375"/>
            <a:ext cx="1746324" cy="17463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1.png" id="79" name="Google Shape;79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048099" y="25955500"/>
            <a:ext cx="14325600" cy="4687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2.jpg" id="80" name="Google Shape;80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6875525" y="26353963"/>
            <a:ext cx="1394964" cy="97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arl.jpg" id="81" name="Google Shape;81;p1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8675650" y="25920213"/>
            <a:ext cx="925825" cy="1847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re-o-bot_3.jpg" id="82" name="Google Shape;82;p1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0249648" y="25920213"/>
            <a:ext cx="1126722" cy="1847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mys-5.png" id="83" name="Google Shape;83;p1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1960700" y="26280350"/>
            <a:ext cx="1126725" cy="1126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leo.jpg" id="84" name="Google Shape;84;p1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23315700" y="26280350"/>
            <a:ext cx="1522601" cy="1126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ro2.jpg" id="85" name="Google Shape;85;p1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24914500" y="26224578"/>
            <a:ext cx="1549078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ao_whitebg.jpg" id="86" name="Google Shape;86;p13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26853825" y="26052495"/>
            <a:ext cx="1017878" cy="17463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2.png" id="87" name="Google Shape;87;p13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16136403" y="21522636"/>
            <a:ext cx="12065901" cy="42837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3.png" id="88" name="Google Shape;88;p13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17520375" y="28166050"/>
            <a:ext cx="10336765" cy="39831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/>
          <p:nvPr/>
        </p:nvSpPr>
        <p:spPr>
          <a:xfrm>
            <a:off x="2296325" y="18350900"/>
            <a:ext cx="6630600" cy="3095400"/>
          </a:xfrm>
          <a:prstGeom prst="wedgeEllipseCallout">
            <a:avLst>
              <a:gd fmla="val -49850" name="adj1"/>
              <a:gd fmla="val 67658" name="adj2"/>
            </a:avLst>
          </a:prstGeom>
          <a:solidFill>
            <a:srgbClr val="A7C5CF"/>
          </a:solidFill>
          <a:ln cap="flat" cmpd="sng" w="76200">
            <a:solidFill>
              <a:srgbClr val="4B79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3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Help bathing, specially washing the feet and the back.			  </a:t>
            </a:r>
            <a:r>
              <a:rPr lang="en-GB" sz="3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[</a:t>
            </a:r>
            <a:r>
              <a:rPr b="1" lang="en-GB" sz="3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BADL]</a:t>
            </a:r>
            <a:endParaRPr b="1" sz="3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16621900" y="17846388"/>
            <a:ext cx="10942500" cy="2871600"/>
          </a:xfrm>
          <a:prstGeom prst="wedgeEllipseCallout">
            <a:avLst>
              <a:gd fmla="val 49994" name="adj1"/>
              <a:gd fmla="val 64784" name="adj2"/>
            </a:avLst>
          </a:prstGeom>
          <a:solidFill>
            <a:srgbClr val="A7C5CF"/>
          </a:solidFill>
          <a:ln cap="flat" cmpd="sng" w="76200">
            <a:solidFill>
              <a:srgbClr val="4B79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Memorize what I eat. I do not always remember when to eat or what I eat, so I end up having a bad diet.	  </a:t>
            </a:r>
            <a:r>
              <a:rPr b="1" lang="en-GB" sz="3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[IADL]</a:t>
            </a:r>
            <a:endParaRPr b="1"/>
          </a:p>
        </p:txBody>
      </p:sp>
      <p:sp>
        <p:nvSpPr>
          <p:cNvPr id="91" name="Google Shape;91;p13"/>
          <p:cNvSpPr/>
          <p:nvPr/>
        </p:nvSpPr>
        <p:spPr>
          <a:xfrm>
            <a:off x="9003125" y="18981981"/>
            <a:ext cx="6869400" cy="3429000"/>
          </a:xfrm>
          <a:prstGeom prst="wedgeEllipseCallout">
            <a:avLst>
              <a:gd fmla="val 33246" name="adj1"/>
              <a:gd fmla="val -64809" name="adj2"/>
            </a:avLst>
          </a:prstGeom>
          <a:solidFill>
            <a:srgbClr val="A7C5CF"/>
          </a:solidFill>
          <a:ln cap="flat" cmpd="sng" w="76200">
            <a:solidFill>
              <a:srgbClr val="4B79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Have an informative dialogue, by providing meteorological, time and news informations.</a:t>
            </a:r>
            <a:endParaRPr i="1" sz="3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2743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[EADL]</a:t>
            </a:r>
            <a:endParaRPr b="1" sz="3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1689700" y="22487175"/>
            <a:ext cx="13396800" cy="2557200"/>
          </a:xfrm>
          <a:prstGeom prst="wedgeEllipseCallout">
            <a:avLst>
              <a:gd fmla="val -49850" name="adj1"/>
              <a:gd fmla="val 67658" name="adj2"/>
            </a:avLst>
          </a:prstGeom>
          <a:solidFill>
            <a:srgbClr val="A7C5CF"/>
          </a:solidFill>
          <a:ln cap="flat" cmpd="sng" w="76200">
            <a:solidFill>
              <a:srgbClr val="4B79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Cheer people, communicate or talk. the robot should be able to share its own ideas, even when they are different from ours.				</a:t>
            </a:r>
            <a:r>
              <a:rPr b="1" lang="en-GB" sz="3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[SA]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