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D7F3C-9C0A-4768-92A2-7A7A615C4477}" v="35" dt="2024-11-13T10:28:24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raisudan Mahendiran (MS/EPM1-ETAS-VOS)" userId="2c2b00a9-f5d9-4a82-b7fa-cdc67c71271f" providerId="ADAL" clId="{C3DD7F3C-9C0A-4768-92A2-7A7A615C4477}"/>
    <pc:docChg chg="addSld modSld sldOrd">
      <pc:chgData name="Piraisudan Mahendiran (MS/EPM1-ETAS-VOS)" userId="2c2b00a9-f5d9-4a82-b7fa-cdc67c71271f" providerId="ADAL" clId="{C3DD7F3C-9C0A-4768-92A2-7A7A615C4477}" dt="2024-11-13T10:29:54.121" v="54" actId="207"/>
      <pc:docMkLst>
        <pc:docMk/>
      </pc:docMkLst>
      <pc:sldChg chg="addSp modSp mod">
        <pc:chgData name="Piraisudan Mahendiran (MS/EPM1-ETAS-VOS)" userId="2c2b00a9-f5d9-4a82-b7fa-cdc67c71271f" providerId="ADAL" clId="{C3DD7F3C-9C0A-4768-92A2-7A7A615C4477}" dt="2024-11-13T10:29:54.121" v="54" actId="207"/>
        <pc:sldMkLst>
          <pc:docMk/>
          <pc:sldMk cId="147850960" sldId="256"/>
        </pc:sldMkLst>
        <pc:spChg chg="add mod">
          <ac:chgData name="Piraisudan Mahendiran (MS/EPM1-ETAS-VOS)" userId="2c2b00a9-f5d9-4a82-b7fa-cdc67c71271f" providerId="ADAL" clId="{C3DD7F3C-9C0A-4768-92A2-7A7A615C4477}" dt="2024-11-13T10:29:54.121" v="54" actId="207"/>
          <ac:spMkLst>
            <pc:docMk/>
            <pc:sldMk cId="147850960" sldId="256"/>
            <ac:spMk id="3" creationId="{256CA69A-4C74-080A-100A-34A81E0A1EF3}"/>
          </ac:spMkLst>
        </pc:spChg>
      </pc:sldChg>
      <pc:sldChg chg="addSp modSp add">
        <pc:chgData name="Piraisudan Mahendiran (MS/EPM1-ETAS-VOS)" userId="2c2b00a9-f5d9-4a82-b7fa-cdc67c71271f" providerId="ADAL" clId="{C3DD7F3C-9C0A-4768-92A2-7A7A615C4477}" dt="2024-11-13T09:37:33.213" v="14"/>
        <pc:sldMkLst>
          <pc:docMk/>
          <pc:sldMk cId="2546612464" sldId="258"/>
        </pc:sldMkLst>
        <pc:spChg chg="add mod">
          <ac:chgData name="Piraisudan Mahendiran (MS/EPM1-ETAS-VOS)" userId="2c2b00a9-f5d9-4a82-b7fa-cdc67c71271f" providerId="ADAL" clId="{C3DD7F3C-9C0A-4768-92A2-7A7A615C4477}" dt="2024-11-13T09:06:45.836" v="1"/>
          <ac:spMkLst>
            <pc:docMk/>
            <pc:sldMk cId="2546612464" sldId="258"/>
            <ac:spMk id="22" creationId="{A92786DC-066C-B717-7628-F1538556B8F3}"/>
          </ac:spMkLst>
        </pc:spChg>
        <pc:spChg chg="add mod">
          <ac:chgData name="Piraisudan Mahendiran (MS/EPM1-ETAS-VOS)" userId="2c2b00a9-f5d9-4a82-b7fa-cdc67c71271f" providerId="ADAL" clId="{C3DD7F3C-9C0A-4768-92A2-7A7A615C4477}" dt="2024-11-13T09:07:00.981" v="2"/>
          <ac:spMkLst>
            <pc:docMk/>
            <pc:sldMk cId="2546612464" sldId="258"/>
            <ac:spMk id="23" creationId="{6F3A98DC-7B9F-6641-D7D7-80F0BDEE1D30}"/>
          </ac:spMkLst>
        </pc:spChg>
        <pc:spChg chg="add mod">
          <ac:chgData name="Piraisudan Mahendiran (MS/EPM1-ETAS-VOS)" userId="2c2b00a9-f5d9-4a82-b7fa-cdc67c71271f" providerId="ADAL" clId="{C3DD7F3C-9C0A-4768-92A2-7A7A615C4477}" dt="2024-11-13T09:09:59.589" v="7"/>
          <ac:spMkLst>
            <pc:docMk/>
            <pc:sldMk cId="2546612464" sldId="258"/>
            <ac:spMk id="24" creationId="{7502194B-6C51-5901-F41D-5363711F8A13}"/>
          </ac:spMkLst>
        </pc:spChg>
        <pc:spChg chg="add mod">
          <ac:chgData name="Piraisudan Mahendiran (MS/EPM1-ETAS-VOS)" userId="2c2b00a9-f5d9-4a82-b7fa-cdc67c71271f" providerId="ADAL" clId="{C3DD7F3C-9C0A-4768-92A2-7A7A615C4477}" dt="2024-11-13T09:10:22.475" v="8"/>
          <ac:spMkLst>
            <pc:docMk/>
            <pc:sldMk cId="2546612464" sldId="258"/>
            <ac:spMk id="25" creationId="{722C5619-9F01-6CCB-A551-3E95B072702E}"/>
          </ac:spMkLst>
        </pc:spChg>
        <pc:spChg chg="add mod">
          <ac:chgData name="Piraisudan Mahendiran (MS/EPM1-ETAS-VOS)" userId="2c2b00a9-f5d9-4a82-b7fa-cdc67c71271f" providerId="ADAL" clId="{C3DD7F3C-9C0A-4768-92A2-7A7A615C4477}" dt="2024-11-13T09:10:58.457" v="9"/>
          <ac:spMkLst>
            <pc:docMk/>
            <pc:sldMk cId="2546612464" sldId="258"/>
            <ac:spMk id="26" creationId="{E47816EB-151B-672B-54DA-1337A410A78C}"/>
          </ac:spMkLst>
        </pc:spChg>
        <pc:spChg chg="add mod">
          <ac:chgData name="Piraisudan Mahendiran (MS/EPM1-ETAS-VOS)" userId="2c2b00a9-f5d9-4a82-b7fa-cdc67c71271f" providerId="ADAL" clId="{C3DD7F3C-9C0A-4768-92A2-7A7A615C4477}" dt="2024-11-13T09:11:19.807" v="10"/>
          <ac:spMkLst>
            <pc:docMk/>
            <pc:sldMk cId="2546612464" sldId="258"/>
            <ac:spMk id="27" creationId="{7C7EAB9B-447D-9396-DB6D-0FD42A2BDF46}"/>
          </ac:spMkLst>
        </pc:spChg>
        <pc:spChg chg="add mod">
          <ac:chgData name="Piraisudan Mahendiran (MS/EPM1-ETAS-VOS)" userId="2c2b00a9-f5d9-4a82-b7fa-cdc67c71271f" providerId="ADAL" clId="{C3DD7F3C-9C0A-4768-92A2-7A7A615C4477}" dt="2024-11-13T09:37:33.213" v="14"/>
          <ac:spMkLst>
            <pc:docMk/>
            <pc:sldMk cId="2546612464" sldId="258"/>
            <ac:spMk id="34" creationId="{73F261B2-AA84-9A7A-1876-E6A554ED3F0C}"/>
          </ac:spMkLst>
        </pc:spChg>
        <pc:spChg chg="add mod">
          <ac:chgData name="Piraisudan Mahendiran (MS/EPM1-ETAS-VOS)" userId="2c2b00a9-f5d9-4a82-b7fa-cdc67c71271f" providerId="ADAL" clId="{C3DD7F3C-9C0A-4768-92A2-7A7A615C4477}" dt="2024-11-13T09:30:02.333" v="13"/>
          <ac:spMkLst>
            <pc:docMk/>
            <pc:sldMk cId="2546612464" sldId="258"/>
            <ac:spMk id="35" creationId="{CB348A18-B1D8-6E88-FFC4-397586850DE8}"/>
          </ac:spMkLst>
        </pc:spChg>
        <pc:spChg chg="add mod">
          <ac:chgData name="Piraisudan Mahendiran (MS/EPM1-ETAS-VOS)" userId="2c2b00a9-f5d9-4a82-b7fa-cdc67c71271f" providerId="ADAL" clId="{C3DD7F3C-9C0A-4768-92A2-7A7A615C4477}" dt="2024-11-13T09:30:02.333" v="13"/>
          <ac:spMkLst>
            <pc:docMk/>
            <pc:sldMk cId="2546612464" sldId="258"/>
            <ac:spMk id="36" creationId="{69F56F3E-F771-5DEC-B47A-B2B3C19C8AE7}"/>
          </ac:spMkLst>
        </pc:spChg>
        <pc:spChg chg="add mod">
          <ac:chgData name="Piraisudan Mahendiran (MS/EPM1-ETAS-VOS)" userId="2c2b00a9-f5d9-4a82-b7fa-cdc67c71271f" providerId="ADAL" clId="{C3DD7F3C-9C0A-4768-92A2-7A7A615C4477}" dt="2024-11-13T09:30:02.333" v="13"/>
          <ac:spMkLst>
            <pc:docMk/>
            <pc:sldMk cId="2546612464" sldId="258"/>
            <ac:spMk id="37" creationId="{8C70D256-18A1-9DA3-659E-54936A0B90C9}"/>
          </ac:spMkLst>
        </pc:spChg>
        <pc:spChg chg="add mod">
          <ac:chgData name="Piraisudan Mahendiran (MS/EPM1-ETAS-VOS)" userId="2c2b00a9-f5d9-4a82-b7fa-cdc67c71271f" providerId="ADAL" clId="{C3DD7F3C-9C0A-4768-92A2-7A7A615C4477}" dt="2024-11-13T09:30:02.333" v="13"/>
          <ac:spMkLst>
            <pc:docMk/>
            <pc:sldMk cId="2546612464" sldId="258"/>
            <ac:spMk id="38" creationId="{9E774DE0-965B-0007-6BF8-BE1298D969AF}"/>
          </ac:spMkLst>
        </pc:spChg>
        <pc:spChg chg="add mod">
          <ac:chgData name="Piraisudan Mahendiran (MS/EPM1-ETAS-VOS)" userId="2c2b00a9-f5d9-4a82-b7fa-cdc67c71271f" providerId="ADAL" clId="{C3DD7F3C-9C0A-4768-92A2-7A7A615C4477}" dt="2024-11-13T09:30:02.333" v="13"/>
          <ac:spMkLst>
            <pc:docMk/>
            <pc:sldMk cId="2546612464" sldId="258"/>
            <ac:spMk id="39" creationId="{2A91BE96-7FB1-3BF7-77E7-B7A0183A4B07}"/>
          </ac:spMkLst>
        </pc:spChg>
        <pc:spChg chg="add mod">
          <ac:chgData name="Piraisudan Mahendiran (MS/EPM1-ETAS-VOS)" userId="2c2b00a9-f5d9-4a82-b7fa-cdc67c71271f" providerId="ADAL" clId="{C3DD7F3C-9C0A-4768-92A2-7A7A615C4477}" dt="2024-11-13T09:30:02.333" v="13"/>
          <ac:spMkLst>
            <pc:docMk/>
            <pc:sldMk cId="2546612464" sldId="258"/>
            <ac:spMk id="40" creationId="{D0EC3B04-E880-00BE-415F-12738F45D96B}"/>
          </ac:spMkLst>
        </pc:spChg>
        <pc:spChg chg="add mod">
          <ac:chgData name="Piraisudan Mahendiran (MS/EPM1-ETAS-VOS)" userId="2c2b00a9-f5d9-4a82-b7fa-cdc67c71271f" providerId="ADAL" clId="{C3DD7F3C-9C0A-4768-92A2-7A7A615C4477}" dt="2024-11-13T09:30:02.333" v="13"/>
          <ac:spMkLst>
            <pc:docMk/>
            <pc:sldMk cId="2546612464" sldId="258"/>
            <ac:spMk id="44" creationId="{BD0BC89E-0DD5-08B5-23D5-39824CF8A15F}"/>
          </ac:spMkLst>
        </pc:spChg>
        <pc:spChg chg="add mod">
          <ac:chgData name="Piraisudan Mahendiran (MS/EPM1-ETAS-VOS)" userId="2c2b00a9-f5d9-4a82-b7fa-cdc67c71271f" providerId="ADAL" clId="{C3DD7F3C-9C0A-4768-92A2-7A7A615C4477}" dt="2024-11-13T09:30:02.333" v="13"/>
          <ac:spMkLst>
            <pc:docMk/>
            <pc:sldMk cId="2546612464" sldId="258"/>
            <ac:spMk id="45" creationId="{CE4C01D9-D21A-8608-C89C-2637BCC436B3}"/>
          </ac:spMkLst>
        </pc:spChg>
        <pc:spChg chg="add mod">
          <ac:chgData name="Piraisudan Mahendiran (MS/EPM1-ETAS-VOS)" userId="2c2b00a9-f5d9-4a82-b7fa-cdc67c71271f" providerId="ADAL" clId="{C3DD7F3C-9C0A-4768-92A2-7A7A615C4477}" dt="2024-11-13T09:30:02.333" v="13"/>
          <ac:spMkLst>
            <pc:docMk/>
            <pc:sldMk cId="2546612464" sldId="258"/>
            <ac:spMk id="46" creationId="{D8EAC27C-51F6-486D-C93D-FF973560D180}"/>
          </ac:spMkLst>
        </pc:spChg>
        <pc:cxnChg chg="add mod">
          <ac:chgData name="Piraisudan Mahendiran (MS/EPM1-ETAS-VOS)" userId="2c2b00a9-f5d9-4a82-b7fa-cdc67c71271f" providerId="ADAL" clId="{C3DD7F3C-9C0A-4768-92A2-7A7A615C4477}" dt="2024-11-13T09:30:02.333" v="13"/>
          <ac:cxnSpMkLst>
            <pc:docMk/>
            <pc:sldMk cId="2546612464" sldId="258"/>
            <ac:cxnSpMk id="41" creationId="{964645C6-D5F4-C60E-8A23-7A065BCD0548}"/>
          </ac:cxnSpMkLst>
        </pc:cxnChg>
        <pc:cxnChg chg="add mod">
          <ac:chgData name="Piraisudan Mahendiran (MS/EPM1-ETAS-VOS)" userId="2c2b00a9-f5d9-4a82-b7fa-cdc67c71271f" providerId="ADAL" clId="{C3DD7F3C-9C0A-4768-92A2-7A7A615C4477}" dt="2024-11-13T09:30:02.333" v="13"/>
          <ac:cxnSpMkLst>
            <pc:docMk/>
            <pc:sldMk cId="2546612464" sldId="258"/>
            <ac:cxnSpMk id="42" creationId="{64E22A73-EA8D-CB1C-5AC5-95275835B512}"/>
          </ac:cxnSpMkLst>
        </pc:cxnChg>
        <pc:cxnChg chg="add mod">
          <ac:chgData name="Piraisudan Mahendiran (MS/EPM1-ETAS-VOS)" userId="2c2b00a9-f5d9-4a82-b7fa-cdc67c71271f" providerId="ADAL" clId="{C3DD7F3C-9C0A-4768-92A2-7A7A615C4477}" dt="2024-11-13T09:30:02.333" v="13"/>
          <ac:cxnSpMkLst>
            <pc:docMk/>
            <pc:sldMk cId="2546612464" sldId="258"/>
            <ac:cxnSpMk id="43" creationId="{A7CA7D8C-DB66-66AB-7702-D87F7E4D8418}"/>
          </ac:cxnSpMkLst>
        </pc:cxnChg>
      </pc:sldChg>
      <pc:sldChg chg="addSp modSp add">
        <pc:chgData name="Piraisudan Mahendiran (MS/EPM1-ETAS-VOS)" userId="2c2b00a9-f5d9-4a82-b7fa-cdc67c71271f" providerId="ADAL" clId="{C3DD7F3C-9C0A-4768-92A2-7A7A615C4477}" dt="2024-11-13T09:25:12.746" v="12"/>
        <pc:sldMkLst>
          <pc:docMk/>
          <pc:sldMk cId="866249943" sldId="259"/>
        </pc:sldMkLst>
        <pc:spChg chg="add mod">
          <ac:chgData name="Piraisudan Mahendiran (MS/EPM1-ETAS-VOS)" userId="2c2b00a9-f5d9-4a82-b7fa-cdc67c71271f" providerId="ADAL" clId="{C3DD7F3C-9C0A-4768-92A2-7A7A615C4477}" dt="2024-11-13T09:25:12.746" v="12"/>
          <ac:spMkLst>
            <pc:docMk/>
            <pc:sldMk cId="866249943" sldId="259"/>
            <ac:spMk id="2" creationId="{26FD4C0A-5430-D741-B42F-A28E4F04EEC4}"/>
          </ac:spMkLst>
        </pc:spChg>
        <pc:spChg chg="add mod">
          <ac:chgData name="Piraisudan Mahendiran (MS/EPM1-ETAS-VOS)" userId="2c2b00a9-f5d9-4a82-b7fa-cdc67c71271f" providerId="ADAL" clId="{C3DD7F3C-9C0A-4768-92A2-7A7A615C4477}" dt="2024-11-13T09:25:12.746" v="12"/>
          <ac:spMkLst>
            <pc:docMk/>
            <pc:sldMk cId="866249943" sldId="259"/>
            <ac:spMk id="9" creationId="{EA377EA5-3948-9C5D-F62C-862153345FC2}"/>
          </ac:spMkLst>
        </pc:spChg>
      </pc:sldChg>
      <pc:sldChg chg="modSp add">
        <pc:chgData name="Piraisudan Mahendiran (MS/EPM1-ETAS-VOS)" userId="2c2b00a9-f5d9-4a82-b7fa-cdc67c71271f" providerId="ADAL" clId="{C3DD7F3C-9C0A-4768-92A2-7A7A615C4477}" dt="2024-11-13T09:39:59.930" v="17"/>
        <pc:sldMkLst>
          <pc:docMk/>
          <pc:sldMk cId="2969749767" sldId="259"/>
        </pc:sldMkLst>
        <pc:spChg chg="mod">
          <ac:chgData name="Piraisudan Mahendiran (MS/EPM1-ETAS-VOS)" userId="2c2b00a9-f5d9-4a82-b7fa-cdc67c71271f" providerId="ADAL" clId="{C3DD7F3C-9C0A-4768-92A2-7A7A615C4477}" dt="2024-11-13T09:39:46.890" v="16"/>
          <ac:spMkLst>
            <pc:docMk/>
            <pc:sldMk cId="2969749767" sldId="259"/>
            <ac:spMk id="4" creationId="{93D4E9AB-0C1B-4337-A978-483005FF4A54}"/>
          </ac:spMkLst>
        </pc:spChg>
        <pc:spChg chg="mod">
          <ac:chgData name="Piraisudan Mahendiran (MS/EPM1-ETAS-VOS)" userId="2c2b00a9-f5d9-4a82-b7fa-cdc67c71271f" providerId="ADAL" clId="{C3DD7F3C-9C0A-4768-92A2-7A7A615C4477}" dt="2024-11-13T09:39:59.930" v="17"/>
          <ac:spMkLst>
            <pc:docMk/>
            <pc:sldMk cId="2969749767" sldId="259"/>
            <ac:spMk id="34" creationId="{73F261B2-AA84-9A7A-1876-E6A554ED3F0C}"/>
          </ac:spMkLst>
        </pc:spChg>
        <pc:cxnChg chg="mod">
          <ac:chgData name="Piraisudan Mahendiran (MS/EPM1-ETAS-VOS)" userId="2c2b00a9-f5d9-4a82-b7fa-cdc67c71271f" providerId="ADAL" clId="{C3DD7F3C-9C0A-4768-92A2-7A7A615C4477}" dt="2024-11-13T09:39:59.930" v="17"/>
          <ac:cxnSpMkLst>
            <pc:docMk/>
            <pc:sldMk cId="2969749767" sldId="259"/>
            <ac:cxnSpMk id="41" creationId="{964645C6-D5F4-C60E-8A23-7A065BCD0548}"/>
          </ac:cxnSpMkLst>
        </pc:cxnChg>
        <pc:cxnChg chg="mod">
          <ac:chgData name="Piraisudan Mahendiran (MS/EPM1-ETAS-VOS)" userId="2c2b00a9-f5d9-4a82-b7fa-cdc67c71271f" providerId="ADAL" clId="{C3DD7F3C-9C0A-4768-92A2-7A7A615C4477}" dt="2024-11-13T09:39:59.930" v="17"/>
          <ac:cxnSpMkLst>
            <pc:docMk/>
            <pc:sldMk cId="2969749767" sldId="259"/>
            <ac:cxnSpMk id="42" creationId="{64E22A73-EA8D-CB1C-5AC5-95275835B512}"/>
          </ac:cxnSpMkLst>
        </pc:cxnChg>
        <pc:cxnChg chg="mod">
          <ac:chgData name="Piraisudan Mahendiran (MS/EPM1-ETAS-VOS)" userId="2c2b00a9-f5d9-4a82-b7fa-cdc67c71271f" providerId="ADAL" clId="{C3DD7F3C-9C0A-4768-92A2-7A7A615C4477}" dt="2024-11-13T09:39:59.930" v="17"/>
          <ac:cxnSpMkLst>
            <pc:docMk/>
            <pc:sldMk cId="2969749767" sldId="259"/>
            <ac:cxnSpMk id="43" creationId="{A7CA7D8C-DB66-66AB-7702-D87F7E4D8418}"/>
          </ac:cxnSpMkLst>
        </pc:cxnChg>
      </pc:sldChg>
      <pc:sldChg chg="add">
        <pc:chgData name="Piraisudan Mahendiran (MS/EPM1-ETAS-VOS)" userId="2c2b00a9-f5d9-4a82-b7fa-cdc67c71271f" providerId="ADAL" clId="{C3DD7F3C-9C0A-4768-92A2-7A7A615C4477}" dt="2024-11-13T09:07:42.077" v="3"/>
        <pc:sldMkLst>
          <pc:docMk/>
          <pc:sldMk cId="3386951337" sldId="259"/>
        </pc:sldMkLst>
      </pc:sldChg>
      <pc:sldChg chg="add">
        <pc:chgData name="Piraisudan Mahendiran (MS/EPM1-ETAS-VOS)" userId="2c2b00a9-f5d9-4a82-b7fa-cdc67c71271f" providerId="ADAL" clId="{C3DD7F3C-9C0A-4768-92A2-7A7A615C4477}" dt="2024-11-13T09:07:46.488" v="4"/>
        <pc:sldMkLst>
          <pc:docMk/>
          <pc:sldMk cId="1679683351" sldId="260"/>
        </pc:sldMkLst>
      </pc:sldChg>
      <pc:sldChg chg="addSp modSp add ord">
        <pc:chgData name="Piraisudan Mahendiran (MS/EPM1-ETAS-VOS)" userId="2c2b00a9-f5d9-4a82-b7fa-cdc67c71271f" providerId="ADAL" clId="{C3DD7F3C-9C0A-4768-92A2-7A7A615C4477}" dt="2024-11-13T10:07:09.014" v="23"/>
        <pc:sldMkLst>
          <pc:docMk/>
          <pc:sldMk cId="1933617570" sldId="260"/>
        </pc:sldMkLst>
        <pc:spChg chg="mod">
          <ac:chgData name="Piraisudan Mahendiran (MS/EPM1-ETAS-VOS)" userId="2c2b00a9-f5d9-4a82-b7fa-cdc67c71271f" providerId="ADAL" clId="{C3DD7F3C-9C0A-4768-92A2-7A7A615C4477}" dt="2024-11-13T09:57:32.321" v="20"/>
          <ac:spMkLst>
            <pc:docMk/>
            <pc:sldMk cId="1933617570" sldId="260"/>
            <ac:spMk id="4" creationId="{93D4E9AB-0C1B-4337-A978-483005FF4A54}"/>
          </ac:spMkLst>
        </pc:spChg>
        <pc:spChg chg="add mod">
          <ac:chgData name="Piraisudan Mahendiran (MS/EPM1-ETAS-VOS)" userId="2c2b00a9-f5d9-4a82-b7fa-cdc67c71271f" providerId="ADAL" clId="{C3DD7F3C-9C0A-4768-92A2-7A7A615C4477}" dt="2024-11-13T10:00:41.797" v="22"/>
          <ac:spMkLst>
            <pc:docMk/>
            <pc:sldMk cId="1933617570" sldId="260"/>
            <ac:spMk id="13" creationId="{8DFC62EB-6385-297F-5F40-20CF359FA25E}"/>
          </ac:spMkLst>
        </pc:spChg>
        <pc:spChg chg="add mod">
          <ac:chgData name="Piraisudan Mahendiran (MS/EPM1-ETAS-VOS)" userId="2c2b00a9-f5d9-4a82-b7fa-cdc67c71271f" providerId="ADAL" clId="{C3DD7F3C-9C0A-4768-92A2-7A7A615C4477}" dt="2024-11-13T10:07:09.014" v="23"/>
          <ac:spMkLst>
            <pc:docMk/>
            <pc:sldMk cId="1933617570" sldId="260"/>
            <ac:spMk id="31" creationId="{E536B29A-F660-BC33-B0C1-F86B9FDCB920}"/>
          </ac:spMkLst>
        </pc:spChg>
        <pc:spChg chg="add mod">
          <ac:chgData name="Piraisudan Mahendiran (MS/EPM1-ETAS-VOS)" userId="2c2b00a9-f5d9-4a82-b7fa-cdc67c71271f" providerId="ADAL" clId="{C3DD7F3C-9C0A-4768-92A2-7A7A615C4477}" dt="2024-11-13T10:07:09.014" v="23"/>
          <ac:spMkLst>
            <pc:docMk/>
            <pc:sldMk cId="1933617570" sldId="260"/>
            <ac:spMk id="32" creationId="{946D3430-C95D-9283-9EEF-E41B30A38238}"/>
          </ac:spMkLst>
        </pc:spChg>
        <pc:spChg chg="mod">
          <ac:chgData name="Piraisudan Mahendiran (MS/EPM1-ETAS-VOS)" userId="2c2b00a9-f5d9-4a82-b7fa-cdc67c71271f" providerId="ADAL" clId="{C3DD7F3C-9C0A-4768-92A2-7A7A615C4477}" dt="2024-11-13T09:59:28.981" v="21"/>
          <ac:spMkLst>
            <pc:docMk/>
            <pc:sldMk cId="1933617570" sldId="260"/>
            <ac:spMk id="34" creationId="{73F261B2-AA84-9A7A-1876-E6A554ED3F0C}"/>
          </ac:spMkLst>
        </pc:spChg>
      </pc:sldChg>
      <pc:sldChg chg="add">
        <pc:chgData name="Piraisudan Mahendiran (MS/EPM1-ETAS-VOS)" userId="2c2b00a9-f5d9-4a82-b7fa-cdc67c71271f" providerId="ADAL" clId="{C3DD7F3C-9C0A-4768-92A2-7A7A615C4477}" dt="2024-11-13T09:07:47.027" v="5"/>
        <pc:sldMkLst>
          <pc:docMk/>
          <pc:sldMk cId="591836303" sldId="261"/>
        </pc:sldMkLst>
      </pc:sldChg>
      <pc:sldChg chg="addSp modSp add ord">
        <pc:chgData name="Piraisudan Mahendiran (MS/EPM1-ETAS-VOS)" userId="2c2b00a9-f5d9-4a82-b7fa-cdc67c71271f" providerId="ADAL" clId="{C3DD7F3C-9C0A-4768-92A2-7A7A615C4477}" dt="2024-11-13T10:17:27.584" v="35"/>
        <pc:sldMkLst>
          <pc:docMk/>
          <pc:sldMk cId="694998448" sldId="261"/>
        </pc:sldMkLst>
        <pc:spChg chg="mod">
          <ac:chgData name="Piraisudan Mahendiran (MS/EPM1-ETAS-VOS)" userId="2c2b00a9-f5d9-4a82-b7fa-cdc67c71271f" providerId="ADAL" clId="{C3DD7F3C-9C0A-4768-92A2-7A7A615C4477}" dt="2024-11-13T10:09:21.095" v="26"/>
          <ac:spMkLst>
            <pc:docMk/>
            <pc:sldMk cId="694998448" sldId="261"/>
            <ac:spMk id="4" creationId="{93D4E9AB-0C1B-4337-A978-483005FF4A54}"/>
          </ac:spMkLst>
        </pc:spChg>
        <pc:spChg chg="add mod">
          <ac:chgData name="Piraisudan Mahendiran (MS/EPM1-ETAS-VOS)" userId="2c2b00a9-f5d9-4a82-b7fa-cdc67c71271f" providerId="ADAL" clId="{C3DD7F3C-9C0A-4768-92A2-7A7A615C4477}" dt="2024-11-13T10:10:52.458" v="28"/>
          <ac:spMkLst>
            <pc:docMk/>
            <pc:sldMk cId="694998448" sldId="261"/>
            <ac:spMk id="12" creationId="{D5D2B6D5-E764-DEFF-833E-A85C359AC1AD}"/>
          </ac:spMkLst>
        </pc:spChg>
        <pc:spChg chg="add mod">
          <ac:chgData name="Piraisudan Mahendiran (MS/EPM1-ETAS-VOS)" userId="2c2b00a9-f5d9-4a82-b7fa-cdc67c71271f" providerId="ADAL" clId="{C3DD7F3C-9C0A-4768-92A2-7A7A615C4477}" dt="2024-11-13T10:10:29.745" v="27"/>
          <ac:spMkLst>
            <pc:docMk/>
            <pc:sldMk cId="694998448" sldId="261"/>
            <ac:spMk id="13" creationId="{8C566E47-ABFA-9B3A-428E-26A9D31A7D39}"/>
          </ac:spMkLst>
        </pc:spChg>
        <pc:spChg chg="add mod">
          <ac:chgData name="Piraisudan Mahendiran (MS/EPM1-ETAS-VOS)" userId="2c2b00a9-f5d9-4a82-b7fa-cdc67c71271f" providerId="ADAL" clId="{C3DD7F3C-9C0A-4768-92A2-7A7A615C4477}" dt="2024-11-13T10:10:29.745" v="27"/>
          <ac:spMkLst>
            <pc:docMk/>
            <pc:sldMk cId="694998448" sldId="261"/>
            <ac:spMk id="14" creationId="{693353A2-6B59-C66E-4CEE-7F9CFF2323B8}"/>
          </ac:spMkLst>
        </pc:spChg>
        <pc:spChg chg="add mod">
          <ac:chgData name="Piraisudan Mahendiran (MS/EPM1-ETAS-VOS)" userId="2c2b00a9-f5d9-4a82-b7fa-cdc67c71271f" providerId="ADAL" clId="{C3DD7F3C-9C0A-4768-92A2-7A7A615C4477}" dt="2024-11-13T10:10:29.745" v="27"/>
          <ac:spMkLst>
            <pc:docMk/>
            <pc:sldMk cId="694998448" sldId="261"/>
            <ac:spMk id="17" creationId="{0B6A37F2-0265-4C8A-B43C-EC14EF2ACA11}"/>
          </ac:spMkLst>
        </pc:spChg>
        <pc:spChg chg="add mod">
          <ac:chgData name="Piraisudan Mahendiran (MS/EPM1-ETAS-VOS)" userId="2c2b00a9-f5d9-4a82-b7fa-cdc67c71271f" providerId="ADAL" clId="{C3DD7F3C-9C0A-4768-92A2-7A7A615C4477}" dt="2024-11-13T10:15:25.260" v="33"/>
          <ac:spMkLst>
            <pc:docMk/>
            <pc:sldMk cId="694998448" sldId="261"/>
            <ac:spMk id="18" creationId="{C7134843-FA0C-F5E9-AAAB-917E9D320A44}"/>
          </ac:spMkLst>
        </pc:spChg>
        <pc:spChg chg="add mod">
          <ac:chgData name="Piraisudan Mahendiran (MS/EPM1-ETAS-VOS)" userId="2c2b00a9-f5d9-4a82-b7fa-cdc67c71271f" providerId="ADAL" clId="{C3DD7F3C-9C0A-4768-92A2-7A7A615C4477}" dt="2024-11-13T10:11:48.293" v="29"/>
          <ac:spMkLst>
            <pc:docMk/>
            <pc:sldMk cId="694998448" sldId="261"/>
            <ac:spMk id="19" creationId="{43D213E4-3659-A1B8-2F48-D0C59C78E03E}"/>
          </ac:spMkLst>
        </pc:spChg>
        <pc:spChg chg="add mod">
          <ac:chgData name="Piraisudan Mahendiran (MS/EPM1-ETAS-VOS)" userId="2c2b00a9-f5d9-4a82-b7fa-cdc67c71271f" providerId="ADAL" clId="{C3DD7F3C-9C0A-4768-92A2-7A7A615C4477}" dt="2024-11-13T10:11:48.293" v="29"/>
          <ac:spMkLst>
            <pc:docMk/>
            <pc:sldMk cId="694998448" sldId="261"/>
            <ac:spMk id="25" creationId="{F567B247-211E-F7AB-C39B-FED18806D1C8}"/>
          </ac:spMkLst>
        </pc:spChg>
        <pc:spChg chg="add mod">
          <ac:chgData name="Piraisudan Mahendiran (MS/EPM1-ETAS-VOS)" userId="2c2b00a9-f5d9-4a82-b7fa-cdc67c71271f" providerId="ADAL" clId="{C3DD7F3C-9C0A-4768-92A2-7A7A615C4477}" dt="2024-11-13T10:11:48.293" v="29"/>
          <ac:spMkLst>
            <pc:docMk/>
            <pc:sldMk cId="694998448" sldId="261"/>
            <ac:spMk id="29" creationId="{5325B88D-DC2D-48BD-A2F7-3F61B2A1F825}"/>
          </ac:spMkLst>
        </pc:spChg>
        <pc:spChg chg="add mod">
          <ac:chgData name="Piraisudan Mahendiran (MS/EPM1-ETAS-VOS)" userId="2c2b00a9-f5d9-4a82-b7fa-cdc67c71271f" providerId="ADAL" clId="{C3DD7F3C-9C0A-4768-92A2-7A7A615C4477}" dt="2024-11-13T10:16:46.146" v="34"/>
          <ac:spMkLst>
            <pc:docMk/>
            <pc:sldMk cId="694998448" sldId="261"/>
            <ac:spMk id="30" creationId="{4A3A8630-D956-C0D8-F61C-C07498362E41}"/>
          </ac:spMkLst>
        </pc:spChg>
        <pc:spChg chg="add mod">
          <ac:chgData name="Piraisudan Mahendiran (MS/EPM1-ETAS-VOS)" userId="2c2b00a9-f5d9-4a82-b7fa-cdc67c71271f" providerId="ADAL" clId="{C3DD7F3C-9C0A-4768-92A2-7A7A615C4477}" dt="2024-11-13T10:11:57.695" v="30"/>
          <ac:spMkLst>
            <pc:docMk/>
            <pc:sldMk cId="694998448" sldId="261"/>
            <ac:spMk id="31" creationId="{C9C99B1E-34EC-554D-9755-9AB6C8A6C87A}"/>
          </ac:spMkLst>
        </pc:spChg>
        <pc:spChg chg="add mod">
          <ac:chgData name="Piraisudan Mahendiran (MS/EPM1-ETAS-VOS)" userId="2c2b00a9-f5d9-4a82-b7fa-cdc67c71271f" providerId="ADAL" clId="{C3DD7F3C-9C0A-4768-92A2-7A7A615C4477}" dt="2024-11-13T10:11:57.695" v="30"/>
          <ac:spMkLst>
            <pc:docMk/>
            <pc:sldMk cId="694998448" sldId="261"/>
            <ac:spMk id="32" creationId="{9252C8A3-DDA8-8C00-25F8-1DD7ED9C780F}"/>
          </ac:spMkLst>
        </pc:spChg>
        <pc:spChg chg="add mod">
          <ac:chgData name="Piraisudan Mahendiran (MS/EPM1-ETAS-VOS)" userId="2c2b00a9-f5d9-4a82-b7fa-cdc67c71271f" providerId="ADAL" clId="{C3DD7F3C-9C0A-4768-92A2-7A7A615C4477}" dt="2024-11-13T10:11:57.695" v="30"/>
          <ac:spMkLst>
            <pc:docMk/>
            <pc:sldMk cId="694998448" sldId="261"/>
            <ac:spMk id="47" creationId="{5DB98745-E425-91FC-2D49-C7C86DB76B6F}"/>
          </ac:spMkLst>
        </pc:spChg>
        <pc:spChg chg="add mod">
          <ac:chgData name="Piraisudan Mahendiran (MS/EPM1-ETAS-VOS)" userId="2c2b00a9-f5d9-4a82-b7fa-cdc67c71271f" providerId="ADAL" clId="{C3DD7F3C-9C0A-4768-92A2-7A7A615C4477}" dt="2024-11-13T10:13:06.089" v="31"/>
          <ac:spMkLst>
            <pc:docMk/>
            <pc:sldMk cId="694998448" sldId="261"/>
            <ac:spMk id="50" creationId="{0EF560A8-26F0-2621-8F8A-7729DF64CC7F}"/>
          </ac:spMkLst>
        </pc:spChg>
        <pc:spChg chg="add mod">
          <ac:chgData name="Piraisudan Mahendiran (MS/EPM1-ETAS-VOS)" userId="2c2b00a9-f5d9-4a82-b7fa-cdc67c71271f" providerId="ADAL" clId="{C3DD7F3C-9C0A-4768-92A2-7A7A615C4477}" dt="2024-11-13T10:17:27.584" v="35"/>
          <ac:spMkLst>
            <pc:docMk/>
            <pc:sldMk cId="694998448" sldId="261"/>
            <ac:spMk id="51" creationId="{BABB932B-FB51-9750-A638-40FFDD90B9D3}"/>
          </ac:spMkLst>
        </pc:spChg>
        <pc:spChg chg="add mod">
          <ac:chgData name="Piraisudan Mahendiran (MS/EPM1-ETAS-VOS)" userId="2c2b00a9-f5d9-4a82-b7fa-cdc67c71271f" providerId="ADAL" clId="{C3DD7F3C-9C0A-4768-92A2-7A7A615C4477}" dt="2024-11-13T10:13:19.680" v="32"/>
          <ac:spMkLst>
            <pc:docMk/>
            <pc:sldMk cId="694998448" sldId="261"/>
            <ac:spMk id="52" creationId="{18AEDBCB-3B62-AD05-A05B-5CB41E1FFFE9}"/>
          </ac:spMkLst>
        </pc:spChg>
        <pc:spChg chg="add mod">
          <ac:chgData name="Piraisudan Mahendiran (MS/EPM1-ETAS-VOS)" userId="2c2b00a9-f5d9-4a82-b7fa-cdc67c71271f" providerId="ADAL" clId="{C3DD7F3C-9C0A-4768-92A2-7A7A615C4477}" dt="2024-11-13T10:13:19.680" v="32"/>
          <ac:spMkLst>
            <pc:docMk/>
            <pc:sldMk cId="694998448" sldId="261"/>
            <ac:spMk id="54" creationId="{07F416BD-FE61-279C-C403-D9FC431087AB}"/>
          </ac:spMkLst>
        </pc:spChg>
        <pc:spChg chg="add mod">
          <ac:chgData name="Piraisudan Mahendiran (MS/EPM1-ETAS-VOS)" userId="2c2b00a9-f5d9-4a82-b7fa-cdc67c71271f" providerId="ADAL" clId="{C3DD7F3C-9C0A-4768-92A2-7A7A615C4477}" dt="2024-11-13T10:13:19.680" v="32"/>
          <ac:spMkLst>
            <pc:docMk/>
            <pc:sldMk cId="694998448" sldId="261"/>
            <ac:spMk id="55" creationId="{689D1BC3-73D1-5324-FE2A-89328F43F49F}"/>
          </ac:spMkLst>
        </pc:spChg>
        <pc:cxnChg chg="add mod">
          <ac:chgData name="Piraisudan Mahendiran (MS/EPM1-ETAS-VOS)" userId="2c2b00a9-f5d9-4a82-b7fa-cdc67c71271f" providerId="ADAL" clId="{C3DD7F3C-9C0A-4768-92A2-7A7A615C4477}" dt="2024-11-13T10:10:29.745" v="27"/>
          <ac:cxnSpMkLst>
            <pc:docMk/>
            <pc:sldMk cId="694998448" sldId="261"/>
            <ac:cxnSpMk id="15" creationId="{E0CD2006-851B-6A7C-A688-CA4E8AEE90C9}"/>
          </ac:cxnSpMkLst>
        </pc:cxnChg>
        <pc:cxnChg chg="add mod">
          <ac:chgData name="Piraisudan Mahendiran (MS/EPM1-ETAS-VOS)" userId="2c2b00a9-f5d9-4a82-b7fa-cdc67c71271f" providerId="ADAL" clId="{C3DD7F3C-9C0A-4768-92A2-7A7A615C4477}" dt="2024-11-13T10:11:48.293" v="29"/>
          <ac:cxnSpMkLst>
            <pc:docMk/>
            <pc:sldMk cId="694998448" sldId="261"/>
            <ac:cxnSpMk id="28" creationId="{FC66975A-C075-4289-711C-209F32D39B63}"/>
          </ac:cxnSpMkLst>
        </pc:cxnChg>
        <pc:cxnChg chg="add mod">
          <ac:chgData name="Piraisudan Mahendiran (MS/EPM1-ETAS-VOS)" userId="2c2b00a9-f5d9-4a82-b7fa-cdc67c71271f" providerId="ADAL" clId="{C3DD7F3C-9C0A-4768-92A2-7A7A615C4477}" dt="2024-11-13T10:11:57.695" v="30"/>
          <ac:cxnSpMkLst>
            <pc:docMk/>
            <pc:sldMk cId="694998448" sldId="261"/>
            <ac:cxnSpMk id="33" creationId="{2B981CAF-9E1B-AD47-B911-BE63F1140E85}"/>
          </ac:cxnSpMkLst>
        </pc:cxnChg>
        <pc:cxnChg chg="add mod">
          <ac:chgData name="Piraisudan Mahendiran (MS/EPM1-ETAS-VOS)" userId="2c2b00a9-f5d9-4a82-b7fa-cdc67c71271f" providerId="ADAL" clId="{C3DD7F3C-9C0A-4768-92A2-7A7A615C4477}" dt="2024-11-13T10:13:19.680" v="32"/>
          <ac:cxnSpMkLst>
            <pc:docMk/>
            <pc:sldMk cId="694998448" sldId="261"/>
            <ac:cxnSpMk id="53" creationId="{29953B68-3B49-CAD4-603D-6A81B9311BE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CF207BF-9CAB-48A4-AA17-C132DD2831E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CCCD26C-0A2B-4309-AC66-8DEEA507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6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07BF-9CAB-48A4-AA17-C132DD2831E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D26C-0A2B-4309-AC66-8DEEA507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07BF-9CAB-48A4-AA17-C132DD2831E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D26C-0A2B-4309-AC66-8DEEA507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68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07BF-9CAB-48A4-AA17-C132DD2831E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D26C-0A2B-4309-AC66-8DEEA507525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081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07BF-9CAB-48A4-AA17-C132DD2831E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D26C-0A2B-4309-AC66-8DEEA507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59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07BF-9CAB-48A4-AA17-C132DD2831E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D26C-0A2B-4309-AC66-8DEEA507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39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07BF-9CAB-48A4-AA17-C132DD2831E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D26C-0A2B-4309-AC66-8DEEA507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68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07BF-9CAB-48A4-AA17-C132DD2831E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D26C-0A2B-4309-AC66-8DEEA507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91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07BF-9CAB-48A4-AA17-C132DD2831E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D26C-0A2B-4309-AC66-8DEEA507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2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07BF-9CAB-48A4-AA17-C132DD2831E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D26C-0A2B-4309-AC66-8DEEA507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2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07BF-9CAB-48A4-AA17-C132DD2831E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D26C-0A2B-4309-AC66-8DEEA507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1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07BF-9CAB-48A4-AA17-C132DD2831E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D26C-0A2B-4309-AC66-8DEEA507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07BF-9CAB-48A4-AA17-C132DD2831E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D26C-0A2B-4309-AC66-8DEEA507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3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07BF-9CAB-48A4-AA17-C132DD2831E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D26C-0A2B-4309-AC66-8DEEA507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8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07BF-9CAB-48A4-AA17-C132DD2831E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D26C-0A2B-4309-AC66-8DEEA507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4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07BF-9CAB-48A4-AA17-C132DD2831E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D26C-0A2B-4309-AC66-8DEEA507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9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07BF-9CAB-48A4-AA17-C132DD2831E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CD26C-0A2B-4309-AC66-8DEEA507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3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07BF-9CAB-48A4-AA17-C132DD2831E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CD26C-0A2B-4309-AC66-8DEEA5075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09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C5C6-BCE2-7E0C-EBB9-DB5C836B5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PARADIGMS IN C++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CA69A-4C74-080A-100A-34A81E0A1EF3}"/>
              </a:ext>
            </a:extLst>
          </p:cNvPr>
          <p:cNvSpPr txBox="1"/>
          <p:nvPr/>
        </p:nvSpPr>
        <p:spPr>
          <a:xfrm>
            <a:off x="8783515" y="5249008"/>
            <a:ext cx="244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ptos" panose="020B0004020202020204" pitchFamily="34" charset="0"/>
              </a:rPr>
              <a:t>- PIRAISUDAN M</a:t>
            </a:r>
          </a:p>
        </p:txBody>
      </p:sp>
    </p:spTree>
    <p:extLst>
      <p:ext uri="{BB962C8B-B14F-4D97-AF65-F5344CB8AC3E}">
        <p14:creationId xmlns:p14="http://schemas.microsoft.com/office/powerpoint/2010/main" val="14785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D4E9AB-0C1B-4337-A978-483005FF4A54}"/>
              </a:ext>
            </a:extLst>
          </p:cNvPr>
          <p:cNvSpPr txBox="1"/>
          <p:nvPr/>
        </p:nvSpPr>
        <p:spPr>
          <a:xfrm>
            <a:off x="1112065" y="1888116"/>
            <a:ext cx="2548466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PROCEDURAL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3E93E-6921-6E9F-9EDE-87502B501466}"/>
              </a:ext>
            </a:extLst>
          </p:cNvPr>
          <p:cNvSpPr txBox="1"/>
          <p:nvPr/>
        </p:nvSpPr>
        <p:spPr>
          <a:xfrm>
            <a:off x="4407552" y="1002256"/>
            <a:ext cx="254846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Sequences of Instructions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9C4BE-3D09-A2E9-8532-EA337298A7AD}"/>
              </a:ext>
            </a:extLst>
          </p:cNvPr>
          <p:cNvSpPr txBox="1"/>
          <p:nvPr/>
        </p:nvSpPr>
        <p:spPr>
          <a:xfrm>
            <a:off x="4407551" y="1901474"/>
            <a:ext cx="254846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Procedures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37E570-A8F2-8898-75FE-956EEAA93CA5}"/>
              </a:ext>
            </a:extLst>
          </p:cNvPr>
          <p:cNvSpPr txBox="1"/>
          <p:nvPr/>
        </p:nvSpPr>
        <p:spPr>
          <a:xfrm>
            <a:off x="4395826" y="2805645"/>
            <a:ext cx="254846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Control Structures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5C5C9-A19A-3FA5-E83A-873618E51587}"/>
              </a:ext>
            </a:extLst>
          </p:cNvPr>
          <p:cNvSpPr txBox="1"/>
          <p:nvPr/>
        </p:nvSpPr>
        <p:spPr>
          <a:xfrm>
            <a:off x="7865201" y="930474"/>
            <a:ext cx="1256648" cy="7386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Statements</a:t>
            </a:r>
          </a:p>
          <a:p>
            <a:r>
              <a:rPr lang="en-US" sz="1400" dirty="0"/>
              <a:t>Functions</a:t>
            </a:r>
          </a:p>
          <a:p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786122-9BFF-ADD0-A91B-3361FD21B590}"/>
              </a:ext>
            </a:extLst>
          </p:cNvPr>
          <p:cNvSpPr txBox="1"/>
          <p:nvPr/>
        </p:nvSpPr>
        <p:spPr>
          <a:xfrm>
            <a:off x="7865200" y="1718963"/>
            <a:ext cx="1256648" cy="116955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Functions</a:t>
            </a:r>
          </a:p>
          <a:p>
            <a:r>
              <a:rPr lang="en-US" sz="1400" dirty="0"/>
              <a:t>Parameters</a:t>
            </a:r>
          </a:p>
          <a:p>
            <a:r>
              <a:rPr lang="en-US" sz="1400" dirty="0"/>
              <a:t>Return Values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A1B684-7888-D60C-3CBF-194C1C46C4D7}"/>
              </a:ext>
            </a:extLst>
          </p:cNvPr>
          <p:cNvSpPr txBox="1"/>
          <p:nvPr/>
        </p:nvSpPr>
        <p:spPr>
          <a:xfrm>
            <a:off x="7865200" y="2628672"/>
            <a:ext cx="2389223" cy="95410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Control Flow Statements</a:t>
            </a:r>
          </a:p>
          <a:p>
            <a:r>
              <a:rPr lang="en-US" sz="1400" dirty="0"/>
              <a:t>Variables</a:t>
            </a:r>
          </a:p>
          <a:p>
            <a:r>
              <a:rPr lang="en-US" sz="1400" dirty="0"/>
              <a:t>Arrays</a:t>
            </a:r>
          </a:p>
          <a:p>
            <a:endParaRPr lang="en-US" sz="1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0ECA225-96CA-7621-F5AD-407F262A37C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660531" y="1186922"/>
            <a:ext cx="747021" cy="901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E4048E-242B-C5D8-155D-7ED8B9104EC6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660531" y="2086140"/>
            <a:ext cx="747020" cy="2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DD3140-5E1F-E577-1899-9998E05A6DD3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660531" y="2088171"/>
            <a:ext cx="735295" cy="902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98C0D5B-FF3A-FD64-811B-622BD8A1B2B2}"/>
              </a:ext>
            </a:extLst>
          </p:cNvPr>
          <p:cNvSpPr/>
          <p:nvPr/>
        </p:nvSpPr>
        <p:spPr>
          <a:xfrm>
            <a:off x="7234763" y="1103699"/>
            <a:ext cx="351693" cy="1664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92786DC-066C-B717-7628-F1538556B8F3}"/>
              </a:ext>
            </a:extLst>
          </p:cNvPr>
          <p:cNvSpPr/>
          <p:nvPr/>
        </p:nvSpPr>
        <p:spPr>
          <a:xfrm>
            <a:off x="7234765" y="2001482"/>
            <a:ext cx="351693" cy="1664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F3A98DC-7B9F-6641-D7D7-80F0BDEE1D30}"/>
              </a:ext>
            </a:extLst>
          </p:cNvPr>
          <p:cNvSpPr/>
          <p:nvPr/>
        </p:nvSpPr>
        <p:spPr>
          <a:xfrm>
            <a:off x="7228900" y="2899265"/>
            <a:ext cx="351693" cy="1664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2194B-6C51-5901-F41D-5363711F8A13}"/>
              </a:ext>
            </a:extLst>
          </p:cNvPr>
          <p:cNvSpPr txBox="1"/>
          <p:nvPr/>
        </p:nvSpPr>
        <p:spPr>
          <a:xfrm>
            <a:off x="1480689" y="413211"/>
            <a:ext cx="121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PARADIGM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7816EB-151B-672B-54DA-1337A410A78C}"/>
              </a:ext>
            </a:extLst>
          </p:cNvPr>
          <p:cNvSpPr txBox="1"/>
          <p:nvPr/>
        </p:nvSpPr>
        <p:spPr>
          <a:xfrm>
            <a:off x="4793761" y="413211"/>
            <a:ext cx="121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CONCEPTS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7EAB9B-447D-9396-DB6D-0FD42A2BDF46}"/>
              </a:ext>
            </a:extLst>
          </p:cNvPr>
          <p:cNvSpPr txBox="1"/>
          <p:nvPr/>
        </p:nvSpPr>
        <p:spPr>
          <a:xfrm>
            <a:off x="7727133" y="413211"/>
            <a:ext cx="164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BUILDING BLOCKS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261B2-AA84-9A7A-1876-E6A554ED3F0C}"/>
              </a:ext>
            </a:extLst>
          </p:cNvPr>
          <p:cNvSpPr txBox="1"/>
          <p:nvPr/>
        </p:nvSpPr>
        <p:spPr>
          <a:xfrm>
            <a:off x="1112065" y="4705309"/>
            <a:ext cx="2548466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OBJECT-ORIENTED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348A18-B1D8-6E88-FFC4-397586850DE8}"/>
              </a:ext>
            </a:extLst>
          </p:cNvPr>
          <p:cNvSpPr txBox="1"/>
          <p:nvPr/>
        </p:nvSpPr>
        <p:spPr>
          <a:xfrm>
            <a:off x="4407552" y="3819449"/>
            <a:ext cx="254846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Encapsulation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F56F3E-F771-5DEC-B47A-B2B3C19C8AE7}"/>
              </a:ext>
            </a:extLst>
          </p:cNvPr>
          <p:cNvSpPr txBox="1"/>
          <p:nvPr/>
        </p:nvSpPr>
        <p:spPr>
          <a:xfrm>
            <a:off x="4407551" y="4718667"/>
            <a:ext cx="254846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Inheritance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0D256-18A1-9DA3-659E-54936A0B90C9}"/>
              </a:ext>
            </a:extLst>
          </p:cNvPr>
          <p:cNvSpPr txBox="1"/>
          <p:nvPr/>
        </p:nvSpPr>
        <p:spPr>
          <a:xfrm>
            <a:off x="4395826" y="5622838"/>
            <a:ext cx="254846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Polymorphism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774DE0-965B-0007-6BF8-BE1298D969AF}"/>
              </a:ext>
            </a:extLst>
          </p:cNvPr>
          <p:cNvSpPr txBox="1"/>
          <p:nvPr/>
        </p:nvSpPr>
        <p:spPr>
          <a:xfrm>
            <a:off x="7865200" y="3749434"/>
            <a:ext cx="1256648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Classes</a:t>
            </a:r>
          </a:p>
          <a:p>
            <a:r>
              <a:rPr lang="en-US" sz="1400" dirty="0"/>
              <a:t>Objects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91BE96-7FB1-3BF7-77E7-B7A0183A4B07}"/>
              </a:ext>
            </a:extLst>
          </p:cNvPr>
          <p:cNvSpPr txBox="1"/>
          <p:nvPr/>
        </p:nvSpPr>
        <p:spPr>
          <a:xfrm>
            <a:off x="7865200" y="4705309"/>
            <a:ext cx="2013930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Base and Derived Classes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EC3B04-E880-00BE-415F-12738F45D96B}"/>
              </a:ext>
            </a:extLst>
          </p:cNvPr>
          <p:cNvSpPr txBox="1"/>
          <p:nvPr/>
        </p:nvSpPr>
        <p:spPr>
          <a:xfrm>
            <a:off x="7865200" y="5503791"/>
            <a:ext cx="2389223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Virtual Functions</a:t>
            </a:r>
          </a:p>
          <a:p>
            <a:r>
              <a:rPr lang="en-US" sz="1400" dirty="0"/>
              <a:t>Function Overloading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4645C6-D5F4-C60E-8A23-7A065BCD0548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 flipV="1">
            <a:off x="3660531" y="4004115"/>
            <a:ext cx="747021" cy="901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4E22A73-EA8D-CB1C-5AC5-95275835B512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3660531" y="4903333"/>
            <a:ext cx="747020" cy="2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CA7D8C-DB66-66AB-7702-D87F7E4D8418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>
            <a:off x="3660531" y="4905364"/>
            <a:ext cx="735295" cy="902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BD0BC89E-0DD5-08B5-23D5-39824CF8A15F}"/>
              </a:ext>
            </a:extLst>
          </p:cNvPr>
          <p:cNvSpPr/>
          <p:nvPr/>
        </p:nvSpPr>
        <p:spPr>
          <a:xfrm>
            <a:off x="7234763" y="3920892"/>
            <a:ext cx="351693" cy="1664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CE4C01D9-D21A-8608-C89C-2637BCC436B3}"/>
              </a:ext>
            </a:extLst>
          </p:cNvPr>
          <p:cNvSpPr/>
          <p:nvPr/>
        </p:nvSpPr>
        <p:spPr>
          <a:xfrm>
            <a:off x="7234765" y="4818675"/>
            <a:ext cx="351693" cy="1664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D8EAC27C-51F6-486D-C93D-FF973560D180}"/>
              </a:ext>
            </a:extLst>
          </p:cNvPr>
          <p:cNvSpPr/>
          <p:nvPr/>
        </p:nvSpPr>
        <p:spPr>
          <a:xfrm>
            <a:off x="7228900" y="5716458"/>
            <a:ext cx="351693" cy="1664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1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D4E9AB-0C1B-4337-A978-483005FF4A54}"/>
              </a:ext>
            </a:extLst>
          </p:cNvPr>
          <p:cNvSpPr txBox="1"/>
          <p:nvPr/>
        </p:nvSpPr>
        <p:spPr>
          <a:xfrm>
            <a:off x="835269" y="1884649"/>
            <a:ext cx="2548466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GENERIC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3E93E-6921-6E9F-9EDE-87502B501466}"/>
              </a:ext>
            </a:extLst>
          </p:cNvPr>
          <p:cNvSpPr txBox="1"/>
          <p:nvPr/>
        </p:nvSpPr>
        <p:spPr>
          <a:xfrm>
            <a:off x="4407552" y="1002256"/>
            <a:ext cx="254846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Type Abstraction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9C4BE-3D09-A2E9-8532-EA337298A7AD}"/>
              </a:ext>
            </a:extLst>
          </p:cNvPr>
          <p:cNvSpPr txBox="1"/>
          <p:nvPr/>
        </p:nvSpPr>
        <p:spPr>
          <a:xfrm>
            <a:off x="4407551" y="1760571"/>
            <a:ext cx="2548466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Algorithm and Data Structure Separation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37E570-A8F2-8898-75FE-956EEAA93CA5}"/>
              </a:ext>
            </a:extLst>
          </p:cNvPr>
          <p:cNvSpPr txBox="1"/>
          <p:nvPr/>
        </p:nvSpPr>
        <p:spPr>
          <a:xfrm>
            <a:off x="4395826" y="2805645"/>
            <a:ext cx="254846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Code Reuse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5C5C9-A19A-3FA5-E83A-873618E51587}"/>
              </a:ext>
            </a:extLst>
          </p:cNvPr>
          <p:cNvSpPr txBox="1"/>
          <p:nvPr/>
        </p:nvSpPr>
        <p:spPr>
          <a:xfrm>
            <a:off x="7865200" y="811583"/>
            <a:ext cx="2483345" cy="7386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Templates</a:t>
            </a:r>
          </a:p>
          <a:p>
            <a:r>
              <a:rPr lang="en-US" sz="1400" dirty="0"/>
              <a:t>Function Templates</a:t>
            </a:r>
          </a:p>
          <a:p>
            <a:r>
              <a:rPr lang="en-US" sz="1400" dirty="0"/>
              <a:t>Class Templates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786122-9BFF-ADD0-A91B-3361FD21B590}"/>
              </a:ext>
            </a:extLst>
          </p:cNvPr>
          <p:cNvSpPr txBox="1"/>
          <p:nvPr/>
        </p:nvSpPr>
        <p:spPr>
          <a:xfrm>
            <a:off x="7865200" y="1929500"/>
            <a:ext cx="238922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/>
              <a:t>STL Algorithms and Containers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A1B684-7888-D60C-3CBF-194C1C46C4D7}"/>
              </a:ext>
            </a:extLst>
          </p:cNvPr>
          <p:cNvSpPr txBox="1"/>
          <p:nvPr/>
        </p:nvSpPr>
        <p:spPr>
          <a:xfrm>
            <a:off x="7865200" y="2805417"/>
            <a:ext cx="305484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Templates (both function and class)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0ECA225-96CA-7621-F5AD-407F262A37C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383735" y="1186922"/>
            <a:ext cx="1023817" cy="897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E4048E-242B-C5D8-155D-7ED8B9104EC6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383735" y="2083737"/>
            <a:ext cx="1023816" cy="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DD3140-5E1F-E577-1899-9998E05A6DD3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383735" y="2084704"/>
            <a:ext cx="1012091" cy="905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98C0D5B-FF3A-FD64-811B-622BD8A1B2B2}"/>
              </a:ext>
            </a:extLst>
          </p:cNvPr>
          <p:cNvSpPr/>
          <p:nvPr/>
        </p:nvSpPr>
        <p:spPr>
          <a:xfrm>
            <a:off x="7234763" y="1103699"/>
            <a:ext cx="351693" cy="1664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92786DC-066C-B717-7628-F1538556B8F3}"/>
              </a:ext>
            </a:extLst>
          </p:cNvPr>
          <p:cNvSpPr/>
          <p:nvPr/>
        </p:nvSpPr>
        <p:spPr>
          <a:xfrm>
            <a:off x="7234765" y="2001482"/>
            <a:ext cx="351693" cy="1664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F3A98DC-7B9F-6641-D7D7-80F0BDEE1D30}"/>
              </a:ext>
            </a:extLst>
          </p:cNvPr>
          <p:cNvSpPr/>
          <p:nvPr/>
        </p:nvSpPr>
        <p:spPr>
          <a:xfrm>
            <a:off x="7228900" y="2899265"/>
            <a:ext cx="351693" cy="1664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2194B-6C51-5901-F41D-5363711F8A13}"/>
              </a:ext>
            </a:extLst>
          </p:cNvPr>
          <p:cNvSpPr txBox="1"/>
          <p:nvPr/>
        </p:nvSpPr>
        <p:spPr>
          <a:xfrm>
            <a:off x="1480689" y="413211"/>
            <a:ext cx="121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PARADIGM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7816EB-151B-672B-54DA-1337A410A78C}"/>
              </a:ext>
            </a:extLst>
          </p:cNvPr>
          <p:cNvSpPr txBox="1"/>
          <p:nvPr/>
        </p:nvSpPr>
        <p:spPr>
          <a:xfrm>
            <a:off x="4793761" y="413211"/>
            <a:ext cx="121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CONCEPTS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7EAB9B-447D-9396-DB6D-0FD42A2BDF46}"/>
              </a:ext>
            </a:extLst>
          </p:cNvPr>
          <p:cNvSpPr txBox="1"/>
          <p:nvPr/>
        </p:nvSpPr>
        <p:spPr>
          <a:xfrm>
            <a:off x="7727133" y="413211"/>
            <a:ext cx="164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BUILDING BLOCKS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261B2-AA84-9A7A-1876-E6A554ED3F0C}"/>
              </a:ext>
            </a:extLst>
          </p:cNvPr>
          <p:cNvSpPr txBox="1"/>
          <p:nvPr/>
        </p:nvSpPr>
        <p:spPr>
          <a:xfrm>
            <a:off x="835269" y="4705309"/>
            <a:ext cx="2548466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FUNCTIONAL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348A18-B1D8-6E88-FFC4-397586850DE8}"/>
              </a:ext>
            </a:extLst>
          </p:cNvPr>
          <p:cNvSpPr txBox="1"/>
          <p:nvPr/>
        </p:nvSpPr>
        <p:spPr>
          <a:xfrm>
            <a:off x="4407552" y="3819449"/>
            <a:ext cx="254846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First-class Functions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F56F3E-F771-5DEC-B47A-B2B3C19C8AE7}"/>
              </a:ext>
            </a:extLst>
          </p:cNvPr>
          <p:cNvSpPr txBox="1"/>
          <p:nvPr/>
        </p:nvSpPr>
        <p:spPr>
          <a:xfrm>
            <a:off x="4407551" y="4718667"/>
            <a:ext cx="254846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Higher-order Functions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0D256-18A1-9DA3-659E-54936A0B90C9}"/>
              </a:ext>
            </a:extLst>
          </p:cNvPr>
          <p:cNvSpPr txBox="1"/>
          <p:nvPr/>
        </p:nvSpPr>
        <p:spPr>
          <a:xfrm>
            <a:off x="4395826" y="5622838"/>
            <a:ext cx="254846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Immutability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774DE0-965B-0007-6BF8-BE1298D969AF}"/>
              </a:ext>
            </a:extLst>
          </p:cNvPr>
          <p:cNvSpPr txBox="1"/>
          <p:nvPr/>
        </p:nvSpPr>
        <p:spPr>
          <a:xfrm>
            <a:off x="7865199" y="3749434"/>
            <a:ext cx="2548465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Lambda Expressions</a:t>
            </a:r>
          </a:p>
          <a:p>
            <a:r>
              <a:rPr lang="en-US" sz="1400" dirty="0"/>
              <a:t>Function Objects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91BE96-7FB1-3BF7-77E7-B7A0183A4B07}"/>
              </a:ext>
            </a:extLst>
          </p:cNvPr>
          <p:cNvSpPr txBox="1"/>
          <p:nvPr/>
        </p:nvSpPr>
        <p:spPr>
          <a:xfrm>
            <a:off x="7865200" y="4705309"/>
            <a:ext cx="2013930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/>
              <a:t>std::function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EC3B04-E880-00BE-415F-12738F45D96B}"/>
              </a:ext>
            </a:extLst>
          </p:cNvPr>
          <p:cNvSpPr txBox="1"/>
          <p:nvPr/>
        </p:nvSpPr>
        <p:spPr>
          <a:xfrm>
            <a:off x="7865200" y="5503791"/>
            <a:ext cx="2389223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`const` qualifiers</a:t>
            </a:r>
          </a:p>
          <a:p>
            <a:r>
              <a:rPr lang="en-US" sz="1400" dirty="0"/>
              <a:t>Data Structures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4645C6-D5F4-C60E-8A23-7A065BCD0548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3383735" y="4004115"/>
            <a:ext cx="1023817" cy="901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4E22A73-EA8D-CB1C-5AC5-95275835B512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3383735" y="4903333"/>
            <a:ext cx="1023816" cy="2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CA7D8C-DB66-66AB-7702-D87F7E4D8418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3383735" y="4905364"/>
            <a:ext cx="1012091" cy="902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BD0BC89E-0DD5-08B5-23D5-39824CF8A15F}"/>
              </a:ext>
            </a:extLst>
          </p:cNvPr>
          <p:cNvSpPr/>
          <p:nvPr/>
        </p:nvSpPr>
        <p:spPr>
          <a:xfrm>
            <a:off x="7234763" y="3920892"/>
            <a:ext cx="351693" cy="1664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CE4C01D9-D21A-8608-C89C-2637BCC436B3}"/>
              </a:ext>
            </a:extLst>
          </p:cNvPr>
          <p:cNvSpPr/>
          <p:nvPr/>
        </p:nvSpPr>
        <p:spPr>
          <a:xfrm>
            <a:off x="7234765" y="4818675"/>
            <a:ext cx="351693" cy="1664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D8EAC27C-51F6-486D-C93D-FF973560D180}"/>
              </a:ext>
            </a:extLst>
          </p:cNvPr>
          <p:cNvSpPr/>
          <p:nvPr/>
        </p:nvSpPr>
        <p:spPr>
          <a:xfrm>
            <a:off x="7228900" y="5716458"/>
            <a:ext cx="351693" cy="1664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4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D4E9AB-0C1B-4337-A978-483005FF4A54}"/>
              </a:ext>
            </a:extLst>
          </p:cNvPr>
          <p:cNvSpPr txBox="1"/>
          <p:nvPr/>
        </p:nvSpPr>
        <p:spPr>
          <a:xfrm>
            <a:off x="1112065" y="1888116"/>
            <a:ext cx="2548466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CONCURRENT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3E93E-6921-6E9F-9EDE-87502B501466}"/>
              </a:ext>
            </a:extLst>
          </p:cNvPr>
          <p:cNvSpPr txBox="1"/>
          <p:nvPr/>
        </p:nvSpPr>
        <p:spPr>
          <a:xfrm>
            <a:off x="4407552" y="1002256"/>
            <a:ext cx="254846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Parallel Execution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9C4BE-3D09-A2E9-8532-EA337298A7AD}"/>
              </a:ext>
            </a:extLst>
          </p:cNvPr>
          <p:cNvSpPr txBox="1"/>
          <p:nvPr/>
        </p:nvSpPr>
        <p:spPr>
          <a:xfrm>
            <a:off x="4407551" y="1901474"/>
            <a:ext cx="254846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Synchronization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37E570-A8F2-8898-75FE-956EEAA93CA5}"/>
              </a:ext>
            </a:extLst>
          </p:cNvPr>
          <p:cNvSpPr txBox="1"/>
          <p:nvPr/>
        </p:nvSpPr>
        <p:spPr>
          <a:xfrm>
            <a:off x="4395826" y="2805645"/>
            <a:ext cx="254846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Thread Management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5C5C9-A19A-3FA5-E83A-873618E51587}"/>
              </a:ext>
            </a:extLst>
          </p:cNvPr>
          <p:cNvSpPr txBox="1"/>
          <p:nvPr/>
        </p:nvSpPr>
        <p:spPr>
          <a:xfrm>
            <a:off x="7865200" y="1002256"/>
            <a:ext cx="2201992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Thread (std::thread)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786122-9BFF-ADD0-A91B-3361FD21B590}"/>
              </a:ext>
            </a:extLst>
          </p:cNvPr>
          <p:cNvSpPr txBox="1"/>
          <p:nvPr/>
        </p:nvSpPr>
        <p:spPr>
          <a:xfrm>
            <a:off x="7859335" y="1811380"/>
            <a:ext cx="342412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Mutexes</a:t>
            </a:r>
            <a:r>
              <a:rPr lang="fr-FR" sz="1400" dirty="0"/>
              <a:t> (std::mutex)</a:t>
            </a:r>
          </a:p>
          <a:p>
            <a:r>
              <a:rPr lang="fr-FR" sz="1400" dirty="0"/>
              <a:t>Condition Variables (std::</a:t>
            </a:r>
            <a:r>
              <a:rPr lang="fr-FR" sz="1400" dirty="0" err="1"/>
              <a:t>condition_variable</a:t>
            </a:r>
            <a:r>
              <a:rPr lang="fr-FR" sz="1400" dirty="0"/>
              <a:t>)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A1B684-7888-D60C-3CBF-194C1C46C4D7}"/>
              </a:ext>
            </a:extLst>
          </p:cNvPr>
          <p:cNvSpPr txBox="1"/>
          <p:nvPr/>
        </p:nvSpPr>
        <p:spPr>
          <a:xfrm>
            <a:off x="7865200" y="2605356"/>
            <a:ext cx="2389223" cy="7386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Atomic Operations</a:t>
            </a:r>
          </a:p>
          <a:p>
            <a:r>
              <a:rPr lang="en-US" sz="1400" dirty="0"/>
              <a:t>std::future</a:t>
            </a:r>
          </a:p>
          <a:p>
            <a:r>
              <a:rPr lang="en-US" sz="1400" dirty="0"/>
              <a:t>std::promise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0ECA225-96CA-7621-F5AD-407F262A37C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660531" y="1186922"/>
            <a:ext cx="747021" cy="901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E4048E-242B-C5D8-155D-7ED8B9104EC6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660531" y="2086140"/>
            <a:ext cx="747020" cy="2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DD3140-5E1F-E577-1899-9998E05A6DD3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660531" y="2088171"/>
            <a:ext cx="735295" cy="902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98C0D5B-FF3A-FD64-811B-622BD8A1B2B2}"/>
              </a:ext>
            </a:extLst>
          </p:cNvPr>
          <p:cNvSpPr/>
          <p:nvPr/>
        </p:nvSpPr>
        <p:spPr>
          <a:xfrm>
            <a:off x="7234763" y="1103699"/>
            <a:ext cx="351693" cy="1664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92786DC-066C-B717-7628-F1538556B8F3}"/>
              </a:ext>
            </a:extLst>
          </p:cNvPr>
          <p:cNvSpPr/>
          <p:nvPr/>
        </p:nvSpPr>
        <p:spPr>
          <a:xfrm>
            <a:off x="7234765" y="2001482"/>
            <a:ext cx="351693" cy="1664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F3A98DC-7B9F-6641-D7D7-80F0BDEE1D30}"/>
              </a:ext>
            </a:extLst>
          </p:cNvPr>
          <p:cNvSpPr/>
          <p:nvPr/>
        </p:nvSpPr>
        <p:spPr>
          <a:xfrm>
            <a:off x="7228900" y="2899265"/>
            <a:ext cx="351693" cy="1664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2194B-6C51-5901-F41D-5363711F8A13}"/>
              </a:ext>
            </a:extLst>
          </p:cNvPr>
          <p:cNvSpPr txBox="1"/>
          <p:nvPr/>
        </p:nvSpPr>
        <p:spPr>
          <a:xfrm>
            <a:off x="1480689" y="413211"/>
            <a:ext cx="121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PARADIGM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7816EB-151B-672B-54DA-1337A410A78C}"/>
              </a:ext>
            </a:extLst>
          </p:cNvPr>
          <p:cNvSpPr txBox="1"/>
          <p:nvPr/>
        </p:nvSpPr>
        <p:spPr>
          <a:xfrm>
            <a:off x="4793761" y="413211"/>
            <a:ext cx="121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CONCEPTS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7EAB9B-447D-9396-DB6D-0FD42A2BDF46}"/>
              </a:ext>
            </a:extLst>
          </p:cNvPr>
          <p:cNvSpPr txBox="1"/>
          <p:nvPr/>
        </p:nvSpPr>
        <p:spPr>
          <a:xfrm>
            <a:off x="7727133" y="413211"/>
            <a:ext cx="164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BUILDING BLOCKS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261B2-AA84-9A7A-1876-E6A554ED3F0C}"/>
              </a:ext>
            </a:extLst>
          </p:cNvPr>
          <p:cNvSpPr txBox="1"/>
          <p:nvPr/>
        </p:nvSpPr>
        <p:spPr>
          <a:xfrm>
            <a:off x="1112065" y="4862046"/>
            <a:ext cx="2548466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METAPROGRAMMING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348A18-B1D8-6E88-FFC4-397586850DE8}"/>
              </a:ext>
            </a:extLst>
          </p:cNvPr>
          <p:cNvSpPr txBox="1"/>
          <p:nvPr/>
        </p:nvSpPr>
        <p:spPr>
          <a:xfrm>
            <a:off x="4407552" y="3819449"/>
            <a:ext cx="282134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Template Metaprogramming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F56F3E-F771-5DEC-B47A-B2B3C19C8AE7}"/>
              </a:ext>
            </a:extLst>
          </p:cNvPr>
          <p:cNvSpPr txBox="1"/>
          <p:nvPr/>
        </p:nvSpPr>
        <p:spPr>
          <a:xfrm>
            <a:off x="4407551" y="4500082"/>
            <a:ext cx="254846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Type Manipulation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0D256-18A1-9DA3-659E-54936A0B90C9}"/>
              </a:ext>
            </a:extLst>
          </p:cNvPr>
          <p:cNvSpPr txBox="1"/>
          <p:nvPr/>
        </p:nvSpPr>
        <p:spPr>
          <a:xfrm>
            <a:off x="4407551" y="5216665"/>
            <a:ext cx="254846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Constant Expressions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774DE0-965B-0007-6BF8-BE1298D969AF}"/>
              </a:ext>
            </a:extLst>
          </p:cNvPr>
          <p:cNvSpPr txBox="1"/>
          <p:nvPr/>
        </p:nvSpPr>
        <p:spPr>
          <a:xfrm>
            <a:off x="7859336" y="3802513"/>
            <a:ext cx="2471625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Templates</a:t>
            </a:r>
          </a:p>
          <a:p>
            <a:r>
              <a:rPr lang="en-US" sz="1400" dirty="0"/>
              <a:t>Variadic Templates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91BE96-7FB1-3BF7-77E7-B7A0183A4B07}"/>
              </a:ext>
            </a:extLst>
          </p:cNvPr>
          <p:cNvSpPr txBox="1"/>
          <p:nvPr/>
        </p:nvSpPr>
        <p:spPr>
          <a:xfrm>
            <a:off x="7859335" y="4504056"/>
            <a:ext cx="2548466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Type Traits (e.g., std::</a:t>
            </a:r>
            <a:r>
              <a:rPr lang="en-US" sz="1400" dirty="0" err="1"/>
              <a:t>is_integral</a:t>
            </a:r>
            <a:r>
              <a:rPr lang="en-US" sz="1400" dirty="0"/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EC3B04-E880-00BE-415F-12738F45D96B}"/>
              </a:ext>
            </a:extLst>
          </p:cNvPr>
          <p:cNvSpPr txBox="1"/>
          <p:nvPr/>
        </p:nvSpPr>
        <p:spPr>
          <a:xfrm>
            <a:off x="7859335" y="5247442"/>
            <a:ext cx="2389223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/>
              <a:t>constexpr Functions</a:t>
            </a:r>
            <a:endParaRPr lang="en-US"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4645C6-D5F4-C60E-8A23-7A065BCD0548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3660531" y="4004115"/>
            <a:ext cx="747021" cy="1057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4E22A73-EA8D-CB1C-5AC5-95275835B512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3660531" y="4684748"/>
            <a:ext cx="747020" cy="377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CA7D8C-DB66-66AB-7702-D87F7E4D8418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>
            <a:off x="3660531" y="5062101"/>
            <a:ext cx="747020" cy="33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BD0BC89E-0DD5-08B5-23D5-39824CF8A15F}"/>
              </a:ext>
            </a:extLst>
          </p:cNvPr>
          <p:cNvSpPr/>
          <p:nvPr/>
        </p:nvSpPr>
        <p:spPr>
          <a:xfrm>
            <a:off x="7228900" y="3973971"/>
            <a:ext cx="351693" cy="1664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CE4C01D9-D21A-8608-C89C-2637BCC436B3}"/>
              </a:ext>
            </a:extLst>
          </p:cNvPr>
          <p:cNvSpPr/>
          <p:nvPr/>
        </p:nvSpPr>
        <p:spPr>
          <a:xfrm>
            <a:off x="7228900" y="4617422"/>
            <a:ext cx="351693" cy="1664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D8EAC27C-51F6-486D-C93D-FF973560D180}"/>
              </a:ext>
            </a:extLst>
          </p:cNvPr>
          <p:cNvSpPr/>
          <p:nvPr/>
        </p:nvSpPr>
        <p:spPr>
          <a:xfrm>
            <a:off x="7223035" y="5352388"/>
            <a:ext cx="351693" cy="1664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FC62EB-6385-297F-5F40-20CF359FA25E}"/>
              </a:ext>
            </a:extLst>
          </p:cNvPr>
          <p:cNvSpPr txBox="1"/>
          <p:nvPr/>
        </p:nvSpPr>
        <p:spPr>
          <a:xfrm>
            <a:off x="4407551" y="5933248"/>
            <a:ext cx="254846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SFINAE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4BAD64-1E08-31D9-DA62-15E435FE27B4}"/>
              </a:ext>
            </a:extLst>
          </p:cNvPr>
          <p:cNvCxnSpPr>
            <a:stCxn id="34" idx="3"/>
            <a:endCxn id="13" idx="1"/>
          </p:cNvCxnSpPr>
          <p:nvPr/>
        </p:nvCxnSpPr>
        <p:spPr>
          <a:xfrm>
            <a:off x="3660531" y="5062101"/>
            <a:ext cx="747020" cy="1055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536B29A-F660-BC33-B0C1-F86B9FDCB920}"/>
              </a:ext>
            </a:extLst>
          </p:cNvPr>
          <p:cNvSpPr txBox="1"/>
          <p:nvPr/>
        </p:nvSpPr>
        <p:spPr>
          <a:xfrm>
            <a:off x="7859335" y="5818463"/>
            <a:ext cx="2389223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enable_if</a:t>
            </a:r>
            <a:endParaRPr lang="en-US" sz="1400" dirty="0"/>
          </a:p>
          <a:p>
            <a:r>
              <a:rPr lang="en-US" sz="1400" dirty="0"/>
              <a:t>std::conditional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46D3430-C95D-9283-9EEF-E41B30A38238}"/>
              </a:ext>
            </a:extLst>
          </p:cNvPr>
          <p:cNvSpPr/>
          <p:nvPr/>
        </p:nvSpPr>
        <p:spPr>
          <a:xfrm>
            <a:off x="7223035" y="6032283"/>
            <a:ext cx="351693" cy="1664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1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D4E9AB-0C1B-4337-A978-483005FF4A54}"/>
              </a:ext>
            </a:extLst>
          </p:cNvPr>
          <p:cNvSpPr txBox="1"/>
          <p:nvPr/>
        </p:nvSpPr>
        <p:spPr>
          <a:xfrm>
            <a:off x="1112065" y="1125036"/>
            <a:ext cx="2548466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ASPECT-ORIENTED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3E93E-6921-6E9F-9EDE-87502B501466}"/>
              </a:ext>
            </a:extLst>
          </p:cNvPr>
          <p:cNvSpPr txBox="1"/>
          <p:nvPr/>
        </p:nvSpPr>
        <p:spPr>
          <a:xfrm>
            <a:off x="4407552" y="1155813"/>
            <a:ext cx="2731802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Separation of Cross-Cutting Concerns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5C5C9-A19A-3FA5-E83A-873618E51587}"/>
              </a:ext>
            </a:extLst>
          </p:cNvPr>
          <p:cNvSpPr txBox="1"/>
          <p:nvPr/>
        </p:nvSpPr>
        <p:spPr>
          <a:xfrm>
            <a:off x="7859337" y="1235861"/>
            <a:ext cx="3054845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/>
              <a:t>Aspect Libraries (e.g., AspectC++)</a:t>
            </a:r>
            <a:endParaRPr lang="en-US" sz="1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0ECA225-96CA-7621-F5AD-407F262A37C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660531" y="1478979"/>
            <a:ext cx="7470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98C0D5B-FF3A-FD64-811B-622BD8A1B2B2}"/>
              </a:ext>
            </a:extLst>
          </p:cNvPr>
          <p:cNvSpPr/>
          <p:nvPr/>
        </p:nvSpPr>
        <p:spPr>
          <a:xfrm>
            <a:off x="7228900" y="1312534"/>
            <a:ext cx="351693" cy="1664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2194B-6C51-5901-F41D-5363711F8A13}"/>
              </a:ext>
            </a:extLst>
          </p:cNvPr>
          <p:cNvSpPr txBox="1"/>
          <p:nvPr/>
        </p:nvSpPr>
        <p:spPr>
          <a:xfrm>
            <a:off x="1480689" y="413211"/>
            <a:ext cx="121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PARADIGM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7816EB-151B-672B-54DA-1337A410A78C}"/>
              </a:ext>
            </a:extLst>
          </p:cNvPr>
          <p:cNvSpPr txBox="1"/>
          <p:nvPr/>
        </p:nvSpPr>
        <p:spPr>
          <a:xfrm>
            <a:off x="4793761" y="413211"/>
            <a:ext cx="1213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CONCEPTS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7EAB9B-447D-9396-DB6D-0FD42A2BDF46}"/>
              </a:ext>
            </a:extLst>
          </p:cNvPr>
          <p:cNvSpPr txBox="1"/>
          <p:nvPr/>
        </p:nvSpPr>
        <p:spPr>
          <a:xfrm>
            <a:off x="7727133" y="413211"/>
            <a:ext cx="164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BUILDING BLOCKS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D2B6D5-E764-DEFF-833E-A85C359AC1AD}"/>
              </a:ext>
            </a:extLst>
          </p:cNvPr>
          <p:cNvSpPr txBox="1"/>
          <p:nvPr/>
        </p:nvSpPr>
        <p:spPr>
          <a:xfrm>
            <a:off x="1112065" y="2126167"/>
            <a:ext cx="2548466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DECLARATIVE PROGRAMMING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566E47-ABFA-9B3A-428E-26A9D31A7D39}"/>
              </a:ext>
            </a:extLst>
          </p:cNvPr>
          <p:cNvSpPr txBox="1"/>
          <p:nvPr/>
        </p:nvSpPr>
        <p:spPr>
          <a:xfrm>
            <a:off x="4407552" y="2156944"/>
            <a:ext cx="2731802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Emphasis on What to Achieve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353A2-6B59-C66E-4CEE-7F9CFF2323B8}"/>
              </a:ext>
            </a:extLst>
          </p:cNvPr>
          <p:cNvSpPr txBox="1"/>
          <p:nvPr/>
        </p:nvSpPr>
        <p:spPr>
          <a:xfrm>
            <a:off x="7859337" y="2119723"/>
            <a:ext cx="3054845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Expression Templates</a:t>
            </a:r>
          </a:p>
          <a:p>
            <a:r>
              <a:rPr lang="en-US" sz="1400" dirty="0"/>
              <a:t>Configuration Files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CD2006-851B-6A7C-A688-CA4E8AEE90C9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660531" y="2480110"/>
            <a:ext cx="7470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B6A37F2-0265-4C8A-B43C-EC14EF2ACA11}"/>
              </a:ext>
            </a:extLst>
          </p:cNvPr>
          <p:cNvSpPr/>
          <p:nvPr/>
        </p:nvSpPr>
        <p:spPr>
          <a:xfrm>
            <a:off x="7228900" y="2313665"/>
            <a:ext cx="351693" cy="1664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134843-FA0C-F5E9-AAAB-917E9D320A44}"/>
              </a:ext>
            </a:extLst>
          </p:cNvPr>
          <p:cNvSpPr txBox="1"/>
          <p:nvPr/>
        </p:nvSpPr>
        <p:spPr>
          <a:xfrm>
            <a:off x="1112065" y="3132193"/>
            <a:ext cx="2548466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EVENT-DRIVEN PROGRAMMING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D213E4-3659-A1B8-2F48-D0C59C78E03E}"/>
              </a:ext>
            </a:extLst>
          </p:cNvPr>
          <p:cNvSpPr txBox="1"/>
          <p:nvPr/>
        </p:nvSpPr>
        <p:spPr>
          <a:xfrm>
            <a:off x="4407552" y="3296575"/>
            <a:ext cx="273180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Responding to Events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67B247-211E-F7AB-C39B-FED18806D1C8}"/>
              </a:ext>
            </a:extLst>
          </p:cNvPr>
          <p:cNvSpPr txBox="1"/>
          <p:nvPr/>
        </p:nvSpPr>
        <p:spPr>
          <a:xfrm>
            <a:off x="7859337" y="2885972"/>
            <a:ext cx="3054845" cy="95410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Event Loops</a:t>
            </a:r>
          </a:p>
          <a:p>
            <a:r>
              <a:rPr lang="en-US" sz="1400" dirty="0"/>
              <a:t>Callbacks</a:t>
            </a:r>
          </a:p>
          <a:p>
            <a:r>
              <a:rPr lang="en-US" sz="1400" dirty="0"/>
              <a:t>Signal</a:t>
            </a:r>
          </a:p>
          <a:p>
            <a:r>
              <a:rPr lang="en-US" sz="1400" dirty="0"/>
              <a:t>Slot Mechanism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66975A-C075-4289-711C-209F32D39B63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3660531" y="3481241"/>
            <a:ext cx="747021" cy="4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325B88D-DC2D-48BD-A2F7-3F61B2A1F825}"/>
              </a:ext>
            </a:extLst>
          </p:cNvPr>
          <p:cNvSpPr/>
          <p:nvPr/>
        </p:nvSpPr>
        <p:spPr>
          <a:xfrm>
            <a:off x="7228900" y="3319691"/>
            <a:ext cx="351693" cy="1664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3A8630-D956-C0D8-F61C-C07498362E41}"/>
              </a:ext>
            </a:extLst>
          </p:cNvPr>
          <p:cNvSpPr txBox="1"/>
          <p:nvPr/>
        </p:nvSpPr>
        <p:spPr>
          <a:xfrm>
            <a:off x="1112065" y="4078829"/>
            <a:ext cx="2548466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LOW-LEVEL PROGRAMMING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99B1E-34EC-554D-9755-9AB6C8A6C87A}"/>
              </a:ext>
            </a:extLst>
          </p:cNvPr>
          <p:cNvSpPr txBox="1"/>
          <p:nvPr/>
        </p:nvSpPr>
        <p:spPr>
          <a:xfrm>
            <a:off x="4407552" y="4252400"/>
            <a:ext cx="273180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Close to Hardware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B981CAF-9E1B-AD47-B911-BE63F1140E85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3660531" y="4432772"/>
            <a:ext cx="747021" cy="4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5DB98745-E425-91FC-2D49-C7C86DB76B6F}"/>
              </a:ext>
            </a:extLst>
          </p:cNvPr>
          <p:cNvSpPr/>
          <p:nvPr/>
        </p:nvSpPr>
        <p:spPr>
          <a:xfrm>
            <a:off x="7228900" y="4349548"/>
            <a:ext cx="351693" cy="1664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F560A8-26F0-2621-8F8A-7729DF64CC7F}"/>
              </a:ext>
            </a:extLst>
          </p:cNvPr>
          <p:cNvSpPr txBox="1"/>
          <p:nvPr/>
        </p:nvSpPr>
        <p:spPr>
          <a:xfrm>
            <a:off x="7859337" y="4171160"/>
            <a:ext cx="3852017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Pointers</a:t>
            </a:r>
          </a:p>
          <a:p>
            <a:r>
              <a:rPr lang="en-US" sz="1400" dirty="0"/>
              <a:t>Memory Management (new, delete, smart pointers)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BB932B-FB51-9750-A638-40FFDD90B9D3}"/>
              </a:ext>
            </a:extLst>
          </p:cNvPr>
          <p:cNvSpPr txBox="1"/>
          <p:nvPr/>
        </p:nvSpPr>
        <p:spPr>
          <a:xfrm>
            <a:off x="1112065" y="5115633"/>
            <a:ext cx="2548466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DATA-ORIENTED PROGRAMMING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AEDBCB-3B62-AD05-A05B-5CB41E1FFFE9}"/>
              </a:ext>
            </a:extLst>
          </p:cNvPr>
          <p:cNvSpPr txBox="1"/>
          <p:nvPr/>
        </p:nvSpPr>
        <p:spPr>
          <a:xfrm>
            <a:off x="4407552" y="5146410"/>
            <a:ext cx="2731802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Organizing Data for Optimal Access Patterns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953B68-3B49-CAD4-603D-6A81B9311BE4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3660531" y="5469576"/>
            <a:ext cx="7470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07F416BD-FE61-279C-C403-D9FC431087AB}"/>
              </a:ext>
            </a:extLst>
          </p:cNvPr>
          <p:cNvSpPr/>
          <p:nvPr/>
        </p:nvSpPr>
        <p:spPr>
          <a:xfrm>
            <a:off x="7228900" y="5386352"/>
            <a:ext cx="351693" cy="1664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9D1BC3-73D1-5324-FE2A-89328F43F49F}"/>
              </a:ext>
            </a:extLst>
          </p:cNvPr>
          <p:cNvSpPr txBox="1"/>
          <p:nvPr/>
        </p:nvSpPr>
        <p:spPr>
          <a:xfrm>
            <a:off x="7859337" y="5207964"/>
            <a:ext cx="3054845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Data Structures</a:t>
            </a:r>
          </a:p>
          <a:p>
            <a:r>
              <a:rPr lang="en-US" sz="1400" dirty="0"/>
              <a:t>Component-based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694998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237</TotalTime>
  <Words>232</Words>
  <Application>Microsoft Office PowerPoint</Application>
  <PresentationFormat>Widescreen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Tw Cen MT</vt:lpstr>
      <vt:lpstr>Circuit</vt:lpstr>
      <vt:lpstr>PARADIGMS IN C++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PARADIGMS IN C++</dc:title>
  <dc:creator>Piraisudan Mahendiran (MS/EPM1-ETAS-VOS)</dc:creator>
  <cp:lastModifiedBy>Piraisudan Mahendiran (MS/EPM1-ETAS-VOS)</cp:lastModifiedBy>
  <cp:revision>1</cp:revision>
  <dcterms:created xsi:type="dcterms:W3CDTF">2024-11-13T06:22:09Z</dcterms:created>
  <dcterms:modified xsi:type="dcterms:W3CDTF">2024-11-13T10:30:00Z</dcterms:modified>
</cp:coreProperties>
</file>