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4" r:id="rId7"/>
    <p:sldId id="260" r:id="rId8"/>
    <p:sldId id="263" r:id="rId9"/>
    <p:sldId id="265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3916" autoAdjust="0"/>
  </p:normalViewPr>
  <p:slideViewPr>
    <p:cSldViewPr snapToGrid="0" snapToObjects="1">
      <p:cViewPr>
        <p:scale>
          <a:sx n="57" d="100"/>
          <a:sy n="57" d="100"/>
        </p:scale>
        <p:origin x="1456" y="1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A06D2-02BE-8A4B-A11D-8462C571E2C1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E8C7-75BA-0D47-B5F0-FC07B34D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E8C7-75BA-0D47-B5F0-FC07B34DF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6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5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9000">
              <a:schemeClr val="accent5">
                <a:lumMod val="95000"/>
                <a:lumOff val="5000"/>
              </a:schemeClr>
            </a:gs>
            <a:gs pos="100000">
              <a:srgbClr val="000F2E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WUlwuUfh19M9IFk7gIMXYEUugHvMmDlHLuSF9ORuViAZM4Nll9tsgtuQqrnrqPJcO3MnNWGdTYnIUhjPqEYhubuNoqLkrAmTcr4gLeaKjzTEQlJjjbG1MOy_gX_c7m2mQiBBd8yk9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03" y="1518782"/>
            <a:ext cx="78676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783" y="5181600"/>
            <a:ext cx="556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</a:rPr>
              <a:t>Monty Python's Flying Circus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sz="3600" dirty="0"/>
              <a:t>Guido van </a:t>
            </a:r>
            <a:r>
              <a:rPr lang="en-US" sz="3600" dirty="0" smtClean="0"/>
              <a:t>Rossum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 module is ...  a simple python file</a:t>
            </a:r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0" y="21050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Pip it like a pimp.</a:t>
            </a:r>
          </a:p>
        </p:txBody>
      </p:sp>
    </p:spTree>
    <p:extLst>
      <p:ext uri="{BB962C8B-B14F-4D97-AF65-F5344CB8AC3E}">
        <p14:creationId xmlns:p14="http://schemas.microsoft.com/office/powerpoint/2010/main" val="179124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0" y="2232025"/>
            <a:ext cx="10515600" cy="4351338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Our own zip tool</a:t>
            </a:r>
          </a:p>
          <a:p>
            <a:pPr marL="0" indent="0">
              <a:buNone/>
            </a:pPr>
            <a:endParaRPr lang="en-US" sz="3200" b="1" dirty="0">
              <a:latin typeface="Gill Sans MT" panose="020B0502020104020203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Surprise</a:t>
            </a:r>
            <a:endParaRPr lang="en-US" sz="3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3200" b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0" y="1690688"/>
            <a:ext cx="10515600" cy="4351338"/>
          </a:xfrm>
        </p:spPr>
        <p:txBody>
          <a:bodyPr>
            <a:normAutofit/>
          </a:bodyPr>
          <a:lstStyle/>
          <a:p>
            <a:endParaRPr lang="en-US" sz="4400" b="1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pleasant</a:t>
            </a:r>
            <a:r>
              <a:rPr lang="en-US" sz="4400" b="1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 </a:t>
            </a:r>
          </a:p>
          <a:p>
            <a:r>
              <a:rPr lang="en-US" sz="4400" b="1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flexible </a:t>
            </a:r>
            <a:r>
              <a:rPr lang="en-US" sz="4400" b="1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endParaRPr lang="en-US" sz="4400" b="1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powerful </a:t>
            </a:r>
          </a:p>
          <a:p>
            <a:r>
              <a:rPr lang="en-US" sz="4400" b="1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#</a:t>
            </a:r>
            <a:r>
              <a:rPr lang="en-US" sz="4400" b="1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swag</a:t>
            </a:r>
          </a:p>
        </p:txBody>
      </p:sp>
    </p:spTree>
    <p:extLst>
      <p:ext uri="{BB962C8B-B14F-4D97-AF65-F5344CB8AC3E}">
        <p14:creationId xmlns:p14="http://schemas.microsoft.com/office/powerpoint/2010/main" val="7176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0" y="1690688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Compiled vs Interpreted</a:t>
            </a:r>
            <a:endParaRPr lang="en-US" sz="3200" b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Strongly vs Weakly Types</a:t>
            </a:r>
            <a:endParaRPr lang="en-US" sz="3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Immutable Objects</a:t>
            </a:r>
          </a:p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Data structures</a:t>
            </a:r>
          </a:p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List Comprehension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Pip</a:t>
            </a:r>
            <a:endParaRPr lang="en-US" sz="3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7222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Compiled vs Interpreted</a:t>
            </a:r>
            <a:endParaRPr lang="en-US" sz="5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1704976"/>
            <a:ext cx="8946541" cy="419548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Strongly vs Weakly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1704976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In python everything can be everything.</a:t>
            </a:r>
          </a:p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But </a:t>
            </a:r>
            <a:r>
              <a:rPr lang="mr-IN" sz="3200" dirty="0">
                <a:solidFill>
                  <a:schemeClr val="bg1"/>
                </a:solidFill>
                <a:latin typeface="Gill Sans MT" panose="020B0502020104020203" pitchFamily="34" charset="0"/>
              </a:rPr>
              <a:t>…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 Everything is an Object.</a:t>
            </a:r>
          </a:p>
        </p:txBody>
      </p:sp>
    </p:spTree>
    <p:extLst>
      <p:ext uri="{BB962C8B-B14F-4D97-AF65-F5344CB8AC3E}">
        <p14:creationId xmlns:p14="http://schemas.microsoft.com/office/powerpoint/2010/main" val="14886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Data structures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0" y="1690688"/>
            <a:ext cx="10515600" cy="4351338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Numbers</a:t>
            </a: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Strings</a:t>
            </a: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Tuples</a:t>
            </a: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Lists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Dictionaries</a:t>
            </a:r>
            <a:endParaRPr lang="en-US" sz="2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Enumerations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7007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Tuples</a:t>
            </a:r>
          </a:p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Strings</a:t>
            </a:r>
          </a:p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Numbers, </a:t>
            </a:r>
            <a:r>
              <a:rPr lang="en-US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WOT 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5651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47850"/>
            <a:ext cx="10515600" cy="4351338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for syntax and </a:t>
            </a:r>
            <a:r>
              <a:rPr lang="en-US" sz="2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incrementations</a:t>
            </a:r>
            <a:endParaRPr lang="en-US" sz="2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r</a:t>
            </a:r>
            <a:r>
              <a:rPr lang="en-US" sz="24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ange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xrange</a:t>
            </a:r>
            <a:endParaRPr lang="en-US" sz="2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id(), == vs is </a:t>
            </a: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X = [0] * 2</a:t>
            </a:r>
          </a:p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X = [{}] * 4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a, b = b,  a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lambda functions a = lambda x: x**2</a:t>
            </a:r>
          </a:p>
          <a:p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m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ap, filter </a:t>
            </a:r>
            <a:r>
              <a:rPr lang="mr-IN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…</a:t>
            </a:r>
            <a:endParaRPr lang="en-US" b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1605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o_lista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= [0 for _ in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o_lista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452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141</Words>
  <Application>Microsoft Macintosh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Gill Sans MT</vt:lpstr>
      <vt:lpstr>Mangal</vt:lpstr>
      <vt:lpstr>Arial</vt:lpstr>
      <vt:lpstr>Office Theme</vt:lpstr>
      <vt:lpstr>PowerPoint Presentation</vt:lpstr>
      <vt:lpstr>Why Python?</vt:lpstr>
      <vt:lpstr>Overview</vt:lpstr>
      <vt:lpstr>Compiled vs Interpreted</vt:lpstr>
      <vt:lpstr>Strongly vs Weakly Types</vt:lpstr>
      <vt:lpstr>Data structures </vt:lpstr>
      <vt:lpstr>Immutable Objects</vt:lpstr>
      <vt:lpstr>Tips</vt:lpstr>
      <vt:lpstr>List Comprehension</vt:lpstr>
      <vt:lpstr>Modules</vt:lpstr>
      <vt:lpstr>Pip</vt:lpstr>
      <vt:lpstr>Demos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Teodor-Petre ŞTEFU</dc:creator>
  <cp:lastModifiedBy>Teodor-Petre ŞTEFU</cp:lastModifiedBy>
  <cp:revision>14</cp:revision>
  <dcterms:created xsi:type="dcterms:W3CDTF">2017-03-31T17:10:44Z</dcterms:created>
  <dcterms:modified xsi:type="dcterms:W3CDTF">2017-04-01T23:12:39Z</dcterms:modified>
</cp:coreProperties>
</file>