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51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49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81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07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78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94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C9-EFB5-9946-B009-459676809C28}" type="datetimeFigureOut">
              <a:rPr lang="es-ES_tradnl" smtClean="0"/>
              <a:t>24/8/16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D340-7EAD-8D49-BD35-90EEB869809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7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804"/>
            <a:ext cx="12279502" cy="688880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7829" y="172396"/>
            <a:ext cx="81546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781B"/>
                </a:solidFill>
              </a:rPr>
              <a:t>Rabbit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781B"/>
                </a:solidFill>
              </a:rPr>
              <a:t> in </a:t>
            </a:r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781B"/>
                </a:solidFill>
              </a:rPr>
              <a:t>NederLand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781B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54" y="2370398"/>
            <a:ext cx="956858" cy="20555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52" y="2410997"/>
            <a:ext cx="956858" cy="20555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02" y="1402465"/>
            <a:ext cx="2533577" cy="3590089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9616"/>
              </p:ext>
            </p:extLst>
          </p:nvPr>
        </p:nvGraphicFramePr>
        <p:xfrm>
          <a:off x="1976109" y="5389179"/>
          <a:ext cx="8987080" cy="1188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7416"/>
                <a:gridCol w="1797416"/>
                <a:gridCol w="1797416"/>
                <a:gridCol w="1797416"/>
                <a:gridCol w="1797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1</a:t>
                      </a:r>
                      <a:endParaRPr lang="en-US" sz="7200" b="1" dirty="0">
                        <a:solidFill>
                          <a:srgbClr val="FF781B"/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>
                    <a:lnL w="76200" cap="flat" cmpd="sng" algn="ctr">
                      <a:solidFill>
                        <a:srgbClr val="FF7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7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7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7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2</a:t>
                      </a:r>
                      <a:endParaRPr lang="en-US" sz="7200" b="1" dirty="0">
                        <a:solidFill>
                          <a:srgbClr val="FF781B"/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>
                    <a:lnL w="76200" cap="flat" cmpd="sng" algn="ctr">
                      <a:solidFill>
                        <a:srgbClr val="FF7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3</a:t>
                      </a:r>
                      <a:endParaRPr lang="en-US" sz="7200" b="1" dirty="0">
                        <a:solidFill>
                          <a:srgbClr val="FF781B"/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4</a:t>
                      </a:r>
                      <a:endParaRPr lang="en-US" sz="7200" b="1" dirty="0">
                        <a:solidFill>
                          <a:srgbClr val="FF781B"/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5</a:t>
                      </a:r>
                      <a:endParaRPr lang="en-US" sz="7200" b="1" dirty="0">
                        <a:solidFill>
                          <a:srgbClr val="FF781B"/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2961879" y="1049792"/>
            <a:ext cx="671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 fun way to learn how to assignment numbers to quantity</a:t>
            </a:r>
          </a:p>
        </p:txBody>
      </p:sp>
    </p:spTree>
    <p:extLst>
      <p:ext uri="{BB962C8B-B14F-4D97-AF65-F5344CB8AC3E}">
        <p14:creationId xmlns:p14="http://schemas.microsoft.com/office/powerpoint/2010/main" val="1287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59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3" y="774530"/>
            <a:ext cx="4695566" cy="50868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27829" y="172396"/>
            <a:ext cx="81546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781B"/>
                </a:solidFill>
              </a:rPr>
              <a:t>Congratulations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781B"/>
                </a:solidFill>
              </a:rPr>
              <a:t>!!!!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78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Macintosh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Abadi MT Condensed Extra Bold</vt:lpstr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Manzur Herra Katiusca</dc:creator>
  <cp:lastModifiedBy>Manzur Herra Katiusca</cp:lastModifiedBy>
  <cp:revision>8</cp:revision>
  <dcterms:created xsi:type="dcterms:W3CDTF">2016-08-23T14:22:53Z</dcterms:created>
  <dcterms:modified xsi:type="dcterms:W3CDTF">2016-08-24T13:27:09Z</dcterms:modified>
</cp:coreProperties>
</file>