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D4CC2-3C38-4B80-AF8E-F124A8FBCE84}" v="827" dt="2023-12-08T12:31:31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8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0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410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06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33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7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5095" y="1122363"/>
            <a:ext cx="11142452" cy="3048958"/>
          </a:xfrm>
        </p:spPr>
        <p:txBody>
          <a:bodyPr>
            <a:normAutofit/>
          </a:bodyPr>
          <a:lstStyle/>
          <a:p>
            <a:pPr algn="l"/>
            <a:r>
              <a:rPr lang="de-DE" b="1" err="1">
                <a:ea typeface="Calibri Light"/>
                <a:cs typeface="Calibri Light"/>
              </a:rPr>
              <a:t>Dispositivo</a:t>
            </a:r>
            <a:r>
              <a:rPr lang="de-DE" b="1" dirty="0">
                <a:ea typeface="Calibri Light"/>
                <a:cs typeface="Calibri Light"/>
              </a:rPr>
              <a:t> </a:t>
            </a:r>
            <a:r>
              <a:rPr lang="de-DE" b="1" err="1">
                <a:ea typeface="Calibri Light"/>
                <a:cs typeface="Calibri Light"/>
              </a:rPr>
              <a:t>para</a:t>
            </a:r>
            <a:r>
              <a:rPr lang="de-DE" b="1" dirty="0">
                <a:ea typeface="Calibri Light"/>
                <a:cs typeface="Calibri Light"/>
              </a:rPr>
              <a:t> </a:t>
            </a:r>
            <a:r>
              <a:rPr lang="de-DE" b="1" err="1">
                <a:ea typeface="Calibri Light"/>
                <a:cs typeface="Calibri Light"/>
              </a:rPr>
              <a:t>monitoramento</a:t>
            </a:r>
            <a:r>
              <a:rPr lang="de-DE" b="1" dirty="0">
                <a:ea typeface="Calibri Light"/>
                <a:cs typeface="Calibri Light"/>
              </a:rPr>
              <a:t> </a:t>
            </a:r>
            <a:r>
              <a:rPr lang="de-DE" b="1">
                <a:ea typeface="Calibri Light"/>
                <a:cs typeface="Calibri Light"/>
              </a:rPr>
              <a:t>de </a:t>
            </a:r>
            <a:r>
              <a:rPr lang="de-DE" b="1" err="1">
                <a:ea typeface="Calibri Light"/>
                <a:cs typeface="Calibri Light"/>
              </a:rPr>
              <a:t>equipamentos</a:t>
            </a:r>
            <a:r>
              <a:rPr lang="de-DE" b="1" dirty="0">
                <a:ea typeface="Calibri Light"/>
                <a:cs typeface="Calibri Light"/>
              </a:rPr>
              <a:t> de </a:t>
            </a:r>
            <a:r>
              <a:rPr lang="de-DE" b="1" err="1">
                <a:ea typeface="Calibri Light"/>
                <a:cs typeface="Calibri Light"/>
              </a:rPr>
              <a:t>refrigeração</a:t>
            </a:r>
            <a:endParaRPr lang="de-DE" b="1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3F114-C93B-FA5C-433A-8BC515E5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Materiais utilizados no dispositivo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3B932-370C-B251-D645-3D8CB9E5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latin typeface="Calibri Light"/>
                <a:ea typeface="Calibri"/>
                <a:cs typeface="Calibri"/>
              </a:rPr>
              <a:t>Microcontrolador Arduino Uno. </a:t>
            </a:r>
          </a:p>
          <a:p>
            <a:r>
              <a:rPr lang="pt-BR" sz="2400" dirty="0">
                <a:latin typeface="Calibri Light"/>
                <a:ea typeface="Calibri"/>
                <a:cs typeface="Calibri"/>
              </a:rPr>
              <a:t>Display Ssd1306.</a:t>
            </a:r>
          </a:p>
          <a:p>
            <a:r>
              <a:rPr lang="pt-BR" sz="2400" dirty="0">
                <a:latin typeface="Calibri Light"/>
                <a:ea typeface="Calibri"/>
                <a:cs typeface="Calibri"/>
              </a:rPr>
              <a:t>Sensor resistivo </a:t>
            </a:r>
            <a:r>
              <a:rPr lang="pt-BR" sz="2400" err="1">
                <a:latin typeface="Calibri Light"/>
                <a:ea typeface="Calibri"/>
                <a:cs typeface="Calibri"/>
              </a:rPr>
              <a:t>thermistor</a:t>
            </a:r>
            <a:r>
              <a:rPr lang="pt-BR" sz="2400" dirty="0">
                <a:latin typeface="Calibri Light"/>
                <a:ea typeface="Calibri"/>
                <a:cs typeface="Calibri"/>
              </a:rPr>
              <a:t>.</a:t>
            </a:r>
          </a:p>
          <a:p>
            <a:r>
              <a:rPr lang="pt-BR" sz="2400" dirty="0">
                <a:latin typeface="Calibri Light"/>
                <a:ea typeface="Calibri"/>
                <a:cs typeface="Calibri"/>
              </a:rPr>
              <a:t>Resistores de 10[</a:t>
            </a:r>
            <a:r>
              <a:rPr lang="pt-BR" sz="2400" dirty="0">
                <a:solidFill>
                  <a:srgbClr val="202124"/>
                </a:solidFill>
                <a:latin typeface="Calibri Light"/>
                <a:ea typeface="+mn-lt"/>
                <a:cs typeface="+mn-lt"/>
              </a:rPr>
              <a:t>Ω</a:t>
            </a:r>
            <a:r>
              <a:rPr lang="pt-BR" sz="2400" dirty="0">
                <a:solidFill>
                  <a:srgbClr val="202124"/>
                </a:solidFill>
                <a:latin typeface="Calibri Light"/>
                <a:ea typeface="Calibri"/>
                <a:cs typeface="Calibri"/>
              </a:rPr>
              <a:t>]</a:t>
            </a:r>
            <a:r>
              <a:rPr lang="pt-BR" sz="2400" dirty="0">
                <a:latin typeface="Calibri Light"/>
                <a:ea typeface="Calibri"/>
                <a:cs typeface="Calibri"/>
              </a:rPr>
              <a:t> e 220 </a:t>
            </a:r>
            <a:r>
              <a:rPr lang="pt-BR" sz="24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[</a:t>
            </a:r>
            <a:r>
              <a:rPr lang="pt-BR" sz="2400" dirty="0">
                <a:solidFill>
                  <a:srgbClr val="202124"/>
                </a:solidFill>
                <a:latin typeface="Calibri Light"/>
                <a:ea typeface="+mn-lt"/>
                <a:cs typeface="+mn-lt"/>
              </a:rPr>
              <a:t>Ω</a:t>
            </a:r>
            <a:r>
              <a:rPr lang="pt-BR" sz="2400" dirty="0">
                <a:solidFill>
                  <a:srgbClr val="202124"/>
                </a:solidFill>
                <a:latin typeface="Calibri Light"/>
                <a:ea typeface="Calibri"/>
                <a:cs typeface="Calibri"/>
              </a:rPr>
              <a:t>]</a:t>
            </a:r>
            <a:r>
              <a:rPr lang="pt-BR" sz="2400" dirty="0">
                <a:latin typeface="Calibri Light"/>
                <a:ea typeface="Calibri"/>
                <a:cs typeface="Calibri"/>
              </a:rPr>
              <a:t>.</a:t>
            </a:r>
          </a:p>
          <a:p>
            <a:r>
              <a:rPr lang="pt-BR" sz="2400" dirty="0">
                <a:latin typeface="Calibri Light"/>
                <a:ea typeface="Calibri"/>
                <a:cs typeface="Calibri"/>
              </a:rPr>
              <a:t>Um LED.</a:t>
            </a:r>
          </a:p>
          <a:p>
            <a:r>
              <a:rPr lang="pt-BR" sz="2400" dirty="0">
                <a:latin typeface="Calibri Light"/>
                <a:ea typeface="Calibri"/>
                <a:cs typeface="Calibri"/>
              </a:rPr>
              <a:t>Uma fonte de 5 [V].</a:t>
            </a:r>
          </a:p>
          <a:p>
            <a:pPr marL="0" indent="0">
              <a:buNone/>
            </a:pPr>
            <a:endParaRPr lang="pt-BR" sz="2400" dirty="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18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F509A-BFA9-1E3E-D343-3C047DD5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Funcionamento do dispositivo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F2CE6-1431-BE6E-D4D1-B882F6B5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155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>
                <a:latin typeface="Calibri Light"/>
                <a:ea typeface="+mn-lt"/>
                <a:cs typeface="+mn-lt"/>
              </a:rPr>
              <a:t>O </a:t>
            </a:r>
            <a:r>
              <a:rPr lang="pt-BR" sz="2400" dirty="0" err="1">
                <a:latin typeface="Calibri Light"/>
                <a:ea typeface="+mn-lt"/>
                <a:cs typeface="+mn-lt"/>
              </a:rPr>
              <a:t>thermistor</a:t>
            </a:r>
            <a:r>
              <a:rPr lang="pt-BR" sz="2400" dirty="0">
                <a:latin typeface="Calibri Light"/>
                <a:ea typeface="+mn-lt"/>
                <a:cs typeface="+mn-lt"/>
              </a:rPr>
              <a:t> (sensor de temperatura) realiza a medição da temperatura e a envia para o Arduino Uno através da entrada analógica A0. O Arduino Uno exibe a temperatura no display SSD1306 pelas saídas A4 e A5, além de acionar a saída PWM 13, que possui um LED simulando um atuador. Este atuador é acionado pelo Arduino quando a temperatura ultrapassa os 0°C, e poderia ser uma lâmpada,  que acende próxima ao freezer, indicando que a temperatura está acima de 0°C. Esse sistema pode funcionar em conjunto com um módulo Ethernet Shield, possibilitando a comunicação via internet com um aplicativo Android. Este aplicativo acionaria um alarme, indicando o freezer que está apresentando temperatura maior que 0°C.</a:t>
            </a:r>
            <a:endParaRPr lang="pt-BR" sz="240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800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2FCA3-42E4-BA05-8CF6-E4C2D3F4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4280"/>
          </a:xfrm>
        </p:spPr>
        <p:txBody>
          <a:bodyPr>
            <a:normAutofit/>
          </a:bodyPr>
          <a:lstStyle/>
          <a:p>
            <a:r>
              <a:rPr lang="pt-BR" dirty="0">
                <a:ea typeface="Calibri Light"/>
                <a:cs typeface="Calibri Light"/>
              </a:rPr>
              <a:t>Circuito físico do dispositivo </a:t>
            </a:r>
            <a:endParaRPr lang="pt-BR" dirty="0"/>
          </a:p>
        </p:txBody>
      </p:sp>
      <p:pic>
        <p:nvPicPr>
          <p:cNvPr id="4" name="Espaço Reservado para Conteúdo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13EDBE5-8457-684E-4548-8B1080E98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" y="1551033"/>
            <a:ext cx="6087912" cy="5303088"/>
          </a:xfr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C50326B-374B-9563-4515-7430C0B22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1550304"/>
            <a:ext cx="6107501" cy="53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33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Facet</vt:lpstr>
      <vt:lpstr>Dispositivo para monitoramento de equipamentos de refrigeração</vt:lpstr>
      <vt:lpstr>Materiais utilizados no dispositivo </vt:lpstr>
      <vt:lpstr>Funcionamento do dispositivo </vt:lpstr>
      <vt:lpstr>Circuito físico do dispositivo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167</cp:revision>
  <dcterms:created xsi:type="dcterms:W3CDTF">2023-12-08T11:56:26Z</dcterms:created>
  <dcterms:modified xsi:type="dcterms:W3CDTF">2023-12-08T12:31:53Z</dcterms:modified>
</cp:coreProperties>
</file>