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4"/>
  </p:notesMasterIdLst>
  <p:sldIdLst>
    <p:sldId id="259" r:id="rId2"/>
    <p:sldId id="290" r:id="rId3"/>
    <p:sldId id="289" r:id="rId4"/>
    <p:sldId id="300" r:id="rId5"/>
    <p:sldId id="308" r:id="rId6"/>
    <p:sldId id="309" r:id="rId7"/>
    <p:sldId id="262" r:id="rId8"/>
    <p:sldId id="301" r:id="rId9"/>
    <p:sldId id="270" r:id="rId10"/>
    <p:sldId id="275" r:id="rId11"/>
    <p:sldId id="277" r:id="rId12"/>
    <p:sldId id="318" r:id="rId13"/>
    <p:sldId id="274" r:id="rId14"/>
    <p:sldId id="316" r:id="rId15"/>
    <p:sldId id="272" r:id="rId16"/>
    <p:sldId id="317" r:id="rId17"/>
    <p:sldId id="319" r:id="rId18"/>
    <p:sldId id="320" r:id="rId19"/>
    <p:sldId id="263" r:id="rId20"/>
    <p:sldId id="278" r:id="rId21"/>
    <p:sldId id="321" r:id="rId22"/>
    <p:sldId id="264" r:id="rId23"/>
    <p:sldId id="313" r:id="rId24"/>
    <p:sldId id="293" r:id="rId25"/>
    <p:sldId id="322" r:id="rId26"/>
    <p:sldId id="323" r:id="rId27"/>
    <p:sldId id="324" r:id="rId28"/>
    <p:sldId id="303" r:id="rId29"/>
    <p:sldId id="266" r:id="rId30"/>
    <p:sldId id="267" r:id="rId31"/>
    <p:sldId id="314" r:id="rId32"/>
    <p:sldId id="315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29B5B-7336-4383-81C3-696633C084E5}" v="78" dt="2024-12-16T10:54:45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E" userId="606cf3f2b97f8a42" providerId="LiveId" clId="{E3C29B5B-7336-4383-81C3-696633C084E5}"/>
    <pc:docChg chg="undo custSel addSld delSld modSld">
      <pc:chgData name="C E" userId="606cf3f2b97f8a42" providerId="LiveId" clId="{E3C29B5B-7336-4383-81C3-696633C084E5}" dt="2024-12-16T10:58:10.173" v="1686" actId="113"/>
      <pc:docMkLst>
        <pc:docMk/>
      </pc:docMkLst>
      <pc:sldChg chg="addSp delSp modSp mod">
        <pc:chgData name="C E" userId="606cf3f2b97f8a42" providerId="LiveId" clId="{E3C29B5B-7336-4383-81C3-696633C084E5}" dt="2024-12-16T10:58:10.173" v="1686" actId="113"/>
        <pc:sldMkLst>
          <pc:docMk/>
          <pc:sldMk cId="3982503721" sldId="259"/>
        </pc:sldMkLst>
        <pc:spChg chg="mod">
          <ac:chgData name="C E" userId="606cf3f2b97f8a42" providerId="LiveId" clId="{E3C29B5B-7336-4383-81C3-696633C084E5}" dt="2024-12-16T09:24:38.718" v="84" actId="122"/>
          <ac:spMkLst>
            <pc:docMk/>
            <pc:sldMk cId="3982503721" sldId="259"/>
            <ac:spMk id="2" creationId="{00000000-0000-0000-0000-000000000000}"/>
          </ac:spMkLst>
        </pc:spChg>
        <pc:spChg chg="mod">
          <ac:chgData name="C E" userId="606cf3f2b97f8a42" providerId="LiveId" clId="{E3C29B5B-7336-4383-81C3-696633C084E5}" dt="2024-12-16T09:55:58.444" v="1180" actId="1076"/>
          <ac:spMkLst>
            <pc:docMk/>
            <pc:sldMk cId="3982503721" sldId="259"/>
            <ac:spMk id="3" creationId="{00000000-0000-0000-0000-000000000000}"/>
          </ac:spMkLst>
        </pc:spChg>
        <pc:spChg chg="mod">
          <ac:chgData name="C E" userId="606cf3f2b97f8a42" providerId="LiveId" clId="{E3C29B5B-7336-4383-81C3-696633C084E5}" dt="2024-12-16T10:57:51.402" v="1682" actId="113"/>
          <ac:spMkLst>
            <pc:docMk/>
            <pc:sldMk cId="3982503721" sldId="259"/>
            <ac:spMk id="4" creationId="{180E999B-243C-64E6-B261-0EC74742703E}"/>
          </ac:spMkLst>
        </pc:spChg>
        <pc:spChg chg="del mod">
          <ac:chgData name="C E" userId="606cf3f2b97f8a42" providerId="LiveId" clId="{E3C29B5B-7336-4383-81C3-696633C084E5}" dt="2024-12-16T09:25:33.661" v="100" actId="478"/>
          <ac:spMkLst>
            <pc:docMk/>
            <pc:sldMk cId="3982503721" sldId="259"/>
            <ac:spMk id="5" creationId="{03FAD842-F7A0-C475-8EEF-946A5816D992}"/>
          </ac:spMkLst>
        </pc:spChg>
        <pc:spChg chg="del mod">
          <ac:chgData name="C E" userId="606cf3f2b97f8a42" providerId="LiveId" clId="{E3C29B5B-7336-4383-81C3-696633C084E5}" dt="2024-12-16T09:25:34.686" v="101" actId="478"/>
          <ac:spMkLst>
            <pc:docMk/>
            <pc:sldMk cId="3982503721" sldId="259"/>
            <ac:spMk id="6" creationId="{D39A6F6E-45C4-E53C-A7F0-E443DC0C9BE1}"/>
          </ac:spMkLst>
        </pc:spChg>
        <pc:spChg chg="del">
          <ac:chgData name="C E" userId="606cf3f2b97f8a42" providerId="LiveId" clId="{E3C29B5B-7336-4383-81C3-696633C084E5}" dt="2024-12-16T09:54:35.920" v="1174" actId="478"/>
          <ac:spMkLst>
            <pc:docMk/>
            <pc:sldMk cId="3982503721" sldId="259"/>
            <ac:spMk id="9" creationId="{BEED46B8-244B-E73D-63D7-4447C2914C31}"/>
          </ac:spMkLst>
        </pc:spChg>
        <pc:spChg chg="add del mod">
          <ac:chgData name="C E" userId="606cf3f2b97f8a42" providerId="LiveId" clId="{E3C29B5B-7336-4383-81C3-696633C084E5}" dt="2024-12-16T09:25:35.937" v="102" actId="478"/>
          <ac:spMkLst>
            <pc:docMk/>
            <pc:sldMk cId="3982503721" sldId="259"/>
            <ac:spMk id="14" creationId="{5DD3B892-8DCF-E568-1AD4-893B7E4F1B86}"/>
          </ac:spMkLst>
        </pc:spChg>
        <pc:spChg chg="add del mod">
          <ac:chgData name="C E" userId="606cf3f2b97f8a42" providerId="LiveId" clId="{E3C29B5B-7336-4383-81C3-696633C084E5}" dt="2024-12-16T09:25:37.154" v="103" actId="478"/>
          <ac:spMkLst>
            <pc:docMk/>
            <pc:sldMk cId="3982503721" sldId="259"/>
            <ac:spMk id="15" creationId="{8C0B5FDB-7E9B-7D4A-7FAF-5FF138D5956B}"/>
          </ac:spMkLst>
        </pc:spChg>
        <pc:spChg chg="add mod">
          <ac:chgData name="C E" userId="606cf3f2b97f8a42" providerId="LiveId" clId="{E3C29B5B-7336-4383-81C3-696633C084E5}" dt="2024-12-16T10:57:56.604" v="1683" actId="113"/>
          <ac:spMkLst>
            <pc:docMk/>
            <pc:sldMk cId="3982503721" sldId="259"/>
            <ac:spMk id="16" creationId="{92AA4646-1C8D-844D-C0FA-6F5F2F16C12D}"/>
          </ac:spMkLst>
        </pc:spChg>
        <pc:spChg chg="add mod">
          <ac:chgData name="C E" userId="606cf3f2b97f8a42" providerId="LiveId" clId="{E3C29B5B-7336-4383-81C3-696633C084E5}" dt="2024-12-16T10:58:01.414" v="1684" actId="113"/>
          <ac:spMkLst>
            <pc:docMk/>
            <pc:sldMk cId="3982503721" sldId="259"/>
            <ac:spMk id="17" creationId="{508E1443-2DB7-8939-6A44-2F9773A71FC9}"/>
          </ac:spMkLst>
        </pc:spChg>
        <pc:spChg chg="add mod">
          <ac:chgData name="C E" userId="606cf3f2b97f8a42" providerId="LiveId" clId="{E3C29B5B-7336-4383-81C3-696633C084E5}" dt="2024-12-16T10:58:05.822" v="1685" actId="113"/>
          <ac:spMkLst>
            <pc:docMk/>
            <pc:sldMk cId="3982503721" sldId="259"/>
            <ac:spMk id="18" creationId="{520E18D2-1456-01E1-AED3-2E5D6C19DA93}"/>
          </ac:spMkLst>
        </pc:spChg>
        <pc:spChg chg="add mod">
          <ac:chgData name="C E" userId="606cf3f2b97f8a42" providerId="LiveId" clId="{E3C29B5B-7336-4383-81C3-696633C084E5}" dt="2024-12-16T10:58:10.173" v="1686" actId="113"/>
          <ac:spMkLst>
            <pc:docMk/>
            <pc:sldMk cId="3982503721" sldId="259"/>
            <ac:spMk id="19" creationId="{D3EAC04C-B165-B15D-37F9-BC715E1DAF4D}"/>
          </ac:spMkLst>
        </pc:spChg>
        <pc:grpChg chg="add mod">
          <ac:chgData name="C E" userId="606cf3f2b97f8a42" providerId="LiveId" clId="{E3C29B5B-7336-4383-81C3-696633C084E5}" dt="2024-12-16T10:40:49.254" v="1246" actId="1076"/>
          <ac:grpSpMkLst>
            <pc:docMk/>
            <pc:sldMk cId="3982503721" sldId="259"/>
            <ac:grpSpMk id="7" creationId="{1C9457F4-7D36-DE7C-2763-ADA89302A824}"/>
          </ac:grpSpMkLst>
        </pc:grpChg>
        <pc:grpChg chg="del">
          <ac:chgData name="C E" userId="606cf3f2b97f8a42" providerId="LiveId" clId="{E3C29B5B-7336-4383-81C3-696633C084E5}" dt="2024-12-16T09:54:36.891" v="1175" actId="478"/>
          <ac:grpSpMkLst>
            <pc:docMk/>
            <pc:sldMk cId="3982503721" sldId="259"/>
            <ac:grpSpMk id="8" creationId="{C2E7D1B5-F0C1-3BA3-8688-BA897C5E4666}"/>
          </ac:grpSpMkLst>
        </pc:grpChg>
        <pc:picChg chg="add mod">
          <ac:chgData name="C E" userId="606cf3f2b97f8a42" providerId="LiveId" clId="{E3C29B5B-7336-4383-81C3-696633C084E5}" dt="2024-12-16T10:40:49.254" v="1246" actId="1076"/>
          <ac:picMkLst>
            <pc:docMk/>
            <pc:sldMk cId="3982503721" sldId="259"/>
            <ac:picMk id="5" creationId="{DF14D31A-3FA7-5290-3247-315EFB6967EB}"/>
          </ac:picMkLst>
        </pc:picChg>
        <pc:picChg chg="add mod">
          <ac:chgData name="C E" userId="606cf3f2b97f8a42" providerId="LiveId" clId="{E3C29B5B-7336-4383-81C3-696633C084E5}" dt="2024-12-16T10:40:49.254" v="1246" actId="1076"/>
          <ac:picMkLst>
            <pc:docMk/>
            <pc:sldMk cId="3982503721" sldId="259"/>
            <ac:picMk id="6" creationId="{F872093F-9940-2277-E48C-A5C6E1A14D46}"/>
          </ac:picMkLst>
        </pc:picChg>
        <pc:picChg chg="add mod">
          <ac:chgData name="C E" userId="606cf3f2b97f8a42" providerId="LiveId" clId="{E3C29B5B-7336-4383-81C3-696633C084E5}" dt="2024-12-16T10:40:49.254" v="1246" actId="1076"/>
          <ac:picMkLst>
            <pc:docMk/>
            <pc:sldMk cId="3982503721" sldId="259"/>
            <ac:picMk id="1026" creationId="{2E05E9D0-F01C-13D9-192E-D4F2B2D00B33}"/>
          </ac:picMkLst>
        </pc:picChg>
        <pc:cxnChg chg="add del mod">
          <ac:chgData name="C E" userId="606cf3f2b97f8a42" providerId="LiveId" clId="{E3C29B5B-7336-4383-81C3-696633C084E5}" dt="2024-12-16T09:56:05.052" v="1184" actId="478"/>
          <ac:cxnSpMkLst>
            <pc:docMk/>
            <pc:sldMk cId="3982503721" sldId="259"/>
            <ac:cxnSpMk id="7" creationId="{26B9EBFC-8639-1D47-B361-7E3DB900F1A0}"/>
          </ac:cxnSpMkLst>
        </pc:cxnChg>
      </pc:sldChg>
      <pc:sldChg chg="delSp mod">
        <pc:chgData name="C E" userId="606cf3f2b97f8a42" providerId="LiveId" clId="{E3C29B5B-7336-4383-81C3-696633C084E5}" dt="2024-12-16T09:57:17.474" v="1204" actId="478"/>
        <pc:sldMkLst>
          <pc:docMk/>
          <pc:sldMk cId="3318150035" sldId="262"/>
        </pc:sldMkLst>
        <pc:grpChg chg="del">
          <ac:chgData name="C E" userId="606cf3f2b97f8a42" providerId="LiveId" clId="{E3C29B5B-7336-4383-81C3-696633C084E5}" dt="2024-12-16T09:57:16.739" v="1203" actId="478"/>
          <ac:grpSpMkLst>
            <pc:docMk/>
            <pc:sldMk cId="3318150035" sldId="262"/>
            <ac:grpSpMk id="4" creationId="{41AA122B-AF85-DFEB-E733-6F03A360225F}"/>
          </ac:grpSpMkLst>
        </pc:grpChg>
        <pc:cxnChg chg="del">
          <ac:chgData name="C E" userId="606cf3f2b97f8a42" providerId="LiveId" clId="{E3C29B5B-7336-4383-81C3-696633C084E5}" dt="2024-12-16T09:57:17.474" v="1204" actId="478"/>
          <ac:cxnSpMkLst>
            <pc:docMk/>
            <pc:sldMk cId="3318150035" sldId="262"/>
            <ac:cxnSpMk id="7" creationId="{89E5BF4B-5124-8241-A0C2-12A583EB508F}"/>
          </ac:cxnSpMkLst>
        </pc:cxnChg>
      </pc:sldChg>
      <pc:sldChg chg="delSp modSp mod">
        <pc:chgData name="C E" userId="606cf3f2b97f8a42" providerId="LiveId" clId="{E3C29B5B-7336-4383-81C3-696633C084E5}" dt="2024-12-16T09:57:54.466" v="1215" actId="478"/>
        <pc:sldMkLst>
          <pc:docMk/>
          <pc:sldMk cId="114357800" sldId="263"/>
        </pc:sldMkLst>
        <pc:spChg chg="mod">
          <ac:chgData name="C E" userId="606cf3f2b97f8a42" providerId="LiveId" clId="{E3C29B5B-7336-4383-81C3-696633C084E5}" dt="2024-12-16T09:53:48.960" v="1162" actId="20577"/>
          <ac:spMkLst>
            <pc:docMk/>
            <pc:sldMk cId="114357800" sldId="263"/>
            <ac:spMk id="11" creationId="{3AE35195-163F-7D02-9CF0-6D61F4538A23}"/>
          </ac:spMkLst>
        </pc:spChg>
        <pc:grpChg chg="del">
          <ac:chgData name="C E" userId="606cf3f2b97f8a42" providerId="LiveId" clId="{E3C29B5B-7336-4383-81C3-696633C084E5}" dt="2024-12-16T09:57:50.940" v="1213" actId="478"/>
          <ac:grpSpMkLst>
            <pc:docMk/>
            <pc:sldMk cId="114357800" sldId="263"/>
            <ac:grpSpMk id="4" creationId="{89CB6267-57FB-E384-BD54-7EFC8BFD92B6}"/>
          </ac:grpSpMkLst>
        </pc:grpChg>
        <pc:cxnChg chg="del">
          <ac:chgData name="C E" userId="606cf3f2b97f8a42" providerId="LiveId" clId="{E3C29B5B-7336-4383-81C3-696633C084E5}" dt="2024-12-16T09:57:54.466" v="1215" actId="478"/>
          <ac:cxnSpMkLst>
            <pc:docMk/>
            <pc:sldMk cId="114357800" sldId="263"/>
            <ac:cxnSpMk id="7" creationId="{20926030-939A-9D49-8E5D-1F51EC0D3466}"/>
          </ac:cxnSpMkLst>
        </pc:cxnChg>
      </pc:sldChg>
      <pc:sldChg chg="delSp mod">
        <pc:chgData name="C E" userId="606cf3f2b97f8a42" providerId="LiveId" clId="{E3C29B5B-7336-4383-81C3-696633C084E5}" dt="2024-12-16T09:57:56.594" v="1217" actId="478"/>
        <pc:sldMkLst>
          <pc:docMk/>
          <pc:sldMk cId="3874418805" sldId="264"/>
        </pc:sldMkLst>
        <pc:grpChg chg="del">
          <ac:chgData name="C E" userId="606cf3f2b97f8a42" providerId="LiveId" clId="{E3C29B5B-7336-4383-81C3-696633C084E5}" dt="2024-12-16T09:57:55.698" v="1216" actId="478"/>
          <ac:grpSpMkLst>
            <pc:docMk/>
            <pc:sldMk cId="3874418805" sldId="264"/>
            <ac:grpSpMk id="4" creationId="{94AE5202-B70A-0E07-50FA-63ECB65E18D3}"/>
          </ac:grpSpMkLst>
        </pc:grpChg>
        <pc:cxnChg chg="del">
          <ac:chgData name="C E" userId="606cf3f2b97f8a42" providerId="LiveId" clId="{E3C29B5B-7336-4383-81C3-696633C084E5}" dt="2024-12-16T09:57:56.594" v="1217" actId="478"/>
          <ac:cxnSpMkLst>
            <pc:docMk/>
            <pc:sldMk cId="3874418805" sldId="264"/>
            <ac:cxnSpMk id="7" creationId="{7CB57406-60F1-794D-81B2-CA256DAABC1A}"/>
          </ac:cxnSpMkLst>
        </pc:cxnChg>
      </pc:sldChg>
      <pc:sldChg chg="del">
        <pc:chgData name="C E" userId="606cf3f2b97f8a42" providerId="LiveId" clId="{E3C29B5B-7336-4383-81C3-696633C084E5}" dt="2024-12-16T09:41:51.016" v="274" actId="47"/>
        <pc:sldMkLst>
          <pc:docMk/>
          <pc:sldMk cId="2134871457" sldId="265"/>
        </pc:sldMkLst>
      </pc:sldChg>
      <pc:sldChg chg="delSp modSp mod">
        <pc:chgData name="C E" userId="606cf3f2b97f8a42" providerId="LiveId" clId="{E3C29B5B-7336-4383-81C3-696633C084E5}" dt="2024-12-16T09:58:09.209" v="1224" actId="478"/>
        <pc:sldMkLst>
          <pc:docMk/>
          <pc:sldMk cId="4110636886" sldId="266"/>
        </pc:sldMkLst>
        <pc:spChg chg="mod">
          <ac:chgData name="C E" userId="606cf3f2b97f8a42" providerId="LiveId" clId="{E3C29B5B-7336-4383-81C3-696633C084E5}" dt="2024-12-16T09:54:19.053" v="1173" actId="20577"/>
          <ac:spMkLst>
            <pc:docMk/>
            <pc:sldMk cId="4110636886" sldId="266"/>
            <ac:spMk id="2" creationId="{00000000-0000-0000-0000-000000000000}"/>
          </ac:spMkLst>
        </pc:spChg>
        <pc:grpChg chg="del">
          <ac:chgData name="C E" userId="606cf3f2b97f8a42" providerId="LiveId" clId="{E3C29B5B-7336-4383-81C3-696633C084E5}" dt="2024-12-16T09:58:08.245" v="1223" actId="478"/>
          <ac:grpSpMkLst>
            <pc:docMk/>
            <pc:sldMk cId="4110636886" sldId="266"/>
            <ac:grpSpMk id="4" creationId="{76720FAF-4FA9-EDA8-B925-3FAC95446BF9}"/>
          </ac:grpSpMkLst>
        </pc:grpChg>
        <pc:cxnChg chg="del">
          <ac:chgData name="C E" userId="606cf3f2b97f8a42" providerId="LiveId" clId="{E3C29B5B-7336-4383-81C3-696633C084E5}" dt="2024-12-16T09:58:09.209" v="1224" actId="478"/>
          <ac:cxnSpMkLst>
            <pc:docMk/>
            <pc:sldMk cId="4110636886" sldId="266"/>
            <ac:cxnSpMk id="7" creationId="{46659C3A-12F6-C540-A437-5A3FFDAE2B4D}"/>
          </ac:cxnSpMkLst>
        </pc:cxnChg>
      </pc:sldChg>
      <pc:sldChg chg="delSp mod">
        <pc:chgData name="C E" userId="606cf3f2b97f8a42" providerId="LiveId" clId="{E3C29B5B-7336-4383-81C3-696633C084E5}" dt="2024-12-16T09:58:13.204" v="1226" actId="478"/>
        <pc:sldMkLst>
          <pc:docMk/>
          <pc:sldMk cId="1641648154" sldId="267"/>
        </pc:sldMkLst>
        <pc:grpChg chg="del">
          <ac:chgData name="C E" userId="606cf3f2b97f8a42" providerId="LiveId" clId="{E3C29B5B-7336-4383-81C3-696633C084E5}" dt="2024-12-16T09:58:11.136" v="1225" actId="478"/>
          <ac:grpSpMkLst>
            <pc:docMk/>
            <pc:sldMk cId="1641648154" sldId="267"/>
            <ac:grpSpMk id="4" creationId="{BC31317B-0AF3-907E-758A-E99C306C251A}"/>
          </ac:grpSpMkLst>
        </pc:grpChg>
        <pc:cxnChg chg="del">
          <ac:chgData name="C E" userId="606cf3f2b97f8a42" providerId="LiveId" clId="{E3C29B5B-7336-4383-81C3-696633C084E5}" dt="2024-12-16T09:58:13.204" v="1226" actId="478"/>
          <ac:cxnSpMkLst>
            <pc:docMk/>
            <pc:sldMk cId="1641648154" sldId="267"/>
            <ac:cxnSpMk id="7" creationId="{84F41AD6-DEC5-9B4D-B3B6-7010372DB41E}"/>
          </ac:cxnSpMkLst>
        </pc:cxnChg>
      </pc:sldChg>
      <pc:sldChg chg="delSp modSp mod">
        <pc:chgData name="C E" userId="606cf3f2b97f8a42" providerId="LiveId" clId="{E3C29B5B-7336-4383-81C3-696633C084E5}" dt="2024-12-16T09:57:23.650" v="1207" actId="478"/>
        <pc:sldMkLst>
          <pc:docMk/>
          <pc:sldMk cId="3511974042" sldId="270"/>
        </pc:sldMkLst>
        <pc:spChg chg="mod">
          <ac:chgData name="C E" userId="606cf3f2b97f8a42" providerId="LiveId" clId="{E3C29B5B-7336-4383-81C3-696633C084E5}" dt="2024-12-16T09:37:58.857" v="171" actId="20577"/>
          <ac:spMkLst>
            <pc:docMk/>
            <pc:sldMk cId="3511974042" sldId="270"/>
            <ac:spMk id="18" creationId="{5ED41E27-75CB-1516-A6AB-C88131DC9BF4}"/>
          </ac:spMkLst>
        </pc:spChg>
        <pc:grpChg chg="del">
          <ac:chgData name="C E" userId="606cf3f2b97f8a42" providerId="LiveId" clId="{E3C29B5B-7336-4383-81C3-696633C084E5}" dt="2024-12-16T09:57:23.650" v="1207" actId="478"/>
          <ac:grpSpMkLst>
            <pc:docMk/>
            <pc:sldMk cId="3511974042" sldId="270"/>
            <ac:grpSpMk id="25" creationId="{3EB40C6D-8923-3A5F-B7A4-387FC5D9D7D4}"/>
          </ac:grpSpMkLst>
        </pc:grpChg>
      </pc:sldChg>
      <pc:sldChg chg="del">
        <pc:chgData name="C E" userId="606cf3f2b97f8a42" providerId="LiveId" clId="{E3C29B5B-7336-4383-81C3-696633C084E5}" dt="2024-12-16T09:41:46.438" v="271" actId="47"/>
        <pc:sldMkLst>
          <pc:docMk/>
          <pc:sldMk cId="2032699890" sldId="271"/>
        </pc:sldMkLst>
      </pc:sldChg>
      <pc:sldChg chg="addSp delSp modSp mod">
        <pc:chgData name="C E" userId="606cf3f2b97f8a42" providerId="LiveId" clId="{E3C29B5B-7336-4383-81C3-696633C084E5}" dt="2024-12-16T09:57:44.853" v="1210" actId="478"/>
        <pc:sldMkLst>
          <pc:docMk/>
          <pc:sldMk cId="152936759" sldId="272"/>
        </pc:sldMkLst>
        <pc:spChg chg="mod">
          <ac:chgData name="C E" userId="606cf3f2b97f8a42" providerId="LiveId" clId="{E3C29B5B-7336-4383-81C3-696633C084E5}" dt="2024-12-16T09:41:00.568" v="264" actId="20577"/>
          <ac:spMkLst>
            <pc:docMk/>
            <pc:sldMk cId="152936759" sldId="272"/>
            <ac:spMk id="2" creationId="{60255110-054E-384B-E95D-06ECB4A3C093}"/>
          </ac:spMkLst>
        </pc:spChg>
        <pc:spChg chg="add del mod">
          <ac:chgData name="C E" userId="606cf3f2b97f8a42" providerId="LiveId" clId="{E3C29B5B-7336-4383-81C3-696633C084E5}" dt="2024-12-16T09:40:39.396" v="217" actId="478"/>
          <ac:spMkLst>
            <pc:docMk/>
            <pc:sldMk cId="152936759" sldId="272"/>
            <ac:spMk id="4" creationId="{D0475236-8546-EFFA-8CDD-44DFDD8407BA}"/>
          </ac:spMkLst>
        </pc:spChg>
        <pc:grpChg chg="del">
          <ac:chgData name="C E" userId="606cf3f2b97f8a42" providerId="LiveId" clId="{E3C29B5B-7336-4383-81C3-696633C084E5}" dt="2024-12-16T09:57:44.853" v="1210" actId="478"/>
          <ac:grpSpMkLst>
            <pc:docMk/>
            <pc:sldMk cId="152936759" sldId="272"/>
            <ac:grpSpMk id="8" creationId="{B69C02BA-1A4C-A0E7-9F80-78F14B14F899}"/>
          </ac:grpSpMkLst>
        </pc:grpChg>
        <pc:picChg chg="del">
          <ac:chgData name="C E" userId="606cf3f2b97f8a42" providerId="LiveId" clId="{E3C29B5B-7336-4383-81C3-696633C084E5}" dt="2024-12-16T09:40:26.826" v="210" actId="478"/>
          <ac:picMkLst>
            <pc:docMk/>
            <pc:sldMk cId="152936759" sldId="272"/>
            <ac:picMk id="7" creationId="{A320CFB1-AD3D-5C74-144F-C89CF37B695B}"/>
          </ac:picMkLst>
        </pc:picChg>
        <pc:picChg chg="add mod">
          <ac:chgData name="C E" userId="606cf3f2b97f8a42" providerId="LiveId" clId="{E3C29B5B-7336-4383-81C3-696633C084E5}" dt="2024-12-16T09:40:42.555" v="220" actId="1076"/>
          <ac:picMkLst>
            <pc:docMk/>
            <pc:sldMk cId="152936759" sldId="272"/>
            <ac:picMk id="3074" creationId="{A6622D05-617E-0EC0-4626-4B836F9D600C}"/>
          </ac:picMkLst>
        </pc:picChg>
      </pc:sldChg>
      <pc:sldChg chg="addSp delSp modSp mod">
        <pc:chgData name="C E" userId="606cf3f2b97f8a42" providerId="LiveId" clId="{E3C29B5B-7336-4383-81C3-696633C084E5}" dt="2024-12-16T10:54:38.167" v="1659" actId="1076"/>
        <pc:sldMkLst>
          <pc:docMk/>
          <pc:sldMk cId="4094701627" sldId="274"/>
        </pc:sldMkLst>
        <pc:spChg chg="mod">
          <ac:chgData name="C E" userId="606cf3f2b97f8a42" providerId="LiveId" clId="{E3C29B5B-7336-4383-81C3-696633C084E5}" dt="2024-12-16T09:36:18.820" v="160" actId="20577"/>
          <ac:spMkLst>
            <pc:docMk/>
            <pc:sldMk cId="4094701627" sldId="274"/>
            <ac:spMk id="2" creationId="{249D2E3E-6CF0-424C-422B-0A290447DC6B}"/>
          </ac:spMkLst>
        </pc:spChg>
        <pc:spChg chg="del">
          <ac:chgData name="C E" userId="606cf3f2b97f8a42" providerId="LiveId" clId="{E3C29B5B-7336-4383-81C3-696633C084E5}" dt="2024-12-16T09:38:36.557" v="178" actId="478"/>
          <ac:spMkLst>
            <pc:docMk/>
            <pc:sldMk cId="4094701627" sldId="274"/>
            <ac:spMk id="7" creationId="{972A5F4B-B460-7F2B-B56A-B26DA9FA785A}"/>
          </ac:spMkLst>
        </pc:spChg>
        <pc:spChg chg="del">
          <ac:chgData name="C E" userId="606cf3f2b97f8a42" providerId="LiveId" clId="{E3C29B5B-7336-4383-81C3-696633C084E5}" dt="2024-12-16T09:38:41.491" v="182" actId="478"/>
          <ac:spMkLst>
            <pc:docMk/>
            <pc:sldMk cId="4094701627" sldId="274"/>
            <ac:spMk id="8" creationId="{19A91973-4D32-53B9-4C84-6679E72C0229}"/>
          </ac:spMkLst>
        </pc:spChg>
        <pc:spChg chg="del">
          <ac:chgData name="C E" userId="606cf3f2b97f8a42" providerId="LiveId" clId="{E3C29B5B-7336-4383-81C3-696633C084E5}" dt="2024-12-16T09:38:42.681" v="183" actId="478"/>
          <ac:spMkLst>
            <pc:docMk/>
            <pc:sldMk cId="4094701627" sldId="274"/>
            <ac:spMk id="9" creationId="{3AEB17C2-25C3-E39F-9BA4-98AE74D1B407}"/>
          </ac:spMkLst>
        </pc:spChg>
        <pc:grpChg chg="del">
          <ac:chgData name="C E" userId="606cf3f2b97f8a42" providerId="LiveId" clId="{E3C29B5B-7336-4383-81C3-696633C084E5}" dt="2024-12-16T09:57:47.941" v="1212" actId="478"/>
          <ac:grpSpMkLst>
            <pc:docMk/>
            <pc:sldMk cId="4094701627" sldId="274"/>
            <ac:grpSpMk id="10" creationId="{57D87E7D-D82D-C7DB-472E-FC59F5D654A0}"/>
          </ac:grpSpMkLst>
        </pc:grpChg>
        <pc:picChg chg="del">
          <ac:chgData name="C E" userId="606cf3f2b97f8a42" providerId="LiveId" clId="{E3C29B5B-7336-4383-81C3-696633C084E5}" dt="2024-12-16T09:38:23.013" v="172" actId="478"/>
          <ac:picMkLst>
            <pc:docMk/>
            <pc:sldMk cId="4094701627" sldId="274"/>
            <ac:picMk id="4" creationId="{3CA5B779-B8E2-408B-CCBE-A183B292A43C}"/>
          </ac:picMkLst>
        </pc:picChg>
        <pc:picChg chg="del">
          <ac:chgData name="C E" userId="606cf3f2b97f8a42" providerId="LiveId" clId="{E3C29B5B-7336-4383-81C3-696633C084E5}" dt="2024-12-16T09:38:23.611" v="173" actId="478"/>
          <ac:picMkLst>
            <pc:docMk/>
            <pc:sldMk cId="4094701627" sldId="274"/>
            <ac:picMk id="5" creationId="{5744AC79-6997-F541-61A1-A6788BDF5A83}"/>
          </ac:picMkLst>
        </pc:picChg>
        <pc:picChg chg="del">
          <ac:chgData name="C E" userId="606cf3f2b97f8a42" providerId="LiveId" clId="{E3C29B5B-7336-4383-81C3-696633C084E5}" dt="2024-12-16T09:38:24.241" v="174" actId="478"/>
          <ac:picMkLst>
            <pc:docMk/>
            <pc:sldMk cId="4094701627" sldId="274"/>
            <ac:picMk id="6" creationId="{F1091B1D-CA1D-0970-6CD0-23F5FE3804F2}"/>
          </ac:picMkLst>
        </pc:picChg>
        <pc:picChg chg="add mod">
          <ac:chgData name="C E" userId="606cf3f2b97f8a42" providerId="LiveId" clId="{E3C29B5B-7336-4383-81C3-696633C084E5}" dt="2024-12-16T10:54:38.167" v="1659" actId="1076"/>
          <ac:picMkLst>
            <pc:docMk/>
            <pc:sldMk cId="4094701627" sldId="274"/>
            <ac:picMk id="1026" creationId="{F493C7EA-DD3D-FCA5-4616-AD54968A1B23}"/>
          </ac:picMkLst>
        </pc:picChg>
      </pc:sldChg>
      <pc:sldChg chg="delSp mod">
        <pc:chgData name="C E" userId="606cf3f2b97f8a42" providerId="LiveId" clId="{E3C29B5B-7336-4383-81C3-696633C084E5}" dt="2024-12-16T09:57:39.853" v="1208" actId="478"/>
        <pc:sldMkLst>
          <pc:docMk/>
          <pc:sldMk cId="3202955123" sldId="275"/>
        </pc:sldMkLst>
        <pc:grpChg chg="del">
          <ac:chgData name="C E" userId="606cf3f2b97f8a42" providerId="LiveId" clId="{E3C29B5B-7336-4383-81C3-696633C084E5}" dt="2024-12-16T09:57:39.853" v="1208" actId="478"/>
          <ac:grpSpMkLst>
            <pc:docMk/>
            <pc:sldMk cId="3202955123" sldId="275"/>
            <ac:grpSpMk id="8" creationId="{F61657BB-5857-61DF-2E3C-BB7F793E957A}"/>
          </ac:grpSpMkLst>
        </pc:grpChg>
      </pc:sldChg>
      <pc:sldChg chg="delSp modSp mod">
        <pc:chgData name="C E" userId="606cf3f2b97f8a42" providerId="LiveId" clId="{E3C29B5B-7336-4383-81C3-696633C084E5}" dt="2024-12-16T09:57:41.684" v="1209" actId="478"/>
        <pc:sldMkLst>
          <pc:docMk/>
          <pc:sldMk cId="954918886" sldId="277"/>
        </pc:sldMkLst>
        <pc:spChg chg="mod">
          <ac:chgData name="C E" userId="606cf3f2b97f8a42" providerId="LiveId" clId="{E3C29B5B-7336-4383-81C3-696633C084E5}" dt="2024-12-16T09:37:25.601" v="165" actId="20577"/>
          <ac:spMkLst>
            <pc:docMk/>
            <pc:sldMk cId="954918886" sldId="277"/>
            <ac:spMk id="5" creationId="{59DF1689-128C-01DC-2EE5-9035F0BF96F0}"/>
          </ac:spMkLst>
        </pc:spChg>
        <pc:grpChg chg="del">
          <ac:chgData name="C E" userId="606cf3f2b97f8a42" providerId="LiveId" clId="{E3C29B5B-7336-4383-81C3-696633C084E5}" dt="2024-12-16T09:57:41.684" v="1209" actId="478"/>
          <ac:grpSpMkLst>
            <pc:docMk/>
            <pc:sldMk cId="954918886" sldId="277"/>
            <ac:grpSpMk id="3" creationId="{34EBC2D4-E941-0B5A-A73D-F3CD1BA00EE8}"/>
          </ac:grpSpMkLst>
        </pc:grpChg>
      </pc:sldChg>
      <pc:sldChg chg="delSp modSp mod">
        <pc:chgData name="C E" userId="606cf3f2b97f8a42" providerId="LiveId" clId="{E3C29B5B-7336-4383-81C3-696633C084E5}" dt="2024-12-16T09:57:52.728" v="1214" actId="478"/>
        <pc:sldMkLst>
          <pc:docMk/>
          <pc:sldMk cId="1412144764" sldId="278"/>
        </pc:sldMkLst>
        <pc:spChg chg="mod">
          <ac:chgData name="C E" userId="606cf3f2b97f8a42" providerId="LiveId" clId="{E3C29B5B-7336-4383-81C3-696633C084E5}" dt="2024-12-16T09:54:01.486" v="1169" actId="20577"/>
          <ac:spMkLst>
            <pc:docMk/>
            <pc:sldMk cId="1412144764" sldId="278"/>
            <ac:spMk id="2" creationId="{DE8277E8-1E3C-5D76-714E-2CFFAACDE944}"/>
          </ac:spMkLst>
        </pc:spChg>
        <pc:grpChg chg="del">
          <ac:chgData name="C E" userId="606cf3f2b97f8a42" providerId="LiveId" clId="{E3C29B5B-7336-4383-81C3-696633C084E5}" dt="2024-12-16T09:57:52.728" v="1214" actId="478"/>
          <ac:grpSpMkLst>
            <pc:docMk/>
            <pc:sldMk cId="1412144764" sldId="278"/>
            <ac:grpSpMk id="6" creationId="{06140A8C-241D-801F-033E-301A098BD4D6}"/>
          </ac:grpSpMkLst>
        </pc:grpChg>
      </pc:sldChg>
      <pc:sldChg chg="del">
        <pc:chgData name="C E" userId="606cf3f2b97f8a42" providerId="LiveId" clId="{E3C29B5B-7336-4383-81C3-696633C084E5}" dt="2024-12-16T09:41:22.378" v="266" actId="47"/>
        <pc:sldMkLst>
          <pc:docMk/>
          <pc:sldMk cId="3585679817" sldId="279"/>
        </pc:sldMkLst>
      </pc:sldChg>
      <pc:sldChg chg="del">
        <pc:chgData name="C E" userId="606cf3f2b97f8a42" providerId="LiveId" clId="{E3C29B5B-7336-4383-81C3-696633C084E5}" dt="2024-12-16T09:41:07.897" v="265" actId="47"/>
        <pc:sldMkLst>
          <pc:docMk/>
          <pc:sldMk cId="783804382" sldId="280"/>
        </pc:sldMkLst>
      </pc:sldChg>
      <pc:sldChg chg="del">
        <pc:chgData name="C E" userId="606cf3f2b97f8a42" providerId="LiveId" clId="{E3C29B5B-7336-4383-81C3-696633C084E5}" dt="2024-12-16T09:49:21.398" v="608" actId="47"/>
        <pc:sldMkLst>
          <pc:docMk/>
          <pc:sldMk cId="1218149556" sldId="285"/>
        </pc:sldMkLst>
      </pc:sldChg>
      <pc:sldChg chg="del">
        <pc:chgData name="C E" userId="606cf3f2b97f8a42" providerId="LiveId" clId="{E3C29B5B-7336-4383-81C3-696633C084E5}" dt="2024-12-16T09:41:47.731" v="272" actId="47"/>
        <pc:sldMkLst>
          <pc:docMk/>
          <pc:sldMk cId="397342804" sldId="286"/>
        </pc:sldMkLst>
      </pc:sldChg>
      <pc:sldChg chg="del">
        <pc:chgData name="C E" userId="606cf3f2b97f8a42" providerId="LiveId" clId="{E3C29B5B-7336-4383-81C3-696633C084E5}" dt="2024-12-16T09:41:48.749" v="273" actId="47"/>
        <pc:sldMkLst>
          <pc:docMk/>
          <pc:sldMk cId="632000065" sldId="288"/>
        </pc:sldMkLst>
      </pc:sldChg>
      <pc:sldChg chg="delSp mod">
        <pc:chgData name="C E" userId="606cf3f2b97f8a42" providerId="LiveId" clId="{E3C29B5B-7336-4383-81C3-696633C084E5}" dt="2024-12-16T09:57:01.086" v="1192" actId="478"/>
        <pc:sldMkLst>
          <pc:docMk/>
          <pc:sldMk cId="825607132" sldId="289"/>
        </pc:sldMkLst>
        <pc:spChg chg="del">
          <ac:chgData name="C E" userId="606cf3f2b97f8a42" providerId="LiveId" clId="{E3C29B5B-7336-4383-81C3-696633C084E5}" dt="2024-12-16T09:56:58.462" v="1190" actId="478"/>
          <ac:spMkLst>
            <pc:docMk/>
            <pc:sldMk cId="825607132" sldId="289"/>
            <ac:spMk id="5" creationId="{CF7BB43C-45E8-FCF5-6BC4-8971EF4D3A84}"/>
          </ac:spMkLst>
        </pc:spChg>
        <pc:grpChg chg="del">
          <ac:chgData name="C E" userId="606cf3f2b97f8a42" providerId="LiveId" clId="{E3C29B5B-7336-4383-81C3-696633C084E5}" dt="2024-12-16T09:57:01.086" v="1192" actId="478"/>
          <ac:grpSpMkLst>
            <pc:docMk/>
            <pc:sldMk cId="825607132" sldId="289"/>
            <ac:grpSpMk id="4" creationId="{276EDE20-6FF1-C065-E5FB-3146D2F28368}"/>
          </ac:grpSpMkLst>
        </pc:grpChg>
        <pc:picChg chg="del">
          <ac:chgData name="C E" userId="606cf3f2b97f8a42" providerId="LiveId" clId="{E3C29B5B-7336-4383-81C3-696633C084E5}" dt="2024-12-16T09:57:00.297" v="1191" actId="478"/>
          <ac:picMkLst>
            <pc:docMk/>
            <pc:sldMk cId="825607132" sldId="289"/>
            <ac:picMk id="16" creationId="{A9F2E137-9E55-5E67-D794-5E0A442A3855}"/>
          </ac:picMkLst>
        </pc:picChg>
        <pc:cxnChg chg="del">
          <ac:chgData name="C E" userId="606cf3f2b97f8a42" providerId="LiveId" clId="{E3C29B5B-7336-4383-81C3-696633C084E5}" dt="2024-12-16T09:56:57.053" v="1189" actId="478"/>
          <ac:cxnSpMkLst>
            <pc:docMk/>
            <pc:sldMk cId="825607132" sldId="289"/>
            <ac:cxnSpMk id="7" creationId="{6D3234D1-E3A8-B343-A1A2-559E8CA7DB2C}"/>
          </ac:cxnSpMkLst>
        </pc:cxnChg>
        <pc:cxnChg chg="del">
          <ac:chgData name="C E" userId="606cf3f2b97f8a42" providerId="LiveId" clId="{E3C29B5B-7336-4383-81C3-696633C084E5}" dt="2024-12-16T09:56:56.280" v="1188" actId="478"/>
          <ac:cxnSpMkLst>
            <pc:docMk/>
            <pc:sldMk cId="825607132" sldId="289"/>
            <ac:cxnSpMk id="15" creationId="{014F3260-31AE-F398-6B87-FF948BDAE4E2}"/>
          </ac:cxnSpMkLst>
        </pc:cxnChg>
      </pc:sldChg>
      <pc:sldChg chg="delSp mod">
        <pc:chgData name="C E" userId="606cf3f2b97f8a42" providerId="LiveId" clId="{E3C29B5B-7336-4383-81C3-696633C084E5}" dt="2024-12-16T09:56:50.379" v="1187" actId="478"/>
        <pc:sldMkLst>
          <pc:docMk/>
          <pc:sldMk cId="2087466588" sldId="290"/>
        </pc:sldMkLst>
        <pc:spChg chg="del">
          <ac:chgData name="C E" userId="606cf3f2b97f8a42" providerId="LiveId" clId="{E3C29B5B-7336-4383-81C3-696633C084E5}" dt="2024-12-16T09:56:46.923" v="1185" actId="478"/>
          <ac:spMkLst>
            <pc:docMk/>
            <pc:sldMk cId="2087466588" sldId="290"/>
            <ac:spMk id="5" creationId="{CF7BB43C-45E8-FCF5-6BC4-8971EF4D3A84}"/>
          </ac:spMkLst>
        </pc:spChg>
        <pc:grpChg chg="del">
          <ac:chgData name="C E" userId="606cf3f2b97f8a42" providerId="LiveId" clId="{E3C29B5B-7336-4383-81C3-696633C084E5}" dt="2024-12-16T09:56:49.026" v="1186" actId="478"/>
          <ac:grpSpMkLst>
            <pc:docMk/>
            <pc:sldMk cId="2087466588" sldId="290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6:50.379" v="1187" actId="478"/>
          <ac:cxnSpMkLst>
            <pc:docMk/>
            <pc:sldMk cId="2087466588" sldId="290"/>
            <ac:cxnSpMk id="7" creationId="{6D3234D1-E3A8-B343-A1A2-559E8CA7DB2C}"/>
          </ac:cxnSpMkLst>
        </pc:cxnChg>
      </pc:sldChg>
      <pc:sldChg chg="del">
        <pc:chgData name="C E" userId="606cf3f2b97f8a42" providerId="LiveId" clId="{E3C29B5B-7336-4383-81C3-696633C084E5}" dt="2024-12-16T09:41:53.405" v="276" actId="47"/>
        <pc:sldMkLst>
          <pc:docMk/>
          <pc:sldMk cId="1743296910" sldId="291"/>
        </pc:sldMkLst>
      </pc:sldChg>
      <pc:sldChg chg="del">
        <pc:chgData name="C E" userId="606cf3f2b97f8a42" providerId="LiveId" clId="{E3C29B5B-7336-4383-81C3-696633C084E5}" dt="2024-12-16T09:41:52.093" v="275" actId="47"/>
        <pc:sldMkLst>
          <pc:docMk/>
          <pc:sldMk cId="948031930" sldId="292"/>
        </pc:sldMkLst>
      </pc:sldChg>
      <pc:sldChg chg="delSp modSp mod">
        <pc:chgData name="C E" userId="606cf3f2b97f8a42" providerId="LiveId" clId="{E3C29B5B-7336-4383-81C3-696633C084E5}" dt="2024-12-16T09:58:01.810" v="1220" actId="478"/>
        <pc:sldMkLst>
          <pc:docMk/>
          <pc:sldMk cId="3961803105" sldId="293"/>
        </pc:sldMkLst>
        <pc:spChg chg="mod">
          <ac:chgData name="C E" userId="606cf3f2b97f8a42" providerId="LiveId" clId="{E3C29B5B-7336-4383-81C3-696633C084E5}" dt="2024-12-16T09:51:32.748" v="912" actId="20577"/>
          <ac:spMkLst>
            <pc:docMk/>
            <pc:sldMk cId="3961803105" sldId="293"/>
            <ac:spMk id="2" creationId="{024885DF-DAD3-7AD4-146E-2504BA88B74E}"/>
          </ac:spMkLst>
        </pc:spChg>
        <pc:grpChg chg="del">
          <ac:chgData name="C E" userId="606cf3f2b97f8a42" providerId="LiveId" clId="{E3C29B5B-7336-4383-81C3-696633C084E5}" dt="2024-12-16T09:58:01.810" v="1220" actId="478"/>
          <ac:grpSpMkLst>
            <pc:docMk/>
            <pc:sldMk cId="3961803105" sldId="293"/>
            <ac:grpSpMk id="6" creationId="{FE7297B5-86AF-BD30-9E10-E3D7D6DDC0B6}"/>
          </ac:grpSpMkLst>
        </pc:grpChg>
      </pc:sldChg>
      <pc:sldChg chg="del">
        <pc:chgData name="C E" userId="606cf3f2b97f8a42" providerId="LiveId" clId="{E3C29B5B-7336-4383-81C3-696633C084E5}" dt="2024-12-16T09:41:56.338" v="277" actId="47"/>
        <pc:sldMkLst>
          <pc:docMk/>
          <pc:sldMk cId="4062485914" sldId="295"/>
        </pc:sldMkLst>
      </pc:sldChg>
      <pc:sldChg chg="del">
        <pc:chgData name="C E" userId="606cf3f2b97f8a42" providerId="LiveId" clId="{E3C29B5B-7336-4383-81C3-696633C084E5}" dt="2024-12-16T09:41:57.525" v="278" actId="47"/>
        <pc:sldMkLst>
          <pc:docMk/>
          <pc:sldMk cId="3255184774" sldId="296"/>
        </pc:sldMkLst>
      </pc:sldChg>
      <pc:sldChg chg="del">
        <pc:chgData name="C E" userId="606cf3f2b97f8a42" providerId="LiveId" clId="{E3C29B5B-7336-4383-81C3-696633C084E5}" dt="2024-12-16T09:42:09.535" v="280" actId="47"/>
        <pc:sldMkLst>
          <pc:docMk/>
          <pc:sldMk cId="1045575447" sldId="297"/>
        </pc:sldMkLst>
      </pc:sldChg>
      <pc:sldChg chg="del">
        <pc:chgData name="C E" userId="606cf3f2b97f8a42" providerId="LiveId" clId="{E3C29B5B-7336-4383-81C3-696633C084E5}" dt="2024-12-16T09:27:35.440" v="126" actId="47"/>
        <pc:sldMkLst>
          <pc:docMk/>
          <pc:sldMk cId="914820119" sldId="299"/>
        </pc:sldMkLst>
      </pc:sldChg>
      <pc:sldChg chg="delSp modSp mod">
        <pc:chgData name="C E" userId="606cf3f2b97f8a42" providerId="LiveId" clId="{E3C29B5B-7336-4383-81C3-696633C084E5}" dt="2024-12-16T09:57:04.727" v="1195" actId="478"/>
        <pc:sldMkLst>
          <pc:docMk/>
          <pc:sldMk cId="3011596192" sldId="300"/>
        </pc:sldMkLst>
        <pc:grpChg chg="del mod">
          <ac:chgData name="C E" userId="606cf3f2b97f8a42" providerId="LiveId" clId="{E3C29B5B-7336-4383-81C3-696633C084E5}" dt="2024-12-16T09:57:03.534" v="1194" actId="478"/>
          <ac:grpSpMkLst>
            <pc:docMk/>
            <pc:sldMk cId="3011596192" sldId="300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7:04.727" v="1195" actId="478"/>
          <ac:cxnSpMkLst>
            <pc:docMk/>
            <pc:sldMk cId="3011596192" sldId="300"/>
            <ac:cxnSpMk id="7" creationId="{6D3234D1-E3A8-B343-A1A2-559E8CA7DB2C}"/>
          </ac:cxnSpMkLst>
        </pc:cxnChg>
      </pc:sldChg>
      <pc:sldChg chg="delSp mod">
        <pc:chgData name="C E" userId="606cf3f2b97f8a42" providerId="LiveId" clId="{E3C29B5B-7336-4383-81C3-696633C084E5}" dt="2024-12-16T09:57:21.546" v="1206" actId="478"/>
        <pc:sldMkLst>
          <pc:docMk/>
          <pc:sldMk cId="414363956" sldId="301"/>
        </pc:sldMkLst>
        <pc:grpChg chg="del">
          <ac:chgData name="C E" userId="606cf3f2b97f8a42" providerId="LiveId" clId="{E3C29B5B-7336-4383-81C3-696633C084E5}" dt="2024-12-16T09:57:19.700" v="1205" actId="478"/>
          <ac:grpSpMkLst>
            <pc:docMk/>
            <pc:sldMk cId="414363956" sldId="301"/>
            <ac:grpSpMk id="4" creationId="{41AA122B-AF85-DFEB-E733-6F03A360225F}"/>
          </ac:grpSpMkLst>
        </pc:grpChg>
        <pc:cxnChg chg="del">
          <ac:chgData name="C E" userId="606cf3f2b97f8a42" providerId="LiveId" clId="{E3C29B5B-7336-4383-81C3-696633C084E5}" dt="2024-12-16T09:57:21.546" v="1206" actId="478"/>
          <ac:cxnSpMkLst>
            <pc:docMk/>
            <pc:sldMk cId="414363956" sldId="301"/>
            <ac:cxnSpMk id="7" creationId="{89E5BF4B-5124-8241-A0C2-12A583EB508F}"/>
          </ac:cxnSpMkLst>
        </pc:cxnChg>
      </pc:sldChg>
      <pc:sldChg chg="delSp modSp mod">
        <pc:chgData name="C E" userId="606cf3f2b97f8a42" providerId="LiveId" clId="{E3C29B5B-7336-4383-81C3-696633C084E5}" dt="2024-12-16T09:58:06.771" v="1222" actId="478"/>
        <pc:sldMkLst>
          <pc:docMk/>
          <pc:sldMk cId="1109712819" sldId="303"/>
        </pc:sldMkLst>
        <pc:spChg chg="mod">
          <ac:chgData name="C E" userId="606cf3f2b97f8a42" providerId="LiveId" clId="{E3C29B5B-7336-4383-81C3-696633C084E5}" dt="2024-12-16T09:52:05.792" v="971" actId="20577"/>
          <ac:spMkLst>
            <pc:docMk/>
            <pc:sldMk cId="1109712819" sldId="303"/>
            <ac:spMk id="2" creationId="{00000000-0000-0000-0000-000000000000}"/>
          </ac:spMkLst>
        </pc:spChg>
        <pc:grpChg chg="del">
          <ac:chgData name="C E" userId="606cf3f2b97f8a42" providerId="LiveId" clId="{E3C29B5B-7336-4383-81C3-696633C084E5}" dt="2024-12-16T09:58:03.825" v="1221" actId="478"/>
          <ac:grpSpMkLst>
            <pc:docMk/>
            <pc:sldMk cId="1109712819" sldId="303"/>
            <ac:grpSpMk id="4" creationId="{76720FAF-4FA9-EDA8-B925-3FAC95446BF9}"/>
          </ac:grpSpMkLst>
        </pc:grpChg>
        <pc:cxnChg chg="del">
          <ac:chgData name="C E" userId="606cf3f2b97f8a42" providerId="LiveId" clId="{E3C29B5B-7336-4383-81C3-696633C084E5}" dt="2024-12-16T09:58:06.771" v="1222" actId="478"/>
          <ac:cxnSpMkLst>
            <pc:docMk/>
            <pc:sldMk cId="1109712819" sldId="303"/>
            <ac:cxnSpMk id="7" creationId="{46659C3A-12F6-C540-A437-5A3FFDAE2B4D}"/>
          </ac:cxnSpMkLst>
        </pc:cxnChg>
      </pc:sldChg>
      <pc:sldChg chg="del">
        <pc:chgData name="C E" userId="606cf3f2b97f8a42" providerId="LiveId" clId="{E3C29B5B-7336-4383-81C3-696633C084E5}" dt="2024-12-16T09:41:39.542" v="270" actId="47"/>
        <pc:sldMkLst>
          <pc:docMk/>
          <pc:sldMk cId="2578654032" sldId="304"/>
        </pc:sldMkLst>
      </pc:sldChg>
      <pc:sldChg chg="del">
        <pc:chgData name="C E" userId="606cf3f2b97f8a42" providerId="LiveId" clId="{E3C29B5B-7336-4383-81C3-696633C084E5}" dt="2024-12-16T09:41:29.637" v="267" actId="47"/>
        <pc:sldMkLst>
          <pc:docMk/>
          <pc:sldMk cId="488148692" sldId="305"/>
        </pc:sldMkLst>
      </pc:sldChg>
      <pc:sldChg chg="del">
        <pc:chgData name="C E" userId="606cf3f2b97f8a42" providerId="LiveId" clId="{E3C29B5B-7336-4383-81C3-696633C084E5}" dt="2024-12-16T09:42:03.109" v="279" actId="47"/>
        <pc:sldMkLst>
          <pc:docMk/>
          <pc:sldMk cId="3691486665" sldId="307"/>
        </pc:sldMkLst>
      </pc:sldChg>
      <pc:sldChg chg="delSp mod">
        <pc:chgData name="C E" userId="606cf3f2b97f8a42" providerId="LiveId" clId="{E3C29B5B-7336-4383-81C3-696633C084E5}" dt="2024-12-16T09:57:08.934" v="1198" actId="478"/>
        <pc:sldMkLst>
          <pc:docMk/>
          <pc:sldMk cId="2760133339" sldId="308"/>
        </pc:sldMkLst>
        <pc:grpChg chg="del">
          <ac:chgData name="C E" userId="606cf3f2b97f8a42" providerId="LiveId" clId="{E3C29B5B-7336-4383-81C3-696633C084E5}" dt="2024-12-16T09:57:08.053" v="1197" actId="478"/>
          <ac:grpSpMkLst>
            <pc:docMk/>
            <pc:sldMk cId="2760133339" sldId="308"/>
            <ac:grpSpMk id="4" creationId="{276EDE20-6FF1-C065-E5FB-3146D2F28368}"/>
          </ac:grpSpMkLst>
        </pc:grpChg>
        <pc:picChg chg="del">
          <ac:chgData name="C E" userId="606cf3f2b97f8a42" providerId="LiveId" clId="{E3C29B5B-7336-4383-81C3-696633C084E5}" dt="2024-12-16T09:57:07.245" v="1196" actId="478"/>
          <ac:picMkLst>
            <pc:docMk/>
            <pc:sldMk cId="2760133339" sldId="308"/>
            <ac:picMk id="16" creationId="{A9F2E137-9E55-5E67-D794-5E0A442A3855}"/>
          </ac:picMkLst>
        </pc:picChg>
        <pc:cxnChg chg="del">
          <ac:chgData name="C E" userId="606cf3f2b97f8a42" providerId="LiveId" clId="{E3C29B5B-7336-4383-81C3-696633C084E5}" dt="2024-12-16T09:57:08.934" v="1198" actId="478"/>
          <ac:cxnSpMkLst>
            <pc:docMk/>
            <pc:sldMk cId="2760133339" sldId="308"/>
            <ac:cxnSpMk id="7" creationId="{6D3234D1-E3A8-B343-A1A2-559E8CA7DB2C}"/>
          </ac:cxnSpMkLst>
        </pc:cxnChg>
      </pc:sldChg>
      <pc:sldChg chg="delSp modSp mod">
        <pc:chgData name="C E" userId="606cf3f2b97f8a42" providerId="LiveId" clId="{E3C29B5B-7336-4383-81C3-696633C084E5}" dt="2024-12-16T10:49:13.644" v="1644" actId="20577"/>
        <pc:sldMkLst>
          <pc:docMk/>
          <pc:sldMk cId="307577987" sldId="309"/>
        </pc:sldMkLst>
        <pc:spChg chg="mod">
          <ac:chgData name="C E" userId="606cf3f2b97f8a42" providerId="LiveId" clId="{E3C29B5B-7336-4383-81C3-696633C084E5}" dt="2024-12-16T10:49:13.644" v="1644" actId="20577"/>
          <ac:spMkLst>
            <pc:docMk/>
            <pc:sldMk cId="307577987" sldId="309"/>
            <ac:spMk id="3" creationId="{00000000-0000-0000-0000-000000000000}"/>
          </ac:spMkLst>
        </pc:spChg>
        <pc:grpChg chg="del">
          <ac:chgData name="C E" userId="606cf3f2b97f8a42" providerId="LiveId" clId="{E3C29B5B-7336-4383-81C3-696633C084E5}" dt="2024-12-16T09:57:10.929" v="1199" actId="478"/>
          <ac:grpSpMkLst>
            <pc:docMk/>
            <pc:sldMk cId="307577987" sldId="309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7:11.926" v="1200" actId="478"/>
          <ac:cxnSpMkLst>
            <pc:docMk/>
            <pc:sldMk cId="307577987" sldId="309"/>
            <ac:cxnSpMk id="7" creationId="{6D3234D1-E3A8-B343-A1A2-559E8CA7DB2C}"/>
          </ac:cxnSpMkLst>
        </pc:cxnChg>
      </pc:sldChg>
      <pc:sldChg chg="delSp del mod">
        <pc:chgData name="C E" userId="606cf3f2b97f8a42" providerId="LiveId" clId="{E3C29B5B-7336-4383-81C3-696633C084E5}" dt="2024-12-16T10:50:08.852" v="1645" actId="47"/>
        <pc:sldMkLst>
          <pc:docMk/>
          <pc:sldMk cId="3176875794" sldId="310"/>
        </pc:sldMkLst>
        <pc:grpChg chg="del">
          <ac:chgData name="C E" userId="606cf3f2b97f8a42" providerId="LiveId" clId="{E3C29B5B-7336-4383-81C3-696633C084E5}" dt="2024-12-16T09:57:14.470" v="1201" actId="478"/>
          <ac:grpSpMkLst>
            <pc:docMk/>
            <pc:sldMk cId="3176875794" sldId="310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7:15.279" v="1202" actId="478"/>
          <ac:cxnSpMkLst>
            <pc:docMk/>
            <pc:sldMk cId="3176875794" sldId="310"/>
            <ac:cxnSpMk id="7" creationId="{6D3234D1-E3A8-B343-A1A2-559E8CA7DB2C}"/>
          </ac:cxnSpMkLst>
        </pc:cxnChg>
      </pc:sldChg>
      <pc:sldChg chg="del">
        <pc:chgData name="C E" userId="606cf3f2b97f8a42" providerId="LiveId" clId="{E3C29B5B-7336-4383-81C3-696633C084E5}" dt="2024-12-16T09:41:32.635" v="269" actId="47"/>
        <pc:sldMkLst>
          <pc:docMk/>
          <pc:sldMk cId="3367219855" sldId="311"/>
        </pc:sldMkLst>
      </pc:sldChg>
      <pc:sldChg chg="del">
        <pc:chgData name="C E" userId="606cf3f2b97f8a42" providerId="LiveId" clId="{E3C29B5B-7336-4383-81C3-696633C084E5}" dt="2024-12-16T09:41:31.466" v="268" actId="47"/>
        <pc:sldMkLst>
          <pc:docMk/>
          <pc:sldMk cId="2729530251" sldId="312"/>
        </pc:sldMkLst>
      </pc:sldChg>
      <pc:sldChg chg="delSp modSp mod">
        <pc:chgData name="C E" userId="606cf3f2b97f8a42" providerId="LiveId" clId="{E3C29B5B-7336-4383-81C3-696633C084E5}" dt="2024-12-16T10:55:54.691" v="1673" actId="20577"/>
        <pc:sldMkLst>
          <pc:docMk/>
          <pc:sldMk cId="1226522114" sldId="313"/>
        </pc:sldMkLst>
        <pc:spChg chg="mod">
          <ac:chgData name="C E" userId="606cf3f2b97f8a42" providerId="LiveId" clId="{E3C29B5B-7336-4383-81C3-696633C084E5}" dt="2024-12-16T10:55:54.691" v="1673" actId="20577"/>
          <ac:spMkLst>
            <pc:docMk/>
            <pc:sldMk cId="1226522114" sldId="313"/>
            <ac:spMk id="3" creationId="{00000000-0000-0000-0000-000000000000}"/>
          </ac:spMkLst>
        </pc:spChg>
        <pc:grpChg chg="del">
          <ac:chgData name="C E" userId="606cf3f2b97f8a42" providerId="LiveId" clId="{E3C29B5B-7336-4383-81C3-696633C084E5}" dt="2024-12-16T09:57:58.799" v="1218" actId="478"/>
          <ac:grpSpMkLst>
            <pc:docMk/>
            <pc:sldMk cId="1226522114" sldId="313"/>
            <ac:grpSpMk id="4" creationId="{94AE5202-B70A-0E07-50FA-63ECB65E18D3}"/>
          </ac:grpSpMkLst>
        </pc:grpChg>
        <pc:cxnChg chg="del">
          <ac:chgData name="C E" userId="606cf3f2b97f8a42" providerId="LiveId" clId="{E3C29B5B-7336-4383-81C3-696633C084E5}" dt="2024-12-16T09:58:00.049" v="1219" actId="478"/>
          <ac:cxnSpMkLst>
            <pc:docMk/>
            <pc:sldMk cId="1226522114" sldId="313"/>
            <ac:cxnSpMk id="7" creationId="{7CB57406-60F1-794D-81B2-CA256DAABC1A}"/>
          </ac:cxnSpMkLst>
        </pc:cxnChg>
      </pc:sldChg>
      <pc:sldChg chg="delSp mod">
        <pc:chgData name="C E" userId="606cf3f2b97f8a42" providerId="LiveId" clId="{E3C29B5B-7336-4383-81C3-696633C084E5}" dt="2024-12-16T09:58:15.816" v="1228" actId="478"/>
        <pc:sldMkLst>
          <pc:docMk/>
          <pc:sldMk cId="163202827" sldId="314"/>
        </pc:sldMkLst>
        <pc:grpChg chg="del">
          <ac:chgData name="C E" userId="606cf3f2b97f8a42" providerId="LiveId" clId="{E3C29B5B-7336-4383-81C3-696633C084E5}" dt="2024-12-16T09:58:14.762" v="1227" actId="478"/>
          <ac:grpSpMkLst>
            <pc:docMk/>
            <pc:sldMk cId="163202827" sldId="314"/>
            <ac:grpSpMk id="4" creationId="{BC31317B-0AF3-907E-758A-E99C306C251A}"/>
          </ac:grpSpMkLst>
        </pc:grpChg>
        <pc:cxnChg chg="del">
          <ac:chgData name="C E" userId="606cf3f2b97f8a42" providerId="LiveId" clId="{E3C29B5B-7336-4383-81C3-696633C084E5}" dt="2024-12-16T09:58:15.816" v="1228" actId="478"/>
          <ac:cxnSpMkLst>
            <pc:docMk/>
            <pc:sldMk cId="163202827" sldId="314"/>
            <ac:cxnSpMk id="7" creationId="{84F41AD6-DEC5-9B4D-B3B6-7010372DB41E}"/>
          </ac:cxnSpMkLst>
        </pc:cxnChg>
      </pc:sldChg>
      <pc:sldChg chg="delSp modSp mod">
        <pc:chgData name="C E" userId="606cf3f2b97f8a42" providerId="LiveId" clId="{E3C29B5B-7336-4383-81C3-696633C084E5}" dt="2024-12-16T10:56:08.805" v="1681" actId="20577"/>
        <pc:sldMkLst>
          <pc:docMk/>
          <pc:sldMk cId="2354520019" sldId="315"/>
        </pc:sldMkLst>
        <pc:spChg chg="mod">
          <ac:chgData name="C E" userId="606cf3f2b97f8a42" providerId="LiveId" clId="{E3C29B5B-7336-4383-81C3-696633C084E5}" dt="2024-12-16T10:56:08.805" v="1681" actId="20577"/>
          <ac:spMkLst>
            <pc:docMk/>
            <pc:sldMk cId="2354520019" sldId="315"/>
            <ac:spMk id="8" creationId="{096AC012-2E35-9D6B-7172-08D1861C9E6A}"/>
          </ac:spMkLst>
        </pc:spChg>
        <pc:grpChg chg="del">
          <ac:chgData name="C E" userId="606cf3f2b97f8a42" providerId="LiveId" clId="{E3C29B5B-7336-4383-81C3-696633C084E5}" dt="2024-12-16T09:58:17.219" v="1229" actId="478"/>
          <ac:grpSpMkLst>
            <pc:docMk/>
            <pc:sldMk cId="2354520019" sldId="315"/>
            <ac:grpSpMk id="4" creationId="{BC31317B-0AF3-907E-758A-E99C306C251A}"/>
          </ac:grpSpMkLst>
        </pc:grpChg>
        <pc:cxnChg chg="del">
          <ac:chgData name="C E" userId="606cf3f2b97f8a42" providerId="LiveId" clId="{E3C29B5B-7336-4383-81C3-696633C084E5}" dt="2024-12-16T09:58:18.445" v="1230" actId="478"/>
          <ac:cxnSpMkLst>
            <pc:docMk/>
            <pc:sldMk cId="2354520019" sldId="315"/>
            <ac:cxnSpMk id="7" creationId="{84F41AD6-DEC5-9B4D-B3B6-7010372DB41E}"/>
          </ac:cxnSpMkLst>
        </pc:cxnChg>
      </pc:sldChg>
      <pc:sldChg chg="addSp delSp modSp add mod">
        <pc:chgData name="C E" userId="606cf3f2b97f8a42" providerId="LiveId" clId="{E3C29B5B-7336-4383-81C3-696633C084E5}" dt="2024-12-16T10:54:45.911" v="1660" actId="1076"/>
        <pc:sldMkLst>
          <pc:docMk/>
          <pc:sldMk cId="3267516071" sldId="316"/>
        </pc:sldMkLst>
        <pc:grpChg chg="del">
          <ac:chgData name="C E" userId="606cf3f2b97f8a42" providerId="LiveId" clId="{E3C29B5B-7336-4383-81C3-696633C084E5}" dt="2024-12-16T09:57:46.333" v="1211" actId="478"/>
          <ac:grpSpMkLst>
            <pc:docMk/>
            <pc:sldMk cId="3267516071" sldId="316"/>
            <ac:grpSpMk id="10" creationId="{CB38D0C6-0AD4-32A3-8A60-B48B424AFC6C}"/>
          </ac:grpSpMkLst>
        </pc:grpChg>
        <pc:picChg chg="del">
          <ac:chgData name="C E" userId="606cf3f2b97f8a42" providerId="LiveId" clId="{E3C29B5B-7336-4383-81C3-696633C084E5}" dt="2024-12-16T09:39:34.780" v="200" actId="478"/>
          <ac:picMkLst>
            <pc:docMk/>
            <pc:sldMk cId="3267516071" sldId="316"/>
            <ac:picMk id="1026" creationId="{C2B182E6-1A26-6415-2315-66CC8A00164D}"/>
          </ac:picMkLst>
        </pc:picChg>
        <pc:picChg chg="add mod">
          <ac:chgData name="C E" userId="606cf3f2b97f8a42" providerId="LiveId" clId="{E3C29B5B-7336-4383-81C3-696633C084E5}" dt="2024-12-16T10:54:45.911" v="1660" actId="1076"/>
          <ac:picMkLst>
            <pc:docMk/>
            <pc:sldMk cId="3267516071" sldId="316"/>
            <ac:picMk id="2050" creationId="{306E63D7-BDA8-21A6-A791-B2A88FF34B3F}"/>
          </ac:picMkLst>
        </pc:picChg>
      </pc:sldChg>
      <pc:sldChg chg="addSp delSp modSp new mod">
        <pc:chgData name="C E" userId="606cf3f2b97f8a42" providerId="LiveId" clId="{E3C29B5B-7336-4383-81C3-696633C084E5}" dt="2024-12-16T09:43:22.371" v="288" actId="478"/>
        <pc:sldMkLst>
          <pc:docMk/>
          <pc:sldMk cId="1797433450" sldId="317"/>
        </pc:sldMkLst>
        <pc:spChg chg="del">
          <ac:chgData name="C E" userId="606cf3f2b97f8a42" providerId="LiveId" clId="{E3C29B5B-7336-4383-81C3-696633C084E5}" dt="2024-12-16T09:43:17.929" v="285" actId="478"/>
          <ac:spMkLst>
            <pc:docMk/>
            <pc:sldMk cId="1797433450" sldId="317"/>
            <ac:spMk id="2" creationId="{D1E125EE-822E-3E79-EFB0-D1CAAAB11DCB}"/>
          </ac:spMkLst>
        </pc:spChg>
        <pc:spChg chg="del">
          <ac:chgData name="C E" userId="606cf3f2b97f8a42" providerId="LiveId" clId="{E3C29B5B-7336-4383-81C3-696633C084E5}" dt="2024-12-16T09:43:22.371" v="288" actId="478"/>
          <ac:spMkLst>
            <pc:docMk/>
            <pc:sldMk cId="1797433450" sldId="317"/>
            <ac:spMk id="3" creationId="{6E8A5889-5CA1-DBF1-734E-3C47D8BF93F1}"/>
          </ac:spMkLst>
        </pc:spChg>
        <pc:picChg chg="add del">
          <ac:chgData name="C E" userId="606cf3f2b97f8a42" providerId="LiveId" clId="{E3C29B5B-7336-4383-81C3-696633C084E5}" dt="2024-12-16T09:43:17.929" v="285" actId="478"/>
          <ac:picMkLst>
            <pc:docMk/>
            <pc:sldMk cId="1797433450" sldId="317"/>
            <ac:picMk id="4098" creationId="{87F949D9-6F7A-E1EF-A64E-42A08567F1BB}"/>
          </ac:picMkLst>
        </pc:picChg>
        <pc:picChg chg="add mod">
          <ac:chgData name="C E" userId="606cf3f2b97f8a42" providerId="LiveId" clId="{E3C29B5B-7336-4383-81C3-696633C084E5}" dt="2024-12-16T09:43:20.208" v="287" actId="1076"/>
          <ac:picMkLst>
            <pc:docMk/>
            <pc:sldMk cId="1797433450" sldId="317"/>
            <ac:picMk id="4100" creationId="{081F1CC2-564C-D841-7B65-7AC4A74603BC}"/>
          </ac:picMkLst>
        </pc:picChg>
      </pc:sldChg>
      <pc:sldChg chg="modSp new mod">
        <pc:chgData name="C E" userId="606cf3f2b97f8a42" providerId="LiveId" clId="{E3C29B5B-7336-4383-81C3-696633C084E5}" dt="2024-12-16T09:48:10.599" v="606" actId="108"/>
        <pc:sldMkLst>
          <pc:docMk/>
          <pc:sldMk cId="2158065308" sldId="318"/>
        </pc:sldMkLst>
        <pc:spChg chg="mod">
          <ac:chgData name="C E" userId="606cf3f2b97f8a42" providerId="LiveId" clId="{E3C29B5B-7336-4383-81C3-696633C084E5}" dt="2024-12-16T09:48:10.599" v="606" actId="108"/>
          <ac:spMkLst>
            <pc:docMk/>
            <pc:sldMk cId="2158065308" sldId="318"/>
            <ac:spMk id="2" creationId="{ABD3A2F3-A2A3-6E43-4AFD-90F6903A7B9D}"/>
          </ac:spMkLst>
        </pc:spChg>
        <pc:spChg chg="mod">
          <ac:chgData name="C E" userId="606cf3f2b97f8a42" providerId="LiveId" clId="{E3C29B5B-7336-4383-81C3-696633C084E5}" dt="2024-12-16T09:47:51.366" v="602" actId="20577"/>
          <ac:spMkLst>
            <pc:docMk/>
            <pc:sldMk cId="2158065308" sldId="318"/>
            <ac:spMk id="3" creationId="{C1F7A211-8C8E-672E-65CA-26BFBAFE34A7}"/>
          </ac:spMkLst>
        </pc:spChg>
      </pc:sldChg>
      <pc:sldChg chg="addSp delSp modSp new mod">
        <pc:chgData name="C E" userId="606cf3f2b97f8a42" providerId="LiveId" clId="{E3C29B5B-7336-4383-81C3-696633C084E5}" dt="2024-12-16T09:46:52.060" v="472" actId="478"/>
        <pc:sldMkLst>
          <pc:docMk/>
          <pc:sldMk cId="4199179695" sldId="319"/>
        </pc:sldMkLst>
        <pc:spChg chg="del">
          <ac:chgData name="C E" userId="606cf3f2b97f8a42" providerId="LiveId" clId="{E3C29B5B-7336-4383-81C3-696633C084E5}" dt="2024-12-16T09:46:50.764" v="471" actId="478"/>
          <ac:spMkLst>
            <pc:docMk/>
            <pc:sldMk cId="4199179695" sldId="319"/>
            <ac:spMk id="2" creationId="{52AC3632-093A-0B99-8E4B-9BAA9C6A7D6E}"/>
          </ac:spMkLst>
        </pc:spChg>
        <pc:spChg chg="del">
          <ac:chgData name="C E" userId="606cf3f2b97f8a42" providerId="LiveId" clId="{E3C29B5B-7336-4383-81C3-696633C084E5}" dt="2024-12-16T09:46:52.060" v="472" actId="478"/>
          <ac:spMkLst>
            <pc:docMk/>
            <pc:sldMk cId="4199179695" sldId="319"/>
            <ac:spMk id="3" creationId="{99AB32AC-88FD-7D49-E762-346D501F7BB5}"/>
          </ac:spMkLst>
        </pc:spChg>
        <pc:picChg chg="add mod">
          <ac:chgData name="C E" userId="606cf3f2b97f8a42" providerId="LiveId" clId="{E3C29B5B-7336-4383-81C3-696633C084E5}" dt="2024-12-16T09:46:46.471" v="470" actId="1076"/>
          <ac:picMkLst>
            <pc:docMk/>
            <pc:sldMk cId="4199179695" sldId="319"/>
            <ac:picMk id="5122" creationId="{C3D003A6-6974-76C3-EAEE-32EF39ACCE67}"/>
          </ac:picMkLst>
        </pc:picChg>
      </pc:sldChg>
      <pc:sldChg chg="modSp new del mod">
        <pc:chgData name="C E" userId="606cf3f2b97f8a42" providerId="LiveId" clId="{E3C29B5B-7336-4383-81C3-696633C084E5}" dt="2024-12-16T09:49:38.551" v="623" actId="47"/>
        <pc:sldMkLst>
          <pc:docMk/>
          <pc:sldMk cId="3286155138" sldId="320"/>
        </pc:sldMkLst>
        <pc:spChg chg="mod">
          <ac:chgData name="C E" userId="606cf3f2b97f8a42" providerId="LiveId" clId="{E3C29B5B-7336-4383-81C3-696633C084E5}" dt="2024-12-16T09:49:36.909" v="622" actId="21"/>
          <ac:spMkLst>
            <pc:docMk/>
            <pc:sldMk cId="3286155138" sldId="320"/>
            <ac:spMk id="2" creationId="{6CFB99E7-0A27-6F83-036B-8A233743D612}"/>
          </ac:spMkLst>
        </pc:spChg>
      </pc:sldChg>
      <pc:sldChg chg="modSp new mod">
        <pc:chgData name="C E" userId="606cf3f2b97f8a42" providerId="LiveId" clId="{E3C29B5B-7336-4383-81C3-696633C084E5}" dt="2024-12-16T09:50:59.671" v="876" actId="108"/>
        <pc:sldMkLst>
          <pc:docMk/>
          <pc:sldMk cId="3923773413" sldId="320"/>
        </pc:sldMkLst>
        <pc:spChg chg="mod">
          <ac:chgData name="C E" userId="606cf3f2b97f8a42" providerId="LiveId" clId="{E3C29B5B-7336-4383-81C3-696633C084E5}" dt="2024-12-16T09:50:59.671" v="876" actId="108"/>
          <ac:spMkLst>
            <pc:docMk/>
            <pc:sldMk cId="3923773413" sldId="320"/>
            <ac:spMk id="2" creationId="{4EDCA112-D578-8F02-541A-91FF22AD1FEC}"/>
          </ac:spMkLst>
        </pc:spChg>
        <pc:spChg chg="mod">
          <ac:chgData name="C E" userId="606cf3f2b97f8a42" providerId="LiveId" clId="{E3C29B5B-7336-4383-81C3-696633C084E5}" dt="2024-12-16T09:50:49.604" v="875" actId="20577"/>
          <ac:spMkLst>
            <pc:docMk/>
            <pc:sldMk cId="3923773413" sldId="320"/>
            <ac:spMk id="3" creationId="{ABFB05DC-DD79-EC53-4881-6AE311D457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30E49-FAA3-4103-A19B-88A53BA86019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9D66C-2377-4C1A-B265-BC914AD7E5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81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810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33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02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02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2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73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536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47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09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0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6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file:////var/folders/1s/pqdpz0ts7c57mk136n2fbt5r0000gn/T/com.microsoft.Word/WebArchiveCopyPasteTempFiles/logomai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9C27-8E88-4EB3-A617-0E6C04A38702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F23C-2349-4F07-85CE-C491D1B1E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ikdörtgen 3">
            <a:extLst>
              <a:ext uri="{FF2B5EF4-FFF2-40B4-BE49-F238E27FC236}">
                <a16:creationId xmlns:a16="http://schemas.microsoft.com/office/drawing/2014/main" id="{D239104A-9FE5-DF47-8BF3-027C1B59D68A}"/>
              </a:ext>
            </a:extLst>
          </p:cNvPr>
          <p:cNvSpPr/>
          <p:nvPr userDrawn="1"/>
        </p:nvSpPr>
        <p:spPr>
          <a:xfrm>
            <a:off x="838200" y="6118029"/>
            <a:ext cx="1051560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altLang="tr-TR" sz="1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VI. INTERNATIONAL CONFERENCE ON COMPUTER SCIENCE AND ENGINEERING</a:t>
            </a:r>
            <a:r>
              <a:rPr lang="tr-TR" altLang="tr-TR" sz="14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(UBMK 2021)</a:t>
            </a:r>
          </a:p>
          <a:p>
            <a:pPr algn="ctr"/>
            <a:r>
              <a:rPr lang="tr-TR" altLang="tr-TR" sz="1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tr-TR" sz="1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35. BİLGİSAYAR MÜHENDİSLİĞİ BÖLÜM BAŞKANLARI KURULU TOPLANTISI</a:t>
            </a:r>
          </a:p>
        </p:txBody>
      </p:sp>
      <p:pic>
        <p:nvPicPr>
          <p:cNvPr id="8" name="Resim 1">
            <a:extLst>
              <a:ext uri="{FF2B5EF4-FFF2-40B4-BE49-F238E27FC236}">
                <a16:creationId xmlns:a16="http://schemas.microsoft.com/office/drawing/2014/main" id="{F4B74CCD-8A14-AC40-8702-A9E8E312B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8413"/>
            <a:ext cx="2490692" cy="753482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9" name="Image12">
            <a:extLst>
              <a:ext uri="{FF2B5EF4-FFF2-40B4-BE49-F238E27FC236}">
                <a16:creationId xmlns:a16="http://schemas.microsoft.com/office/drawing/2014/main" id="{A2E5998E-A85A-F247-8940-926AE5B662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14" y="6118413"/>
            <a:ext cx="2009286" cy="753482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190419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CSE 4288 –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br>
              <a:rPr lang="tr-TR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b="1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Predicting Outcomes of Turkish Constitutional Court Decisions Using Explainable Artificial Intelligence </a:t>
            </a:r>
            <a:endParaRPr lang="tr-TR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80E999B-243C-64E6-B261-0EC74742703E}"/>
              </a:ext>
            </a:extLst>
          </p:cNvPr>
          <p:cNvSpPr txBox="1"/>
          <p:nvPr/>
        </p:nvSpPr>
        <p:spPr>
          <a:xfrm>
            <a:off x="1200151" y="3297086"/>
            <a:ext cx="2360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/>
              <a:t>Cihan </a:t>
            </a:r>
            <a:r>
              <a:rPr lang="tr-TR" sz="1400" b="1" dirty="0" err="1"/>
              <a:t>Erdoğanyılmaz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2AA4646-1C8D-844D-C0FA-6F5F2F16C12D}"/>
              </a:ext>
            </a:extLst>
          </p:cNvPr>
          <p:cNvSpPr txBox="1"/>
          <p:nvPr/>
        </p:nvSpPr>
        <p:spPr>
          <a:xfrm>
            <a:off x="3612934" y="3300409"/>
            <a:ext cx="23603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/>
              <a:t>Muhammed Talha Karagül</a:t>
            </a:r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08E1443-2DB7-8939-6A44-2F9773A71FC9}"/>
              </a:ext>
            </a:extLst>
          </p:cNvPr>
          <p:cNvSpPr txBox="1"/>
          <p:nvPr/>
        </p:nvSpPr>
        <p:spPr>
          <a:xfrm>
            <a:off x="5988120" y="3300409"/>
            <a:ext cx="2360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/>
              <a:t>Mohamad</a:t>
            </a:r>
            <a:r>
              <a:rPr lang="tr-TR" sz="1400" b="1" dirty="0"/>
              <a:t> </a:t>
            </a:r>
            <a:r>
              <a:rPr lang="tr-TR" sz="1400" b="1" dirty="0" err="1"/>
              <a:t>Nael</a:t>
            </a:r>
            <a:r>
              <a:rPr lang="tr-TR" sz="1400" b="1" dirty="0"/>
              <a:t> </a:t>
            </a:r>
            <a:r>
              <a:rPr lang="tr-TR" sz="1400" b="1" dirty="0" err="1"/>
              <a:t>Ayoubi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520E18D2-1456-01E1-AED3-2E5D6C19DA93}"/>
              </a:ext>
            </a:extLst>
          </p:cNvPr>
          <p:cNvSpPr txBox="1"/>
          <p:nvPr/>
        </p:nvSpPr>
        <p:spPr>
          <a:xfrm>
            <a:off x="8624501" y="3300409"/>
            <a:ext cx="2360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/>
              <a:t>Omar</a:t>
            </a:r>
            <a:r>
              <a:rPr lang="tr-TR" sz="1400" b="1" dirty="0"/>
              <a:t> </a:t>
            </a:r>
            <a:r>
              <a:rPr lang="tr-TR" sz="1400" b="1" dirty="0" err="1"/>
              <a:t>Sameh</a:t>
            </a:r>
            <a:r>
              <a:rPr lang="tr-TR" sz="1400" b="1" dirty="0"/>
              <a:t> </a:t>
            </a:r>
            <a:r>
              <a:rPr lang="tr-TR" sz="1400" b="1" dirty="0" err="1"/>
              <a:t>Belal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D3EAC04C-B165-B15D-37F9-BC715E1DAF4D}"/>
              </a:ext>
            </a:extLst>
          </p:cNvPr>
          <p:cNvSpPr txBox="1"/>
          <p:nvPr/>
        </p:nvSpPr>
        <p:spPr>
          <a:xfrm>
            <a:off x="4807957" y="4233157"/>
            <a:ext cx="23603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/>
              <a:t>Abdelrahman</a:t>
            </a:r>
            <a:r>
              <a:rPr lang="tr-TR" sz="1400" b="1" dirty="0"/>
              <a:t> </a:t>
            </a:r>
            <a:r>
              <a:rPr lang="tr-TR" sz="1400" b="1" dirty="0" err="1"/>
              <a:t>Zahran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1C9457F4-7D36-DE7C-2763-ADA89302A824}"/>
              </a:ext>
            </a:extLst>
          </p:cNvPr>
          <p:cNvGrpSpPr/>
          <p:nvPr/>
        </p:nvGrpSpPr>
        <p:grpSpPr>
          <a:xfrm>
            <a:off x="838200" y="5143098"/>
            <a:ext cx="10515600" cy="1289505"/>
            <a:chOff x="838200" y="5095542"/>
            <a:chExt cx="10515600" cy="128950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E05E9D0-F01C-13D9-192E-D4F2B2D0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153" y="5095542"/>
              <a:ext cx="1274213" cy="128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14D31A-3FA7-5290-3247-315EFB696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095543"/>
              <a:ext cx="1274213" cy="128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872093F-9940-2277-E48C-A5C6E1A14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9587" y="5095544"/>
              <a:ext cx="1274213" cy="128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25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34788-C362-9679-42CC-644157F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9DF1689-128C-01DC-2EE5-9035F0BF96F0}"/>
              </a:ext>
            </a:extLst>
          </p:cNvPr>
          <p:cNvSpPr txBox="1">
            <a:spLocks/>
          </p:cNvSpPr>
          <p:nvPr/>
        </p:nvSpPr>
        <p:spPr>
          <a:xfrm>
            <a:off x="838200" y="15247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/>
              <a:t>The Turkish Constitutional Court evaluates individual applications according to whether or not they meet the </a:t>
            </a:r>
            <a:r>
              <a:rPr lang="en-US" sz="2400" b="1" dirty="0"/>
              <a:t>admissibility requirements </a:t>
            </a:r>
            <a:r>
              <a:rPr lang="en-US" sz="2400" dirty="0"/>
              <a:t>and </a:t>
            </a:r>
            <a:r>
              <a:rPr lang="en-US" sz="2400" b="1" dirty="0"/>
              <a:t>examines the decisions decided to be admissible on the merits</a:t>
            </a:r>
            <a:r>
              <a:rPr lang="en-US" sz="2400" dirty="0"/>
              <a:t>. </a:t>
            </a:r>
            <a:endParaRPr lang="tr-TR" sz="2400" dirty="0"/>
          </a:p>
          <a:p>
            <a:pPr>
              <a:buFontTx/>
              <a:buChar char="-"/>
            </a:pPr>
            <a:r>
              <a:rPr lang="en-US" sz="2400" dirty="0"/>
              <a:t>In the decisions it examines on the merits, it makes a decision on whether the right alleged to have been violated or not.</a:t>
            </a:r>
            <a:endParaRPr lang="tr-TR" sz="2400" dirty="0"/>
          </a:p>
          <a:p>
            <a:pPr>
              <a:buFontTx/>
              <a:buChar char="-"/>
            </a:pPr>
            <a:r>
              <a:rPr lang="en-US" sz="2400" dirty="0"/>
              <a:t>Since this study focuses on a </a:t>
            </a:r>
            <a:r>
              <a:rPr lang="en-US" sz="2400" b="1" dirty="0"/>
              <a:t>binary classification problem</a:t>
            </a:r>
            <a:r>
              <a:rPr lang="en-US" sz="2400" dirty="0"/>
              <a:t>, individual application decisions that are examined on the merits and find a violation are labeled as "</a:t>
            </a:r>
            <a:r>
              <a:rPr lang="en-US" sz="2400" b="1" dirty="0"/>
              <a:t>violation</a:t>
            </a:r>
            <a:r>
              <a:rPr lang="en-US" sz="2400" dirty="0"/>
              <a:t>", while other decisions are labeled as "</a:t>
            </a:r>
            <a:r>
              <a:rPr lang="en-US" sz="2400" b="1" dirty="0"/>
              <a:t>no violation</a:t>
            </a:r>
            <a:r>
              <a:rPr lang="en-US" sz="2400" dirty="0"/>
              <a:t>".</a:t>
            </a:r>
            <a:endParaRPr lang="tr-TR" sz="2400" dirty="0"/>
          </a:p>
          <a:p>
            <a:pPr>
              <a:buFontTx/>
              <a:buChar char="-"/>
            </a:pPr>
            <a:endParaRPr lang="tr-TR" sz="2400" dirty="0"/>
          </a:p>
          <a:p>
            <a:pPr lvl="1">
              <a:buFontTx/>
              <a:buChar char="-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295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34788-C362-9679-42CC-644157F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9DF1689-128C-01DC-2EE5-9035F0BF96F0}"/>
              </a:ext>
            </a:extLst>
          </p:cNvPr>
          <p:cNvSpPr txBox="1">
            <a:spLocks/>
          </p:cNvSpPr>
          <p:nvPr/>
        </p:nvSpPr>
        <p:spPr>
          <a:xfrm>
            <a:off x="838200" y="15247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/>
              <a:t> In order to limit the scope of the study, decisions that contain </a:t>
            </a:r>
            <a:r>
              <a:rPr lang="en-US" sz="2400" b="1" dirty="0"/>
              <a:t>both violation and rejection decisions</a:t>
            </a:r>
            <a:r>
              <a:rPr lang="en-US" sz="2400" dirty="0"/>
              <a:t> were excluded from the dataset, as in the study conducted by </a:t>
            </a:r>
            <a:r>
              <a:rPr lang="en-US" sz="2400" dirty="0" err="1"/>
              <a:t>Mumcuoğlu</a:t>
            </a:r>
            <a:r>
              <a:rPr lang="en-US" sz="2400" dirty="0"/>
              <a:t> et al. </a:t>
            </a:r>
            <a:r>
              <a:rPr lang="tr-TR" sz="2400" dirty="0"/>
              <a:t>[1].</a:t>
            </a:r>
          </a:p>
          <a:p>
            <a:pPr>
              <a:buFontTx/>
              <a:buChar char="-"/>
            </a:pPr>
            <a:r>
              <a:rPr lang="en-US" sz="2400" dirty="0"/>
              <a:t>However, unlike the mentioned study, not all decisions with different outcomes were filtered out; instead, only decisions with different outcomes for the first two right types most relevant to the decision were removed.</a:t>
            </a:r>
            <a:endParaRPr lang="tr-TR" sz="2400" dirty="0"/>
          </a:p>
          <a:p>
            <a:pPr>
              <a:buFontTx/>
              <a:buChar char="-"/>
            </a:pPr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removal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, </a:t>
            </a:r>
            <a:r>
              <a:rPr lang="tr-TR" sz="2400" b="1" dirty="0" err="1"/>
              <a:t>the</a:t>
            </a:r>
            <a:r>
              <a:rPr lang="tr-TR" sz="2400" b="1" dirty="0"/>
              <a:t> final </a:t>
            </a:r>
            <a:r>
              <a:rPr lang="tr-TR" sz="2400" b="1" dirty="0" err="1"/>
              <a:t>dataset</a:t>
            </a:r>
            <a:r>
              <a:rPr lang="tr-TR" sz="2400" b="1" dirty="0"/>
              <a:t> </a:t>
            </a:r>
            <a:r>
              <a:rPr lang="tr-TR" sz="2400" b="1" dirty="0" err="1"/>
              <a:t>created</a:t>
            </a:r>
            <a:r>
              <a:rPr lang="tr-TR" sz="2400" b="1" dirty="0"/>
              <a:t> </a:t>
            </a:r>
            <a:r>
              <a:rPr lang="tr-TR" sz="2400" b="1" dirty="0" err="1"/>
              <a:t>with</a:t>
            </a:r>
            <a:r>
              <a:rPr lang="tr-TR" sz="2400" b="1" dirty="0"/>
              <a:t> 13,286 </a:t>
            </a:r>
            <a:r>
              <a:rPr lang="tr-TR" sz="2400" b="1" dirty="0" err="1"/>
              <a:t>decision</a:t>
            </a:r>
            <a:r>
              <a:rPr lang="tr-TR" sz="2400" b="1" dirty="0"/>
              <a:t> </a:t>
            </a:r>
            <a:r>
              <a:rPr lang="tr-TR" sz="2400" b="1" dirty="0" err="1"/>
              <a:t>texts</a:t>
            </a:r>
            <a:r>
              <a:rPr lang="tr-TR" sz="2400" dirty="0"/>
              <a:t>.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491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D3A2F3-A2A3-6E43-4AFD-90F6903A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Data 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F7A211-8C8E-672E-65CA-26BFBAFE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distrubition</a:t>
            </a:r>
            <a:r>
              <a:rPr lang="tr-TR" dirty="0"/>
              <a:t> of </a:t>
            </a:r>
            <a:r>
              <a:rPr lang="tr-TR" dirty="0" err="1"/>
              <a:t>dataset</a:t>
            </a:r>
            <a:endParaRPr lang="tr-TR" dirty="0"/>
          </a:p>
          <a:p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  <a:p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words</a:t>
            </a:r>
            <a:endParaRPr lang="tr-TR" dirty="0"/>
          </a:p>
          <a:p>
            <a:r>
              <a:rPr lang="tr-TR" dirty="0"/>
              <a:t>Distribution of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words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806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9D2E3E-6CF0-424C-422B-0A290447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Distrubition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(EDA)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3C7EA-DD3D-FCA5-4616-AD54968A1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" r="247" b="50923"/>
          <a:stretch/>
        </p:blipFill>
        <p:spPr bwMode="auto">
          <a:xfrm>
            <a:off x="1768556" y="1560916"/>
            <a:ext cx="8215198" cy="37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0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180851-ED56-F51B-2054-8D37D291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97F7AF-7114-B56A-D617-6A633E6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Distrubition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(EDA)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6E63D7-BDA8-21A6-A791-B2A88FF34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784" r="-2968"/>
          <a:stretch/>
        </p:blipFill>
        <p:spPr bwMode="auto">
          <a:xfrm>
            <a:off x="1829702" y="1615019"/>
            <a:ext cx="8392967" cy="39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1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255110-054E-384B-E95D-06ECB4A3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Right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(EDA)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622D05-617E-0EC0-4626-4B836F9D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60" y="1356427"/>
            <a:ext cx="7760334" cy="45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3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081F1CC2-564C-D841-7B65-7AC4A7460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456565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3D003A6-6974-76C3-EAEE-32EF39AC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537" y="880771"/>
            <a:ext cx="75057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7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DCA112-D578-8F02-541A-91FF22AD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FB05DC-DD79-EC53-4881-6AE311D4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Training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r>
              <a:rPr lang="tr-TR" dirty="0"/>
              <a:t>Training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r>
              <a:rPr lang="tr-TR" dirty="0"/>
              <a:t>Evaluation</a:t>
            </a:r>
          </a:p>
          <a:p>
            <a:r>
              <a:rPr lang="tr-TR" dirty="0"/>
              <a:t>Using </a:t>
            </a:r>
            <a:r>
              <a:rPr lang="tr-TR" dirty="0" err="1"/>
              <a:t>explainability</a:t>
            </a:r>
            <a:r>
              <a:rPr lang="tr-TR" dirty="0"/>
              <a:t> </a:t>
            </a:r>
            <a:r>
              <a:rPr lang="tr-TR" dirty="0" err="1"/>
              <a:t>approachs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interpretable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377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69129" cy="1503322"/>
          </a:xfrm>
        </p:spPr>
        <p:txBody>
          <a:bodyPr/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3AE35195-163F-7D02-9CF0-6D61F453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- </a:t>
            </a:r>
            <a:r>
              <a:rPr lang="en-US" dirty="0"/>
              <a:t>In this study, the architecture chosen as a reference for testing the </a:t>
            </a:r>
            <a:r>
              <a:rPr lang="en-US" dirty="0" err="1"/>
              <a:t>explainability</a:t>
            </a:r>
            <a:r>
              <a:rPr lang="en-US" dirty="0"/>
              <a:t> approach is the </a:t>
            </a:r>
            <a:r>
              <a:rPr lang="en-US" b="1" dirty="0"/>
              <a:t>Transformer</a:t>
            </a:r>
            <a:r>
              <a:rPr lang="en-US" dirty="0"/>
              <a:t> </a:t>
            </a:r>
            <a:r>
              <a:rPr lang="tr-TR" dirty="0"/>
              <a:t>[12] </a:t>
            </a:r>
            <a:r>
              <a:rPr lang="en-US" dirty="0"/>
              <a:t>architecture, which is known to achieve the best performance in many natural language processing tasks in the literature. </a:t>
            </a:r>
            <a:endParaRPr lang="tr-TR" dirty="0"/>
          </a:p>
          <a:p>
            <a:pPr>
              <a:buFontTx/>
              <a:buChar char="-"/>
            </a:pPr>
            <a:r>
              <a:rPr lang="en-US" dirty="0"/>
              <a:t>The models selected are </a:t>
            </a:r>
            <a:r>
              <a:rPr lang="en-US" b="1" dirty="0"/>
              <a:t>encoder-only models </a:t>
            </a:r>
            <a:r>
              <a:rPr lang="en-US" dirty="0"/>
              <a:t>known to have higher performance in supervised learning tasks such as text classification</a:t>
            </a:r>
            <a:r>
              <a:rPr lang="tr-TR" dirty="0"/>
              <a:t>.</a:t>
            </a:r>
          </a:p>
          <a:p>
            <a:pPr>
              <a:buFontTx/>
              <a:buChar char="-"/>
            </a:pP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traditional</a:t>
            </a:r>
            <a:r>
              <a:rPr lang="tr-TR" dirty="0"/>
              <a:t> ML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,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,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,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dirty="0"/>
              <a:t>-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impacts</a:t>
            </a:r>
            <a:r>
              <a:rPr lang="tr-TR" dirty="0"/>
              <a:t> of </a:t>
            </a:r>
            <a:r>
              <a:rPr lang="tr-TR" dirty="0" err="1"/>
              <a:t>advances</a:t>
            </a:r>
            <a:r>
              <a:rPr lang="tr-TR" dirty="0"/>
              <a:t> in AI </a:t>
            </a:r>
            <a:r>
              <a:rPr lang="tr-TR" dirty="0" err="1"/>
              <a:t>technologies</a:t>
            </a:r>
            <a:r>
              <a:rPr lang="tr-TR" dirty="0"/>
              <a:t> on </a:t>
            </a:r>
            <a:r>
              <a:rPr lang="tr-TR" dirty="0" err="1"/>
              <a:t>law</a:t>
            </a:r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aspects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- Right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explanation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8746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8277E8-1E3C-5D76-714E-2CFFAACD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DL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8">
            <a:extLst>
              <a:ext uri="{FF2B5EF4-FFF2-40B4-BE49-F238E27FC236}">
                <a16:creationId xmlns:a16="http://schemas.microsoft.com/office/drawing/2014/main" id="{A63E744B-3BF9-0F7F-7E8E-46DF0B747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80" y="1906968"/>
            <a:ext cx="10515600" cy="1793516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5AAF615-B329-45DF-7150-069ECC71FEF9}"/>
              </a:ext>
            </a:extLst>
          </p:cNvPr>
          <p:cNvSpPr txBox="1"/>
          <p:nvPr/>
        </p:nvSpPr>
        <p:spPr>
          <a:xfrm>
            <a:off x="1026980" y="3916764"/>
            <a:ext cx="894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downloaded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Hugging</a:t>
            </a:r>
            <a:r>
              <a:rPr lang="tr-TR" dirty="0"/>
              <a:t> </a:t>
            </a:r>
            <a:r>
              <a:rPr lang="tr-TR" dirty="0" err="1"/>
              <a:t>Face</a:t>
            </a:r>
            <a:r>
              <a:rPr lang="tr-TR" dirty="0"/>
              <a:t> platform. </a:t>
            </a:r>
            <a:r>
              <a:rPr lang="tr-TR" dirty="0" err="1"/>
              <a:t>Only</a:t>
            </a:r>
            <a:r>
              <a:rPr lang="tr-TR" dirty="0"/>
              <a:t> bert-</a:t>
            </a:r>
            <a:r>
              <a:rPr lang="tr-TR" dirty="0" err="1"/>
              <a:t>base</a:t>
            </a:r>
            <a:r>
              <a:rPr lang="tr-TR" dirty="0"/>
              <a:t>-</a:t>
            </a:r>
            <a:r>
              <a:rPr lang="tr-TR" dirty="0" err="1"/>
              <a:t>turkish-cased</a:t>
            </a:r>
            <a:r>
              <a:rPr lang="tr-TR" dirty="0"/>
              <a:t> model is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limit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scope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14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03253D-DC11-FD78-EEC2-B6A12913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Experiment </a:t>
            </a:r>
            <a:r>
              <a:rPr lang="tr-TR" b="1" dirty="0" err="1"/>
              <a:t>Results</a:t>
            </a:r>
            <a:endParaRPr lang="tr-TR" b="1" dirty="0"/>
          </a:p>
        </p:txBody>
      </p:sp>
      <p:pic>
        <p:nvPicPr>
          <p:cNvPr id="4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1AAAF9DF-A87C-3742-A981-8F2444136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72" y="1825625"/>
            <a:ext cx="8066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5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The most significant contribution of the study presented in this paper is not only the achievement of models with high performance but also the </a:t>
            </a:r>
            <a:r>
              <a:rPr lang="en-US" b="1" dirty="0"/>
              <a:t>development of an interdisciplinary approach </a:t>
            </a:r>
            <a:r>
              <a:rPr lang="en-US" dirty="0"/>
              <a:t>toward the </a:t>
            </a:r>
            <a:r>
              <a:rPr lang="en-US" b="1" dirty="0" err="1"/>
              <a:t>explainability</a:t>
            </a:r>
            <a:r>
              <a:rPr lang="en-US" b="1" dirty="0"/>
              <a:t> of models</a:t>
            </a:r>
            <a:r>
              <a:rPr lang="en-US" dirty="0"/>
              <a:t>.</a:t>
            </a: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441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tr-TR" dirty="0" err="1"/>
              <a:t>Shapley</a:t>
            </a:r>
            <a:r>
              <a:rPr lang="tr-TR" dirty="0"/>
              <a:t> [13]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formula</a:t>
            </a:r>
            <a:r>
              <a:rPr lang="tr-TR" dirty="0"/>
              <a:t>:</a:t>
            </a:r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practically</a:t>
            </a:r>
            <a:r>
              <a:rPr lang="tr-TR" dirty="0"/>
              <a:t> not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exact</a:t>
            </a:r>
            <a:r>
              <a:rPr lang="tr-TR" dirty="0"/>
              <a:t> </a:t>
            </a:r>
            <a:r>
              <a:rPr lang="tr-TR" dirty="0" err="1"/>
              <a:t>Shapley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approximate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in </a:t>
            </a:r>
            <a:r>
              <a:rPr lang="tr-TR" b="1" dirty="0"/>
              <a:t>SHAP [14] </a:t>
            </a:r>
            <a:r>
              <a:rPr lang="tr-TR" b="1" dirty="0" err="1"/>
              <a:t>library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b="1" dirty="0" err="1"/>
              <a:t>Partition</a:t>
            </a:r>
            <a:r>
              <a:rPr lang="tr-TR" b="1" dirty="0"/>
              <a:t> </a:t>
            </a:r>
            <a:r>
              <a:rPr lang="tr-TR" b="1" dirty="0" err="1"/>
              <a:t>Explainer</a:t>
            </a:r>
            <a:r>
              <a:rPr lang="tr-TR" dirty="0"/>
              <a:t>.</a:t>
            </a:r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FBE81CF4-8C31-5FD8-30AE-0C5DBF07C051}"/>
              </a:ext>
            </a:extLst>
          </p:cNvPr>
          <p:cNvGrpSpPr/>
          <p:nvPr/>
        </p:nvGrpSpPr>
        <p:grpSpPr>
          <a:xfrm>
            <a:off x="1243539" y="2561403"/>
            <a:ext cx="8939175" cy="1632023"/>
            <a:chOff x="1556979" y="2419163"/>
            <a:chExt cx="8939175" cy="1632023"/>
          </a:xfrm>
        </p:grpSpPr>
        <p:grpSp>
          <p:nvGrpSpPr>
            <p:cNvPr id="33" name="Grup 32">
              <a:extLst>
                <a:ext uri="{FF2B5EF4-FFF2-40B4-BE49-F238E27FC236}">
                  <a16:creationId xmlns:a16="http://schemas.microsoft.com/office/drawing/2014/main" id="{5C8C720D-4C78-6E27-3DE7-2DFE746F7473}"/>
                </a:ext>
              </a:extLst>
            </p:cNvPr>
            <p:cNvGrpSpPr/>
            <p:nvPr/>
          </p:nvGrpSpPr>
          <p:grpSpPr>
            <a:xfrm>
              <a:off x="1556979" y="2419163"/>
              <a:ext cx="8939175" cy="1632023"/>
              <a:chOff x="1739858" y="3286745"/>
              <a:chExt cx="8939175" cy="1632023"/>
            </a:xfrm>
          </p:grpSpPr>
          <p:grpSp>
            <p:nvGrpSpPr>
              <p:cNvPr id="32" name="Grup 31">
                <a:extLst>
                  <a:ext uri="{FF2B5EF4-FFF2-40B4-BE49-F238E27FC236}">
                    <a16:creationId xmlns:a16="http://schemas.microsoft.com/office/drawing/2014/main" id="{04EC79FD-B0C6-37C8-67E6-8B823B3957A2}"/>
                  </a:ext>
                </a:extLst>
              </p:cNvPr>
              <p:cNvGrpSpPr/>
              <p:nvPr/>
            </p:nvGrpSpPr>
            <p:grpSpPr>
              <a:xfrm>
                <a:off x="1739858" y="3286745"/>
                <a:ext cx="8939175" cy="1632023"/>
                <a:chOff x="1550204" y="2976465"/>
                <a:chExt cx="8939175" cy="1632023"/>
              </a:xfrm>
            </p:grpSpPr>
            <p:grpSp>
              <p:nvGrpSpPr>
                <p:cNvPr id="31" name="Grup 30">
                  <a:extLst>
                    <a:ext uri="{FF2B5EF4-FFF2-40B4-BE49-F238E27FC236}">
                      <a16:creationId xmlns:a16="http://schemas.microsoft.com/office/drawing/2014/main" id="{42852E0B-5DA5-4A22-EC36-1C847BB6DBF9}"/>
                    </a:ext>
                  </a:extLst>
                </p:cNvPr>
                <p:cNvGrpSpPr/>
                <p:nvPr/>
              </p:nvGrpSpPr>
              <p:grpSpPr>
                <a:xfrm>
                  <a:off x="1550204" y="2976465"/>
                  <a:ext cx="8939175" cy="1632023"/>
                  <a:chOff x="1556978" y="2962918"/>
                  <a:chExt cx="8939175" cy="1632023"/>
                </a:xfrm>
              </p:grpSpPr>
              <p:pic>
                <p:nvPicPr>
                  <p:cNvPr id="9" name="Resim 8">
                    <a:extLst>
                      <a:ext uri="{FF2B5EF4-FFF2-40B4-BE49-F238E27FC236}">
                        <a16:creationId xmlns:a16="http://schemas.microsoft.com/office/drawing/2014/main" id="{314B9D78-6572-D07D-5761-D9144486E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7519" y="3122542"/>
                    <a:ext cx="8343900" cy="1238250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Düz Bağlayıcı 10">
                    <a:extLst>
                      <a:ext uri="{FF2B5EF4-FFF2-40B4-BE49-F238E27FC236}">
                        <a16:creationId xmlns:a16="http://schemas.microsoft.com/office/drawing/2014/main" id="{BD77D81B-62EE-8308-68D9-7C9E3F08B8C4}"/>
                      </a:ext>
                    </a:extLst>
                  </p:cNvPr>
                  <p:cNvCxnSpPr/>
                  <p:nvPr/>
                </p:nvCxnSpPr>
                <p:spPr>
                  <a:xfrm>
                    <a:off x="6678070" y="4046957"/>
                    <a:ext cx="3403927" cy="0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Metin kutusu 11">
                    <a:extLst>
                      <a:ext uri="{FF2B5EF4-FFF2-40B4-BE49-F238E27FC236}">
                        <a16:creationId xmlns:a16="http://schemas.microsoft.com/office/drawing/2014/main" id="{EA183805-1A2A-0AD8-4A82-5DC3DF131599}"/>
                      </a:ext>
                    </a:extLst>
                  </p:cNvPr>
                  <p:cNvSpPr txBox="1"/>
                  <p:nvPr/>
                </p:nvSpPr>
                <p:spPr>
                  <a:xfrm>
                    <a:off x="6393748" y="4075261"/>
                    <a:ext cx="410240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r-TR" sz="1600" b="1" dirty="0" err="1"/>
                      <a:t>Marginal</a:t>
                    </a:r>
                    <a:r>
                      <a:rPr lang="tr-TR" sz="1600" b="1" dirty="0"/>
                      <a:t> </a:t>
                    </a:r>
                    <a:r>
                      <a:rPr lang="tr-TR" sz="1600" b="1" dirty="0" err="1"/>
                      <a:t>contrubition</a:t>
                    </a:r>
                    <a:r>
                      <a:rPr lang="tr-TR" sz="1600" b="1" dirty="0"/>
                      <a:t> of </a:t>
                    </a:r>
                    <a:r>
                      <a:rPr lang="tr-TR" sz="1600" b="1" dirty="0" err="1"/>
                      <a:t>player</a:t>
                    </a:r>
                    <a:r>
                      <a:rPr lang="tr-TR" sz="1600" b="1" dirty="0"/>
                      <a:t> i </a:t>
                    </a:r>
                    <a:r>
                      <a:rPr lang="tr-TR" sz="1600" b="1" dirty="0" err="1"/>
                      <a:t>to</a:t>
                    </a:r>
                    <a:r>
                      <a:rPr lang="tr-TR" sz="1600" b="1" dirty="0"/>
                      <a:t> </a:t>
                    </a:r>
                    <a:r>
                      <a:rPr lang="tr-TR" sz="1600" b="1" dirty="0" err="1"/>
                      <a:t>coalition</a:t>
                    </a:r>
                    <a:r>
                      <a:rPr lang="tr-TR" sz="1600" b="1" dirty="0"/>
                      <a:t> S</a:t>
                    </a:r>
                  </a:p>
                </p:txBody>
              </p:sp>
              <p:sp>
                <p:nvSpPr>
                  <p:cNvPr id="17" name="Metin kutusu 16">
                    <a:extLst>
                      <a:ext uri="{FF2B5EF4-FFF2-40B4-BE49-F238E27FC236}">
                        <a16:creationId xmlns:a16="http://schemas.microsoft.com/office/drawing/2014/main" id="{90DDAF38-FE73-5F9F-F9B3-EC8589606D3C}"/>
                      </a:ext>
                    </a:extLst>
                  </p:cNvPr>
                  <p:cNvSpPr txBox="1"/>
                  <p:nvPr/>
                </p:nvSpPr>
                <p:spPr>
                  <a:xfrm>
                    <a:off x="4727787" y="4133276"/>
                    <a:ext cx="30556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200" b="1" dirty="0"/>
                      <a:t>Total </a:t>
                    </a:r>
                    <a:r>
                      <a:rPr lang="tr-TR" sz="1200" b="1" dirty="0" err="1"/>
                      <a:t>number</a:t>
                    </a:r>
                    <a:r>
                      <a:rPr lang="tr-TR" sz="1200" b="1" dirty="0"/>
                      <a:t> </a:t>
                    </a:r>
                  </a:p>
                  <a:p>
                    <a:r>
                      <a:rPr lang="tr-TR" sz="1200" b="1" dirty="0"/>
                      <a:t>of </a:t>
                    </a:r>
                    <a:r>
                      <a:rPr lang="tr-TR" sz="1200" b="1" dirty="0" err="1"/>
                      <a:t>coalitions</a:t>
                    </a:r>
                    <a:endParaRPr lang="tr-TR" sz="1200" b="1" dirty="0"/>
                  </a:p>
                </p:txBody>
              </p:sp>
              <p:sp>
                <p:nvSpPr>
                  <p:cNvPr id="22" name="Metin kutusu 21">
                    <a:extLst>
                      <a:ext uri="{FF2B5EF4-FFF2-40B4-BE49-F238E27FC236}">
                        <a16:creationId xmlns:a16="http://schemas.microsoft.com/office/drawing/2014/main" id="{E0BA168D-BEB8-6D0E-BFE3-390C478BF77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8177" y="2962918"/>
                    <a:ext cx="30556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200" b="1" dirty="0" err="1"/>
                      <a:t>Number</a:t>
                    </a:r>
                    <a:r>
                      <a:rPr lang="tr-TR" sz="1200" b="1" dirty="0"/>
                      <a:t> of </a:t>
                    </a:r>
                    <a:r>
                      <a:rPr lang="tr-TR" sz="1200" b="1" dirty="0" err="1"/>
                      <a:t>coalitions</a:t>
                    </a:r>
                    <a:r>
                      <a:rPr lang="tr-TR" sz="1200" b="1" dirty="0"/>
                      <a:t> </a:t>
                    </a:r>
                    <a:r>
                      <a:rPr lang="tr-TR" sz="1200" b="1" dirty="0" err="1"/>
                      <a:t>after</a:t>
                    </a:r>
                    <a:r>
                      <a:rPr lang="tr-TR" sz="1200" b="1" dirty="0"/>
                      <a:t> i</a:t>
                    </a:r>
                  </a:p>
                </p:txBody>
              </p:sp>
              <p:sp>
                <p:nvSpPr>
                  <p:cNvPr id="24" name="Metin kutusu 23">
                    <a:extLst>
                      <a:ext uri="{FF2B5EF4-FFF2-40B4-BE49-F238E27FC236}">
                        <a16:creationId xmlns:a16="http://schemas.microsoft.com/office/drawing/2014/main" id="{9EC33D9A-CE50-F5DF-E697-317084258ED6}"/>
                      </a:ext>
                    </a:extLst>
                  </p:cNvPr>
                  <p:cNvSpPr txBox="1"/>
                  <p:nvPr/>
                </p:nvSpPr>
                <p:spPr>
                  <a:xfrm>
                    <a:off x="1556978" y="3076153"/>
                    <a:ext cx="30556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200" b="1" dirty="0" err="1"/>
                      <a:t>Number</a:t>
                    </a:r>
                    <a:r>
                      <a:rPr lang="tr-TR" sz="1200" b="1" dirty="0"/>
                      <a:t> of </a:t>
                    </a:r>
                    <a:r>
                      <a:rPr lang="tr-TR" sz="1200" b="1" dirty="0" err="1"/>
                      <a:t>coalitions</a:t>
                    </a:r>
                    <a:r>
                      <a:rPr lang="tr-TR" sz="1200" b="1" dirty="0"/>
                      <a:t> </a:t>
                    </a:r>
                    <a:r>
                      <a:rPr lang="tr-TR" sz="1200" b="1" dirty="0" err="1"/>
                      <a:t>without</a:t>
                    </a:r>
                    <a:r>
                      <a:rPr lang="tr-TR" sz="1200" b="1" dirty="0"/>
                      <a:t> i</a:t>
                    </a:r>
                  </a:p>
                </p:txBody>
              </p:sp>
            </p:grpSp>
            <p:cxnSp>
              <p:nvCxnSpPr>
                <p:cNvPr id="28" name="Düz Ok Bağlayıcısı 27">
                  <a:extLst>
                    <a:ext uri="{FF2B5EF4-FFF2-40B4-BE49-F238E27FC236}">
                      <a16:creationId xmlns:a16="http://schemas.microsoft.com/office/drawing/2014/main" id="{178837B3-C0CB-77C4-D019-EA1FE0E84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04452" y="3304003"/>
                  <a:ext cx="364721" cy="101458"/>
                </a:xfrm>
                <a:prstGeom prst="straightConnector1">
                  <a:avLst/>
                </a:prstGeom>
                <a:ln w="349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Düz Bağlayıcı 19">
                <a:extLst>
                  <a:ext uri="{FF2B5EF4-FFF2-40B4-BE49-F238E27FC236}">
                    <a16:creationId xmlns:a16="http://schemas.microsoft.com/office/drawing/2014/main" id="{D56F6C5F-89D8-B05C-EB08-6C4F37014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667" y="3538479"/>
                <a:ext cx="1551093" cy="0"/>
              </a:xfrm>
              <a:prstGeom prst="line">
                <a:avLst/>
              </a:prstGeom>
              <a:ln w="349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Düz Bağlayıcı 12">
              <a:extLst>
                <a:ext uri="{FF2B5EF4-FFF2-40B4-BE49-F238E27FC236}">
                  <a16:creationId xmlns:a16="http://schemas.microsoft.com/office/drawing/2014/main" id="{425E048E-35AD-FAD8-ED5B-E34A976B68CA}"/>
                </a:ext>
              </a:extLst>
            </p:cNvPr>
            <p:cNvCxnSpPr>
              <a:cxnSpLocks/>
            </p:cNvCxnSpPr>
            <p:nvPr/>
          </p:nvCxnSpPr>
          <p:spPr>
            <a:xfrm>
              <a:off x="4954804" y="3589521"/>
              <a:ext cx="548530" cy="0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52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3A3E6181-0673-4AD0-0F5A-F6357C225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98" y="1443036"/>
            <a:ext cx="7416945" cy="4288844"/>
          </a:xfr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24885DF-DAD3-7AD4-146E-2504BA88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1803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67A280-532C-C6AF-A071-0E9A0B80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lang="tr-TR" dirty="0"/>
          </a:p>
        </p:txBody>
      </p:sp>
      <p:pic>
        <p:nvPicPr>
          <p:cNvPr id="4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0186D64D-DE60-C56D-A02B-E8B292DD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0509"/>
            <a:ext cx="10515600" cy="3481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423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E706E-37DD-7957-DAC1-A4C63D00E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8351C-2198-192E-5BCD-A029E5F7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B98D09F-3BFC-DC2B-58F9-5779EE20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2169F17-231E-5E71-4155-570DA61F0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8" y="1525341"/>
            <a:ext cx="9579803" cy="4772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98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F5FEEE-F70D-BFFC-D6F2-96157AAA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lang="tr-TR" dirty="0"/>
          </a:p>
        </p:txBody>
      </p:sp>
      <p:pic>
        <p:nvPicPr>
          <p:cNvPr id="4" name="Picture 1" descr="A screen shot of a chart&#10;&#10;Description automatically generated">
            <a:extLst>
              <a:ext uri="{FF2B5EF4-FFF2-40B4-BE49-F238E27FC236}">
                <a16:creationId xmlns:a16="http://schemas.microsoft.com/office/drawing/2014/main" id="{D079B6EC-A1B4-DD68-267D-0F8EE884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73" y="1229642"/>
            <a:ext cx="4493902" cy="55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56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Interesting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Point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Another important point to emphasize in this study is the </a:t>
            </a:r>
            <a:r>
              <a:rPr lang="en-US" b="1" dirty="0"/>
              <a:t>nature of the dataset</a:t>
            </a:r>
            <a:r>
              <a:rPr lang="en-US" dirty="0"/>
              <a:t>. It is very difficult for a legal practitioner to predict the outcome of a constitutional court decision based </a:t>
            </a:r>
            <a:r>
              <a:rPr lang="en-US" b="1" dirty="0"/>
              <a:t>only on the subject matter of the individual application and the concrete life event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71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Conclusio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In conclusion, this study provides a </a:t>
            </a:r>
            <a:r>
              <a:rPr lang="en-US" b="1" dirty="0"/>
              <a:t>foundational basis </a:t>
            </a:r>
            <a:r>
              <a:rPr lang="en-US" dirty="0"/>
              <a:t>to guide future research in </a:t>
            </a:r>
            <a:r>
              <a:rPr lang="en-US" b="1" dirty="0"/>
              <a:t>measuring and improving the </a:t>
            </a:r>
            <a:r>
              <a:rPr lang="en-US" b="1" dirty="0" err="1"/>
              <a:t>explainability</a:t>
            </a:r>
            <a:r>
              <a:rPr lang="en-US" b="1" dirty="0"/>
              <a:t> performance of AI models in the field of law</a:t>
            </a:r>
            <a:r>
              <a:rPr lang="en-US" dirty="0"/>
              <a:t>. </a:t>
            </a:r>
            <a:endParaRPr lang="tr-TR" dirty="0"/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explainability</a:t>
            </a:r>
            <a:r>
              <a:rPr lang="en-US" dirty="0"/>
              <a:t> approach presented in the paper is not the key that unlocks the black box completely, it merely </a:t>
            </a:r>
            <a:r>
              <a:rPr lang="en-US" b="1" dirty="0"/>
              <a:t>provides ideas on how to build the key that social scientists and engineers will hold together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063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Discovering patterns is the process of </a:t>
            </a:r>
            <a:r>
              <a:rPr lang="en-US" b="1" dirty="0"/>
              <a:t>understanding</a:t>
            </a:r>
            <a:r>
              <a:rPr lang="en-US" dirty="0"/>
              <a:t>, 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>while </a:t>
            </a:r>
            <a:r>
              <a:rPr lang="en-US" b="1" dirty="0" err="1"/>
              <a:t>explainability</a:t>
            </a:r>
            <a:r>
              <a:rPr lang="en-US" dirty="0"/>
              <a:t> refers to the ability to represent the discovered patterns in a way that the target audience can comprehend.</a:t>
            </a:r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en-US" dirty="0"/>
              <a:t>Can machines </a:t>
            </a:r>
            <a:r>
              <a:rPr lang="en-US" b="1" dirty="0"/>
              <a:t>understand</a:t>
            </a:r>
            <a:r>
              <a:rPr lang="en-US" dirty="0"/>
              <a:t> the law?</a:t>
            </a:r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en-US" dirty="0"/>
              <a:t>Can machines </a:t>
            </a:r>
            <a:r>
              <a:rPr lang="en-US" b="1" dirty="0"/>
              <a:t>explain</a:t>
            </a:r>
            <a:r>
              <a:rPr lang="en-US" dirty="0"/>
              <a:t> the law?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5607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96AC012-2E35-9D6B-7172-08D1861C9E6A}"/>
              </a:ext>
            </a:extLst>
          </p:cNvPr>
          <p:cNvSpPr txBox="1">
            <a:spLocks/>
          </p:cNvSpPr>
          <p:nvPr/>
        </p:nvSpPr>
        <p:spPr>
          <a:xfrm>
            <a:off x="838200" y="15900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/>
              <a:t>1- </a:t>
            </a:r>
            <a:r>
              <a:rPr lang="en-US" sz="1800" dirty="0"/>
              <a:t>E. </a:t>
            </a:r>
            <a:r>
              <a:rPr lang="en-US" sz="1800" dirty="0" err="1"/>
              <a:t>Mumcuoglu</a:t>
            </a:r>
            <a:r>
              <a:rPr lang="en-US" sz="1800" dirty="0"/>
              <a:t>, C. E. </a:t>
            </a:r>
            <a:r>
              <a:rPr lang="en-US" sz="1800" dirty="0" err="1"/>
              <a:t>Öztürk</a:t>
            </a:r>
            <a:r>
              <a:rPr lang="en-US" sz="1800" dirty="0"/>
              <a:t>, H. M. </a:t>
            </a:r>
            <a:r>
              <a:rPr lang="en-US" sz="1800" dirty="0" err="1"/>
              <a:t>Ozaktas</a:t>
            </a:r>
            <a:r>
              <a:rPr lang="en-US" sz="1800" dirty="0"/>
              <a:t>, and A. </a:t>
            </a:r>
            <a:r>
              <a:rPr lang="en-US" sz="1800" dirty="0" err="1"/>
              <a:t>Koç</a:t>
            </a:r>
            <a:r>
              <a:rPr lang="en-US" sz="1800" dirty="0"/>
              <a:t>, “Natural language processing in law: Prediction of outcomes in the higher courts of Turkey,” </a:t>
            </a:r>
            <a:r>
              <a:rPr lang="en-US" sz="1800" i="1" dirty="0"/>
              <a:t>Information Processing &amp; Management</a:t>
            </a:r>
            <a:r>
              <a:rPr lang="en-US" sz="1800" dirty="0"/>
              <a:t>, vol. 58, no. 5, p. 102684, 2021. </a:t>
            </a:r>
            <a:r>
              <a:rPr lang="tr-TR" sz="1800" dirty="0"/>
              <a:t> </a:t>
            </a:r>
          </a:p>
          <a:p>
            <a:pPr marL="0" indent="0">
              <a:buNone/>
            </a:pPr>
            <a:r>
              <a:rPr lang="tr-TR" sz="1800" dirty="0"/>
              <a:t>2- A. C. Aras, C. E. Öztürk </a:t>
            </a:r>
            <a:r>
              <a:rPr lang="tr-TR" sz="1800" dirty="0" err="1"/>
              <a:t>and</a:t>
            </a:r>
            <a:r>
              <a:rPr lang="tr-TR" sz="1800" dirty="0"/>
              <a:t> A. Koç, "</a:t>
            </a:r>
            <a:r>
              <a:rPr lang="tr-TR" sz="1800" dirty="0" err="1"/>
              <a:t>Feedforward</a:t>
            </a:r>
            <a:r>
              <a:rPr lang="tr-TR" sz="1800" dirty="0"/>
              <a:t> </a:t>
            </a:r>
            <a:r>
              <a:rPr lang="tr-TR" sz="1800" dirty="0" err="1"/>
              <a:t>Neural</a:t>
            </a:r>
            <a:r>
              <a:rPr lang="tr-TR" sz="1800" dirty="0"/>
              <a:t> Network </a:t>
            </a:r>
            <a:r>
              <a:rPr lang="tr-TR" sz="1800" dirty="0" err="1"/>
              <a:t>Based</a:t>
            </a:r>
            <a:r>
              <a:rPr lang="tr-TR" sz="1800" dirty="0"/>
              <a:t> Case </a:t>
            </a:r>
            <a:r>
              <a:rPr lang="tr-TR" sz="1800" dirty="0" err="1"/>
              <a:t>Prediction</a:t>
            </a:r>
            <a:r>
              <a:rPr lang="tr-TR" sz="1800" dirty="0"/>
              <a:t> in </a:t>
            </a:r>
            <a:r>
              <a:rPr lang="tr-TR" sz="1800" dirty="0" err="1"/>
              <a:t>Turkish</a:t>
            </a:r>
            <a:r>
              <a:rPr lang="tr-TR" sz="1800" dirty="0"/>
              <a:t> </a:t>
            </a:r>
            <a:r>
              <a:rPr lang="tr-TR" sz="1800" dirty="0" err="1"/>
              <a:t>Higher</a:t>
            </a:r>
            <a:r>
              <a:rPr lang="tr-TR" sz="1800" dirty="0"/>
              <a:t> </a:t>
            </a:r>
            <a:r>
              <a:rPr lang="tr-TR" sz="1800" dirty="0" err="1"/>
              <a:t>Courts</a:t>
            </a:r>
            <a:r>
              <a:rPr lang="tr-TR" sz="1800" dirty="0"/>
              <a:t>," </a:t>
            </a:r>
            <a:r>
              <a:rPr lang="tr-TR" sz="1800" i="1" dirty="0"/>
              <a:t>2022 30th </a:t>
            </a:r>
            <a:r>
              <a:rPr lang="tr-TR" sz="1800" i="1" dirty="0" err="1"/>
              <a:t>Signal</a:t>
            </a:r>
            <a:r>
              <a:rPr lang="tr-TR" sz="1800" i="1" dirty="0"/>
              <a:t> </a:t>
            </a:r>
            <a:r>
              <a:rPr lang="tr-TR" sz="1800" i="1" dirty="0" err="1"/>
              <a:t>Processing</a:t>
            </a:r>
            <a:r>
              <a:rPr lang="tr-TR" sz="1800" i="1" dirty="0"/>
              <a:t> </a:t>
            </a:r>
            <a:r>
              <a:rPr lang="tr-TR" sz="1800" i="1" dirty="0" err="1"/>
              <a:t>and</a:t>
            </a:r>
            <a:r>
              <a:rPr lang="tr-TR" sz="1800" i="1" dirty="0"/>
              <a:t> Communications Applications Conference (SIU)</a:t>
            </a:r>
            <a:r>
              <a:rPr lang="tr-TR" sz="1800" dirty="0"/>
              <a:t>, Safranbolu, </a:t>
            </a:r>
            <a:r>
              <a:rPr lang="tr-TR" sz="1800" dirty="0" err="1"/>
              <a:t>Turkey</a:t>
            </a:r>
            <a:r>
              <a:rPr lang="tr-TR" sz="1800" dirty="0"/>
              <a:t>, 2022, </a:t>
            </a:r>
            <a:r>
              <a:rPr lang="tr-TR" sz="1800" dirty="0" err="1"/>
              <a:t>pp</a:t>
            </a:r>
            <a:r>
              <a:rPr lang="tr-TR" sz="1800" dirty="0"/>
              <a:t>. 1-4.</a:t>
            </a:r>
          </a:p>
          <a:p>
            <a:pPr marL="0" indent="0">
              <a:buNone/>
            </a:pPr>
            <a:r>
              <a:rPr lang="tr-TR" sz="1800" dirty="0"/>
              <a:t>3- </a:t>
            </a:r>
            <a:r>
              <a:rPr lang="en-US" sz="1800" dirty="0"/>
              <a:t> M. F. </a:t>
            </a:r>
            <a:r>
              <a:rPr lang="en-US" sz="1800" dirty="0" err="1"/>
              <a:t>Sert</a:t>
            </a:r>
            <a:r>
              <a:rPr lang="en-US" sz="1800" dirty="0"/>
              <a:t>, E. </a:t>
            </a:r>
            <a:r>
              <a:rPr lang="en-US" sz="1800" dirty="0" err="1"/>
              <a:t>Yıldırım</a:t>
            </a:r>
            <a:r>
              <a:rPr lang="en-US" sz="1800" dirty="0"/>
              <a:t>, and İ. </a:t>
            </a:r>
            <a:r>
              <a:rPr lang="en-US" sz="1800" dirty="0" err="1"/>
              <a:t>Haşlak</a:t>
            </a:r>
            <a:r>
              <a:rPr lang="en-US" sz="1800" dirty="0"/>
              <a:t>, “Using artificial intelligence to predict decisions of the Turkish Constitutional Court,” </a:t>
            </a:r>
            <a:r>
              <a:rPr lang="en-US" sz="1800" i="1" dirty="0"/>
              <a:t>Social Science Computer Review</a:t>
            </a:r>
            <a:r>
              <a:rPr lang="en-US" sz="1800" dirty="0"/>
              <a:t>, vol. 40, no. 6, pp. 1416–1435, 2021</a:t>
            </a:r>
            <a:r>
              <a:rPr lang="tr-TR" sz="1800" dirty="0"/>
              <a:t>.</a:t>
            </a:r>
          </a:p>
          <a:p>
            <a:pPr marL="0" indent="0">
              <a:buNone/>
            </a:pPr>
            <a:r>
              <a:rPr lang="tr-TR" sz="1800" dirty="0"/>
              <a:t>4- E. Aydemir, "</a:t>
            </a:r>
            <a:r>
              <a:rPr lang="tr-TR" sz="1800" dirty="0" err="1"/>
              <a:t>Estimation</a:t>
            </a:r>
            <a:r>
              <a:rPr lang="tr-TR" sz="1800" dirty="0"/>
              <a:t> of </a:t>
            </a:r>
            <a:r>
              <a:rPr lang="tr-TR" sz="1800" dirty="0" err="1"/>
              <a:t>Turkish</a:t>
            </a:r>
            <a:r>
              <a:rPr lang="tr-TR" sz="1800" dirty="0"/>
              <a:t> </a:t>
            </a:r>
            <a:r>
              <a:rPr lang="tr-TR" sz="1800" dirty="0" err="1"/>
              <a:t>Constitutional</a:t>
            </a:r>
            <a:r>
              <a:rPr lang="tr-TR" sz="1800" dirty="0"/>
              <a:t> Court </a:t>
            </a:r>
            <a:r>
              <a:rPr lang="tr-TR" sz="1800" dirty="0" err="1"/>
              <a:t>Decisions</a:t>
            </a:r>
            <a:r>
              <a:rPr lang="tr-TR" sz="1800" dirty="0"/>
              <a:t> in </a:t>
            </a:r>
            <a:r>
              <a:rPr lang="tr-TR" sz="1800" dirty="0" err="1"/>
              <a:t>Terms</a:t>
            </a:r>
            <a:r>
              <a:rPr lang="tr-TR" sz="1800" dirty="0"/>
              <a:t> of </a:t>
            </a:r>
            <a:r>
              <a:rPr lang="tr-TR" sz="1800" dirty="0" err="1"/>
              <a:t>Admissibility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NLP," </a:t>
            </a:r>
            <a:r>
              <a:rPr lang="tr-TR" sz="1800" i="1" dirty="0"/>
              <a:t>2023 IV International Conference on </a:t>
            </a:r>
            <a:r>
              <a:rPr lang="tr-TR" sz="1800" i="1" dirty="0" err="1"/>
              <a:t>Neural</a:t>
            </a:r>
            <a:r>
              <a:rPr lang="tr-TR" sz="1800" i="1" dirty="0"/>
              <a:t> Networks </a:t>
            </a:r>
            <a:r>
              <a:rPr lang="tr-TR" sz="1800" i="1" dirty="0" err="1"/>
              <a:t>and</a:t>
            </a:r>
            <a:r>
              <a:rPr lang="tr-TR" sz="1800" i="1" dirty="0"/>
              <a:t> </a:t>
            </a:r>
            <a:r>
              <a:rPr lang="tr-TR" sz="1800" i="1" dirty="0" err="1"/>
              <a:t>Neurotechnologies</a:t>
            </a:r>
            <a:r>
              <a:rPr lang="tr-TR" sz="1800" i="1" dirty="0"/>
              <a:t> (</a:t>
            </a:r>
            <a:r>
              <a:rPr lang="tr-TR" sz="1800" i="1" dirty="0" err="1"/>
              <a:t>NeuroNT</a:t>
            </a:r>
            <a:r>
              <a:rPr lang="tr-TR" sz="1800" i="1" dirty="0"/>
              <a:t>)</a:t>
            </a:r>
            <a:r>
              <a:rPr lang="tr-TR" sz="1800" dirty="0"/>
              <a:t>, Saint Petersburg, Russian </a:t>
            </a:r>
            <a:r>
              <a:rPr lang="tr-TR" sz="1800" dirty="0" err="1"/>
              <a:t>Federation</a:t>
            </a:r>
            <a:r>
              <a:rPr lang="tr-TR" sz="1800" dirty="0"/>
              <a:t>, 2023, </a:t>
            </a:r>
            <a:r>
              <a:rPr lang="tr-TR" sz="1800" dirty="0" err="1"/>
              <a:t>pp</a:t>
            </a:r>
            <a:r>
              <a:rPr lang="tr-TR" sz="1800" dirty="0"/>
              <a:t>. 17-20.</a:t>
            </a:r>
          </a:p>
          <a:p>
            <a:pPr marL="0" indent="0">
              <a:buNone/>
            </a:pPr>
            <a:r>
              <a:rPr lang="tr-TR" sz="1800"/>
              <a:t>5- </a:t>
            </a:r>
            <a:r>
              <a:rPr lang="tr-TR" sz="1800" dirty="0"/>
              <a:t>O. Akça, G. Bayrak, A. M. </a:t>
            </a:r>
            <a:r>
              <a:rPr lang="tr-TR" sz="1800" dirty="0" err="1"/>
              <a:t>Issifu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M. C. </a:t>
            </a:r>
            <a:r>
              <a:rPr lang="tr-TR" sz="1800" dirty="0" err="1"/>
              <a:t>Ganiz</a:t>
            </a:r>
            <a:r>
              <a:rPr lang="tr-TR" sz="1800" dirty="0"/>
              <a:t>, "</a:t>
            </a:r>
            <a:r>
              <a:rPr lang="tr-TR" sz="1800" dirty="0" err="1"/>
              <a:t>Traditional</a:t>
            </a:r>
            <a:r>
              <a:rPr lang="tr-TR" sz="1800" dirty="0"/>
              <a:t> Machine Learning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Deep</a:t>
            </a:r>
            <a:r>
              <a:rPr lang="tr-TR" sz="1800" dirty="0"/>
              <a:t> Learning-</a:t>
            </a:r>
            <a:r>
              <a:rPr lang="tr-TR" sz="1800" dirty="0" err="1"/>
              <a:t>based</a:t>
            </a:r>
            <a:r>
              <a:rPr lang="tr-TR" sz="1800" dirty="0"/>
              <a:t> </a:t>
            </a:r>
            <a:r>
              <a:rPr lang="tr-TR" sz="1800" dirty="0" err="1"/>
              <a:t>Text</a:t>
            </a:r>
            <a:r>
              <a:rPr lang="tr-TR" sz="1800" dirty="0"/>
              <a:t> </a:t>
            </a:r>
            <a:r>
              <a:rPr lang="tr-TR" sz="1800" dirty="0" err="1"/>
              <a:t>Classification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Turkish</a:t>
            </a:r>
            <a:r>
              <a:rPr lang="tr-TR" sz="1800" dirty="0"/>
              <a:t> </a:t>
            </a:r>
            <a:r>
              <a:rPr lang="tr-TR" sz="1800" dirty="0" err="1"/>
              <a:t>Law</a:t>
            </a:r>
            <a:r>
              <a:rPr lang="tr-TR" sz="1800" dirty="0"/>
              <a:t> </a:t>
            </a:r>
            <a:r>
              <a:rPr lang="tr-TR" sz="1800" dirty="0" err="1"/>
              <a:t>Documents</a:t>
            </a:r>
            <a:r>
              <a:rPr lang="tr-TR" sz="1800" dirty="0"/>
              <a:t> </a:t>
            </a:r>
            <a:r>
              <a:rPr lang="tr-TR" sz="1800" dirty="0" err="1"/>
              <a:t>using</a:t>
            </a:r>
            <a:r>
              <a:rPr lang="tr-TR" sz="1800" dirty="0"/>
              <a:t> </a:t>
            </a:r>
            <a:r>
              <a:rPr lang="tr-TR" sz="1800" dirty="0" err="1"/>
              <a:t>Transformers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Domain Adaptation," </a:t>
            </a:r>
            <a:r>
              <a:rPr lang="tr-TR" sz="1800" i="1" dirty="0"/>
              <a:t>2022 International Conference on </a:t>
            </a:r>
            <a:r>
              <a:rPr lang="tr-TR" sz="1800" i="1" dirty="0" err="1"/>
              <a:t>INnovations</a:t>
            </a:r>
            <a:r>
              <a:rPr lang="tr-TR" sz="1800" i="1" dirty="0"/>
              <a:t> in </a:t>
            </a:r>
            <a:r>
              <a:rPr lang="tr-TR" sz="1800" i="1" dirty="0" err="1"/>
              <a:t>Intelligent</a:t>
            </a:r>
            <a:r>
              <a:rPr lang="tr-TR" sz="1800" i="1" dirty="0"/>
              <a:t> </a:t>
            </a:r>
            <a:r>
              <a:rPr lang="tr-TR" sz="1800" i="1" dirty="0" err="1"/>
              <a:t>SysTems</a:t>
            </a:r>
            <a:r>
              <a:rPr lang="tr-TR" sz="1800" i="1" dirty="0"/>
              <a:t> </a:t>
            </a:r>
            <a:r>
              <a:rPr lang="tr-TR" sz="1800" i="1" dirty="0" err="1"/>
              <a:t>and</a:t>
            </a:r>
            <a:r>
              <a:rPr lang="tr-TR" sz="1800" i="1" dirty="0"/>
              <a:t> Applications (INISTA)</a:t>
            </a:r>
            <a:r>
              <a:rPr lang="tr-TR" sz="1800" dirty="0"/>
              <a:t>,</a:t>
            </a:r>
            <a:r>
              <a:rPr lang="tr-TR" sz="1800" i="1" dirty="0"/>
              <a:t> </a:t>
            </a:r>
            <a:r>
              <a:rPr lang="tr-TR" sz="1800" dirty="0" err="1"/>
              <a:t>Biarritz</a:t>
            </a:r>
            <a:r>
              <a:rPr lang="tr-TR" sz="1800" dirty="0"/>
              <a:t>, France, 2022, </a:t>
            </a:r>
            <a:r>
              <a:rPr lang="tr-TR" sz="1800" dirty="0" err="1"/>
              <a:t>pp</a:t>
            </a:r>
            <a:r>
              <a:rPr lang="tr-TR" sz="1800" dirty="0"/>
              <a:t>. 1-6.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64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96AC012-2E35-9D6B-7172-08D1861C9E6A}"/>
              </a:ext>
            </a:extLst>
          </p:cNvPr>
          <p:cNvSpPr txBox="1">
            <a:spLocks/>
          </p:cNvSpPr>
          <p:nvPr/>
        </p:nvSpPr>
        <p:spPr>
          <a:xfrm>
            <a:off x="838200" y="15900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/>
              <a:t>6- </a:t>
            </a:r>
            <a:r>
              <a:rPr lang="en-US" sz="1800" dirty="0"/>
              <a:t>C. E. </a:t>
            </a:r>
            <a:r>
              <a:rPr lang="en-US" sz="1800" dirty="0" err="1"/>
              <a:t>Öztürk</a:t>
            </a:r>
            <a:r>
              <a:rPr lang="en-US" sz="1800" dirty="0"/>
              <a:t>, Ş. B. </a:t>
            </a:r>
            <a:r>
              <a:rPr lang="en-US" sz="1800" dirty="0" err="1"/>
              <a:t>Özçelık</a:t>
            </a:r>
            <a:r>
              <a:rPr lang="en-US" sz="1800" dirty="0"/>
              <a:t> and A. </a:t>
            </a:r>
            <a:r>
              <a:rPr lang="en-US" sz="1800" dirty="0" err="1"/>
              <a:t>Koç</a:t>
            </a:r>
            <a:r>
              <a:rPr lang="en-US" sz="1800" dirty="0"/>
              <a:t>, "Predicting Outcomes of the Court of Cassation of Turkey with Recurrent Neural Networks," </a:t>
            </a:r>
            <a:r>
              <a:rPr lang="en-US" sz="1800" i="1" dirty="0"/>
              <a:t>2022 30th Signal Processing and Communications Applications Conference (SIU)</a:t>
            </a:r>
            <a:r>
              <a:rPr lang="en-US" sz="1800" dirty="0"/>
              <a:t>,</a:t>
            </a:r>
            <a:r>
              <a:rPr lang="en-US" sz="1800" i="1" dirty="0"/>
              <a:t> </a:t>
            </a:r>
            <a:r>
              <a:rPr lang="en-US" sz="1800" dirty="0" err="1"/>
              <a:t>Safranbolu</a:t>
            </a:r>
            <a:r>
              <a:rPr lang="en-US" sz="1800" dirty="0"/>
              <a:t>, Turkey, 2022, pp. 1-4</a:t>
            </a:r>
            <a:r>
              <a:rPr lang="tr-TR" sz="1800" dirty="0"/>
              <a:t>. </a:t>
            </a:r>
          </a:p>
          <a:p>
            <a:pPr marL="0" indent="0">
              <a:buNone/>
            </a:pPr>
            <a:r>
              <a:rPr lang="tr-TR" sz="1800" dirty="0"/>
              <a:t>7- M. B. L. </a:t>
            </a:r>
            <a:r>
              <a:rPr lang="tr-TR" sz="1800" dirty="0" err="1"/>
              <a:t>Virtucio</a:t>
            </a:r>
            <a:r>
              <a:rPr lang="tr-TR" sz="1800" dirty="0"/>
              <a:t> et al., "</a:t>
            </a:r>
            <a:r>
              <a:rPr lang="tr-TR" sz="1800" dirty="0" err="1"/>
              <a:t>Predicting</a:t>
            </a:r>
            <a:r>
              <a:rPr lang="tr-TR" sz="1800" dirty="0"/>
              <a:t> </a:t>
            </a:r>
            <a:r>
              <a:rPr lang="tr-TR" sz="1800" dirty="0" err="1"/>
              <a:t>Decisions</a:t>
            </a:r>
            <a:r>
              <a:rPr lang="tr-TR" sz="1800" dirty="0"/>
              <a:t> of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Philippine</a:t>
            </a:r>
            <a:r>
              <a:rPr lang="tr-TR" sz="1800" dirty="0"/>
              <a:t> </a:t>
            </a:r>
            <a:r>
              <a:rPr lang="tr-TR" sz="1800" dirty="0" err="1"/>
              <a:t>Supreme</a:t>
            </a:r>
            <a:r>
              <a:rPr lang="tr-TR" sz="1800" dirty="0"/>
              <a:t> Court Using Natural Language </a:t>
            </a:r>
            <a:r>
              <a:rPr lang="tr-TR" sz="1800" dirty="0" err="1"/>
              <a:t>Processing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Machine Learning," </a:t>
            </a:r>
            <a:r>
              <a:rPr lang="tr-TR" sz="1800" i="1" dirty="0"/>
              <a:t>2018 IEEE 42nd </a:t>
            </a:r>
            <a:r>
              <a:rPr lang="tr-TR" sz="1800" i="1" dirty="0" err="1"/>
              <a:t>Annual</a:t>
            </a:r>
            <a:r>
              <a:rPr lang="tr-TR" sz="1800" i="1" dirty="0"/>
              <a:t> </a:t>
            </a:r>
            <a:r>
              <a:rPr lang="tr-TR" sz="1800" i="1" dirty="0" err="1"/>
              <a:t>Computer</a:t>
            </a:r>
            <a:r>
              <a:rPr lang="tr-TR" sz="1800" i="1" dirty="0"/>
              <a:t> Software </a:t>
            </a:r>
            <a:r>
              <a:rPr lang="tr-TR" sz="1800" i="1" dirty="0" err="1"/>
              <a:t>and</a:t>
            </a:r>
            <a:r>
              <a:rPr lang="tr-TR" sz="1800" i="1" dirty="0"/>
              <a:t> Applications Conference (COMPSAC)</a:t>
            </a:r>
            <a:r>
              <a:rPr lang="tr-TR" sz="1800" dirty="0"/>
              <a:t>, Tokyo, Japan, 2018, </a:t>
            </a:r>
            <a:r>
              <a:rPr lang="tr-TR" sz="1800" dirty="0" err="1"/>
              <a:t>pp</a:t>
            </a:r>
            <a:r>
              <a:rPr lang="tr-TR" sz="1800" dirty="0"/>
              <a:t>. 130-135.</a:t>
            </a:r>
          </a:p>
          <a:p>
            <a:pPr marL="0" indent="0">
              <a:buNone/>
            </a:pPr>
            <a:r>
              <a:rPr lang="tr-TR" sz="1800" dirty="0"/>
              <a:t>8- O.-M.  ̧</a:t>
            </a:r>
            <a:r>
              <a:rPr lang="tr-TR" sz="1800" dirty="0" err="1"/>
              <a:t>Sulea</a:t>
            </a:r>
            <a:r>
              <a:rPr lang="tr-TR" sz="1800" dirty="0"/>
              <a:t>, M. </a:t>
            </a:r>
            <a:r>
              <a:rPr lang="tr-TR" sz="1800" dirty="0" err="1"/>
              <a:t>Zampieri</a:t>
            </a:r>
            <a:r>
              <a:rPr lang="tr-TR" sz="1800" dirty="0"/>
              <a:t>, M. </a:t>
            </a:r>
            <a:r>
              <a:rPr lang="tr-TR" sz="1800" dirty="0" err="1"/>
              <a:t>Vela</a:t>
            </a:r>
            <a:r>
              <a:rPr lang="tr-TR" sz="1800" dirty="0"/>
              <a:t>, </a:t>
            </a:r>
            <a:r>
              <a:rPr lang="tr-TR" sz="1800" dirty="0" err="1"/>
              <a:t>and</a:t>
            </a:r>
            <a:r>
              <a:rPr lang="tr-TR" sz="1800" dirty="0"/>
              <a:t> J. </a:t>
            </a:r>
            <a:r>
              <a:rPr lang="tr-TR" sz="1800" dirty="0" err="1"/>
              <a:t>van</a:t>
            </a:r>
            <a:r>
              <a:rPr lang="tr-TR" sz="1800" dirty="0"/>
              <a:t> </a:t>
            </a:r>
            <a:r>
              <a:rPr lang="tr-TR" sz="1800" dirty="0" err="1"/>
              <a:t>Genabith</a:t>
            </a:r>
            <a:r>
              <a:rPr lang="tr-TR" sz="1800" dirty="0"/>
              <a:t>, “</a:t>
            </a:r>
            <a:r>
              <a:rPr lang="tr-TR" sz="1800" dirty="0" err="1"/>
              <a:t>Predicting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law</a:t>
            </a:r>
            <a:r>
              <a:rPr lang="tr-TR" sz="1800" dirty="0"/>
              <a:t> </a:t>
            </a:r>
            <a:r>
              <a:rPr lang="tr-TR" sz="1800" dirty="0" err="1"/>
              <a:t>area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decisions</a:t>
            </a:r>
            <a:r>
              <a:rPr lang="tr-TR" sz="1800" dirty="0"/>
              <a:t> of French </a:t>
            </a:r>
            <a:r>
              <a:rPr lang="tr-TR" sz="1800" dirty="0" err="1"/>
              <a:t>Supreme</a:t>
            </a:r>
            <a:r>
              <a:rPr lang="tr-TR" sz="1800" dirty="0"/>
              <a:t> Court </a:t>
            </a:r>
            <a:r>
              <a:rPr lang="tr-TR" sz="1800" dirty="0" err="1"/>
              <a:t>cases</a:t>
            </a:r>
            <a:r>
              <a:rPr lang="tr-TR" sz="1800" dirty="0"/>
              <a:t>,” in </a:t>
            </a:r>
            <a:r>
              <a:rPr lang="tr-TR" sz="1800" i="1" dirty="0" err="1"/>
              <a:t>Proceedings</a:t>
            </a:r>
            <a:r>
              <a:rPr lang="tr-TR" sz="1800" i="1" dirty="0"/>
              <a:t> of </a:t>
            </a:r>
            <a:r>
              <a:rPr lang="tr-TR" sz="1800" i="1" dirty="0" err="1"/>
              <a:t>the</a:t>
            </a:r>
            <a:r>
              <a:rPr lang="tr-TR" sz="1800" i="1" dirty="0"/>
              <a:t> International Conference </a:t>
            </a:r>
            <a:r>
              <a:rPr lang="tr-TR" sz="1800" i="1" dirty="0" err="1"/>
              <a:t>Recent</a:t>
            </a:r>
            <a:r>
              <a:rPr lang="tr-TR" sz="1800" i="1" dirty="0"/>
              <a:t> </a:t>
            </a:r>
            <a:r>
              <a:rPr lang="tr-TR" sz="1800" i="1" dirty="0" err="1"/>
              <a:t>Advances</a:t>
            </a:r>
            <a:r>
              <a:rPr lang="tr-TR" sz="1800" i="1" dirty="0"/>
              <a:t> in Natural Language </a:t>
            </a:r>
            <a:r>
              <a:rPr lang="tr-TR" sz="1800" i="1" dirty="0" err="1"/>
              <a:t>Processing</a:t>
            </a:r>
            <a:r>
              <a:rPr lang="tr-TR" sz="1800" i="1" dirty="0"/>
              <a:t>, RANLP 2017</a:t>
            </a:r>
            <a:r>
              <a:rPr lang="tr-TR" sz="1800" dirty="0"/>
              <a:t>, Varna, </a:t>
            </a:r>
            <a:r>
              <a:rPr lang="tr-TR" sz="1800" dirty="0" err="1"/>
              <a:t>Bulgaria</a:t>
            </a:r>
            <a:r>
              <a:rPr lang="tr-TR" sz="1800" dirty="0"/>
              <a:t>, </a:t>
            </a:r>
            <a:r>
              <a:rPr lang="tr-TR" sz="1800" dirty="0" err="1"/>
              <a:t>Sep</a:t>
            </a:r>
            <a:r>
              <a:rPr lang="tr-TR" sz="1800" dirty="0"/>
              <a:t>. 2017, </a:t>
            </a:r>
            <a:r>
              <a:rPr lang="tr-TR" sz="1800" dirty="0" err="1"/>
              <a:t>pp</a:t>
            </a:r>
            <a:r>
              <a:rPr lang="tr-TR" sz="1800" dirty="0"/>
              <a:t>. 716–722.</a:t>
            </a:r>
          </a:p>
          <a:p>
            <a:pPr marL="0" indent="0">
              <a:buNone/>
            </a:pPr>
            <a:r>
              <a:rPr lang="tr-TR" sz="1800" dirty="0"/>
              <a:t>9- C. </a:t>
            </a:r>
            <a:r>
              <a:rPr lang="tr-TR" sz="1800" dirty="0" err="1"/>
              <a:t>Erdoğanyımaz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B. </a:t>
            </a:r>
            <a:r>
              <a:rPr lang="tr-TR" sz="1800" dirty="0" err="1"/>
              <a:t>Mengünoğul</a:t>
            </a:r>
            <a:r>
              <a:rPr lang="tr-TR" sz="1800" dirty="0"/>
              <a:t>, "An </a:t>
            </a:r>
            <a:r>
              <a:rPr lang="tr-TR" sz="1800" dirty="0" err="1"/>
              <a:t>Original</a:t>
            </a:r>
            <a:r>
              <a:rPr lang="tr-TR" sz="1800" dirty="0"/>
              <a:t> Natural Language </a:t>
            </a:r>
            <a:r>
              <a:rPr lang="tr-TR" sz="1800" dirty="0" err="1"/>
              <a:t>Processing</a:t>
            </a:r>
            <a:r>
              <a:rPr lang="tr-TR" sz="1800" dirty="0"/>
              <a:t> </a:t>
            </a:r>
            <a:r>
              <a:rPr lang="tr-TR" sz="1800" dirty="0" err="1"/>
              <a:t>Approach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Language </a:t>
            </a:r>
            <a:r>
              <a:rPr lang="tr-TR" sz="1800" dirty="0" err="1"/>
              <a:t>Modeling</a:t>
            </a:r>
            <a:r>
              <a:rPr lang="tr-TR" sz="1800" dirty="0"/>
              <a:t> in </a:t>
            </a:r>
            <a:r>
              <a:rPr lang="tr-TR" sz="1800" dirty="0" err="1"/>
              <a:t>Turkish</a:t>
            </a:r>
            <a:r>
              <a:rPr lang="tr-TR" sz="1800" dirty="0"/>
              <a:t> Legal </a:t>
            </a:r>
            <a:r>
              <a:rPr lang="tr-TR" sz="1800" dirty="0" err="1"/>
              <a:t>Corpus</a:t>
            </a:r>
            <a:r>
              <a:rPr lang="tr-TR" sz="1800" dirty="0"/>
              <a:t>: </a:t>
            </a:r>
            <a:r>
              <a:rPr lang="tr-TR" sz="1800" dirty="0" err="1"/>
              <a:t>Improving</a:t>
            </a:r>
            <a:r>
              <a:rPr lang="tr-TR" sz="1800" dirty="0"/>
              <a:t> Model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Domain </a:t>
            </a:r>
            <a:r>
              <a:rPr lang="tr-TR" sz="1800" dirty="0" err="1"/>
              <a:t>Classification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Using </a:t>
            </a:r>
            <a:r>
              <a:rPr lang="tr-TR" sz="1800" dirty="0" err="1"/>
              <a:t>Recurrent</a:t>
            </a:r>
            <a:r>
              <a:rPr lang="tr-TR" sz="1800" dirty="0"/>
              <a:t> </a:t>
            </a:r>
            <a:r>
              <a:rPr lang="tr-TR" sz="1800" dirty="0" err="1"/>
              <a:t>Neural</a:t>
            </a:r>
            <a:r>
              <a:rPr lang="tr-TR" sz="1800" dirty="0"/>
              <a:t> Networks," </a:t>
            </a:r>
            <a:r>
              <a:rPr lang="tr-TR" sz="1800" i="1" dirty="0"/>
              <a:t>2022 </a:t>
            </a:r>
            <a:r>
              <a:rPr lang="tr-TR" sz="1800" i="1" dirty="0" err="1"/>
              <a:t>Innovations</a:t>
            </a:r>
            <a:r>
              <a:rPr lang="tr-TR" sz="1800" i="1" dirty="0"/>
              <a:t> in </a:t>
            </a:r>
            <a:r>
              <a:rPr lang="tr-TR" sz="1800" i="1" dirty="0" err="1"/>
              <a:t>Intelligent</a:t>
            </a:r>
            <a:r>
              <a:rPr lang="tr-TR" sz="1800" i="1" dirty="0"/>
              <a:t> </a:t>
            </a:r>
            <a:r>
              <a:rPr lang="tr-TR" sz="1800" i="1" dirty="0" err="1"/>
              <a:t>Systems</a:t>
            </a:r>
            <a:r>
              <a:rPr lang="tr-TR" sz="1800" i="1" dirty="0"/>
              <a:t> </a:t>
            </a:r>
            <a:r>
              <a:rPr lang="tr-TR" sz="1800" i="1" dirty="0" err="1"/>
              <a:t>and</a:t>
            </a:r>
            <a:r>
              <a:rPr lang="tr-TR" sz="1800" i="1" dirty="0"/>
              <a:t> Applications Conference (ASYU)</a:t>
            </a:r>
            <a:r>
              <a:rPr lang="tr-TR" sz="1800" dirty="0"/>
              <a:t>, Antalya, </a:t>
            </a:r>
            <a:r>
              <a:rPr lang="tr-TR" sz="1800" dirty="0" err="1"/>
              <a:t>Turkey</a:t>
            </a:r>
            <a:r>
              <a:rPr lang="tr-TR" sz="1800" dirty="0"/>
              <a:t>, 2022, </a:t>
            </a:r>
            <a:r>
              <a:rPr lang="tr-TR" sz="1800" dirty="0" err="1"/>
              <a:t>pp</a:t>
            </a:r>
            <a:r>
              <a:rPr lang="tr-TR" sz="1800" dirty="0"/>
              <a:t>. 1-6.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202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96AC012-2E35-9D6B-7172-08D1861C9E6A}"/>
              </a:ext>
            </a:extLst>
          </p:cNvPr>
          <p:cNvSpPr txBox="1">
            <a:spLocks/>
          </p:cNvSpPr>
          <p:nvPr/>
        </p:nvSpPr>
        <p:spPr>
          <a:xfrm>
            <a:off x="838200" y="15900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/>
              <a:t>10-  </a:t>
            </a:r>
            <a:r>
              <a:rPr lang="tr-TR" sz="1800" dirty="0" err="1"/>
              <a:t>Erdoğanyılmaz</a:t>
            </a:r>
            <a:r>
              <a:rPr lang="tr-TR" sz="1800" dirty="0"/>
              <a:t>, C., </a:t>
            </a:r>
            <a:r>
              <a:rPr lang="tr-TR" sz="1800" dirty="0" err="1"/>
              <a:t>Mengünoğul</a:t>
            </a:r>
            <a:r>
              <a:rPr lang="tr-TR" sz="1800" dirty="0"/>
              <a:t>, B., &amp; </a:t>
            </a:r>
            <a:r>
              <a:rPr lang="tr-TR" sz="1800" dirty="0" err="1"/>
              <a:t>Balci</a:t>
            </a:r>
            <a:r>
              <a:rPr lang="tr-TR" sz="1800" dirty="0"/>
              <a:t>, M. (2023, </a:t>
            </a:r>
            <a:r>
              <a:rPr lang="tr-TR" sz="1800" dirty="0" err="1"/>
              <a:t>September</a:t>
            </a:r>
            <a:r>
              <a:rPr lang="tr-TR" sz="1800" dirty="0"/>
              <a:t>). </a:t>
            </a:r>
            <a:r>
              <a:rPr lang="tr-TR" sz="1800" dirty="0" err="1"/>
              <a:t>Unveiling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Black Box: </a:t>
            </a:r>
            <a:r>
              <a:rPr lang="tr-TR" sz="1800" dirty="0" err="1"/>
              <a:t>Investigating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Interplay</a:t>
            </a:r>
            <a:r>
              <a:rPr lang="tr-TR" sz="1800" dirty="0"/>
              <a:t> </a:t>
            </a:r>
            <a:r>
              <a:rPr lang="tr-TR" sz="1800" dirty="0" err="1"/>
              <a:t>between</a:t>
            </a:r>
            <a:r>
              <a:rPr lang="tr-TR" sz="1800" dirty="0"/>
              <a:t> AI Technologies, </a:t>
            </a:r>
            <a:r>
              <a:rPr lang="tr-TR" sz="1800" dirty="0" err="1"/>
              <a:t>Explainability</a:t>
            </a:r>
            <a:r>
              <a:rPr lang="tr-TR" sz="1800" dirty="0"/>
              <a:t>, </a:t>
            </a:r>
            <a:r>
              <a:rPr lang="tr-TR" sz="1800" dirty="0" err="1"/>
              <a:t>and</a:t>
            </a:r>
            <a:r>
              <a:rPr lang="tr-TR" sz="1800" dirty="0"/>
              <a:t> Legal </a:t>
            </a:r>
            <a:r>
              <a:rPr lang="tr-TR" sz="1800" dirty="0" err="1"/>
              <a:t>Implications</a:t>
            </a:r>
            <a:r>
              <a:rPr lang="tr-TR" sz="1800" dirty="0"/>
              <a:t>. </a:t>
            </a:r>
            <a:r>
              <a:rPr lang="tr-TR" sz="1800" dirty="0" err="1"/>
              <a:t>In</a:t>
            </a:r>
            <a:r>
              <a:rPr lang="tr-TR" sz="1800" dirty="0"/>
              <a:t> 2023 8th International Conference on </a:t>
            </a:r>
            <a:r>
              <a:rPr lang="tr-TR" sz="1800" dirty="0" err="1"/>
              <a:t>Computer</a:t>
            </a:r>
            <a:r>
              <a:rPr lang="tr-TR" sz="1800" dirty="0"/>
              <a:t> </a:t>
            </a:r>
            <a:r>
              <a:rPr lang="tr-TR" sz="1800" dirty="0" err="1"/>
              <a:t>Science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Engineering</a:t>
            </a:r>
            <a:r>
              <a:rPr lang="tr-TR" sz="1800" dirty="0"/>
              <a:t> (UBMK) (</a:t>
            </a:r>
            <a:r>
              <a:rPr lang="tr-TR" sz="1800" dirty="0" err="1"/>
              <a:t>pp</a:t>
            </a:r>
            <a:r>
              <a:rPr lang="tr-TR" sz="1800" dirty="0"/>
              <a:t>. 569-574). IEEE.</a:t>
            </a:r>
          </a:p>
          <a:p>
            <a:pPr marL="0" indent="0">
              <a:buNone/>
            </a:pPr>
            <a:r>
              <a:rPr lang="tr-TR" sz="1800" dirty="0"/>
              <a:t>11- </a:t>
            </a:r>
            <a:r>
              <a:rPr lang="en-US" sz="1800" dirty="0"/>
              <a:t>Turan, T., </a:t>
            </a:r>
            <a:r>
              <a:rPr lang="en-US" sz="1800" dirty="0" err="1"/>
              <a:t>Küçüksille</a:t>
            </a:r>
            <a:r>
              <a:rPr lang="en-US" sz="1800" dirty="0"/>
              <a:t>, E., &amp; </a:t>
            </a:r>
            <a:r>
              <a:rPr lang="en-US" sz="1800" dirty="0" err="1"/>
              <a:t>Alagöz</a:t>
            </a:r>
            <a:r>
              <a:rPr lang="en-US" sz="1800" dirty="0"/>
              <a:t>, N. K. (2023). Prediction of Turkish Constitutional Court Decisions with Explainable Artificial Intelligence. Bilge International Journal of Science and Technology Research, 7(2), 128-141.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12- </a:t>
            </a:r>
            <a:r>
              <a:rPr lang="en-US" sz="1800" dirty="0"/>
              <a:t>A. Vaswani et al., “Attention is all you need,” in </a:t>
            </a:r>
            <a:r>
              <a:rPr lang="en-US" sz="1800" i="1" dirty="0"/>
              <a:t>Proc. 31st Int. Conf. Neural Inf. Process. Syst.</a:t>
            </a:r>
            <a:r>
              <a:rPr lang="en-US" sz="1800" dirty="0"/>
              <a:t>, 2017, pp. 6000–6010. 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13- A. E. </a:t>
            </a:r>
            <a:r>
              <a:rPr lang="tr-TR" sz="1800" dirty="0" err="1"/>
              <a:t>Roth</a:t>
            </a:r>
            <a:r>
              <a:rPr lang="tr-TR" sz="1800" dirty="0"/>
              <a:t>, </a:t>
            </a:r>
            <a:r>
              <a:rPr lang="tr-TR" sz="1800" i="1" dirty="0" err="1"/>
              <a:t>The</a:t>
            </a:r>
            <a:r>
              <a:rPr lang="tr-TR" sz="1800" i="1" dirty="0"/>
              <a:t> </a:t>
            </a:r>
            <a:r>
              <a:rPr lang="tr-TR" sz="1800" i="1" dirty="0" err="1"/>
              <a:t>Shapley</a:t>
            </a:r>
            <a:r>
              <a:rPr lang="tr-TR" sz="1800" i="1" dirty="0"/>
              <a:t> Value: </a:t>
            </a:r>
            <a:r>
              <a:rPr lang="tr-TR" sz="1800" i="1" dirty="0" err="1"/>
              <a:t>Essays</a:t>
            </a:r>
            <a:r>
              <a:rPr lang="tr-TR" sz="1800" i="1" dirty="0"/>
              <a:t> in </a:t>
            </a:r>
            <a:r>
              <a:rPr lang="tr-TR" sz="1800" i="1" dirty="0" err="1"/>
              <a:t>Honor</a:t>
            </a:r>
            <a:r>
              <a:rPr lang="tr-TR" sz="1800" i="1" dirty="0"/>
              <a:t> of Lloyd S. </a:t>
            </a:r>
            <a:r>
              <a:rPr lang="tr-TR" sz="1800" i="1" dirty="0" err="1"/>
              <a:t>Shapley</a:t>
            </a:r>
            <a:r>
              <a:rPr lang="tr-TR" sz="1800" dirty="0"/>
              <a:t>. Cambridge, U.K.: Cambridge </a:t>
            </a:r>
            <a:r>
              <a:rPr lang="tr-TR" sz="1800" dirty="0" err="1"/>
              <a:t>Univ</a:t>
            </a:r>
            <a:r>
              <a:rPr lang="tr-TR" sz="1800" dirty="0"/>
              <a:t>. </a:t>
            </a:r>
            <a:r>
              <a:rPr lang="tr-TR" sz="1800" dirty="0" err="1"/>
              <a:t>Press</a:t>
            </a:r>
            <a:r>
              <a:rPr lang="tr-TR" sz="1800" dirty="0"/>
              <a:t>, 1988.</a:t>
            </a:r>
          </a:p>
          <a:p>
            <a:pPr marL="0" indent="0">
              <a:buNone/>
            </a:pPr>
            <a:r>
              <a:rPr lang="tr-TR" sz="1800"/>
              <a:t>14- </a:t>
            </a:r>
            <a:r>
              <a:rPr lang="en-US" sz="1800" dirty="0"/>
              <a:t>S. M. Lundberg and S. I. Lee, "A unified approach to interpreting model predictions," in </a:t>
            </a:r>
            <a:r>
              <a:rPr lang="en-US" sz="1800" i="1" dirty="0"/>
              <a:t>Proc. Adv. Neural Inf. Process. Syst.</a:t>
            </a:r>
            <a:r>
              <a:rPr lang="en-US" sz="1800" dirty="0"/>
              <a:t>, 2017, pp. 4768–4777.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35452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 </a:t>
            </a:r>
            <a:r>
              <a:rPr lang="tr-TR" b="0" dirty="0"/>
              <a:t>of </a:t>
            </a:r>
            <a:r>
              <a:rPr lang="tr-TR" b="1" dirty="0" err="1"/>
              <a:t>Turkish</a:t>
            </a:r>
            <a:r>
              <a:rPr lang="tr-TR" b="1" dirty="0"/>
              <a:t> </a:t>
            </a:r>
            <a:r>
              <a:rPr lang="tr-TR" b="1" dirty="0" err="1"/>
              <a:t>Constitutional</a:t>
            </a:r>
            <a:r>
              <a:rPr lang="tr-TR" b="1" dirty="0"/>
              <a:t> Court </a:t>
            </a:r>
            <a:r>
              <a:rPr lang="tr-TR" b="1" dirty="0" err="1"/>
              <a:t>decisions</a:t>
            </a:r>
            <a:r>
              <a:rPr lang="tr-TR" dirty="0"/>
              <a:t>:</a:t>
            </a:r>
          </a:p>
          <a:p>
            <a:pPr lvl="1" algn="just">
              <a:buFontTx/>
              <a:buChar char="-"/>
            </a:pPr>
            <a:r>
              <a:rPr lang="tr-TR" dirty="0"/>
              <a:t>Mumcuoğlu et al. [1]</a:t>
            </a:r>
          </a:p>
          <a:p>
            <a:pPr lvl="1" algn="just">
              <a:buFontTx/>
              <a:buChar char="-"/>
            </a:pPr>
            <a:r>
              <a:rPr lang="tr-TR" dirty="0"/>
              <a:t>Aras et al. [2]</a:t>
            </a:r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 </a:t>
            </a:r>
            <a:r>
              <a:rPr lang="tr-TR" b="0" dirty="0"/>
              <a:t>of </a:t>
            </a:r>
            <a:r>
              <a:rPr lang="tr-TR" b="0" dirty="0" err="1"/>
              <a:t>Turkish</a:t>
            </a:r>
            <a:r>
              <a:rPr lang="tr-TR" b="0" dirty="0"/>
              <a:t> </a:t>
            </a:r>
            <a:r>
              <a:rPr lang="tr-TR" b="0" dirty="0" err="1"/>
              <a:t>Constitutional</a:t>
            </a:r>
            <a:r>
              <a:rPr lang="tr-TR" b="0" dirty="0"/>
              <a:t> Court </a:t>
            </a:r>
            <a:r>
              <a:rPr lang="tr-TR" b="0" dirty="0" err="1"/>
              <a:t>decisions</a:t>
            </a:r>
            <a:r>
              <a:rPr lang="tr-TR" b="0" dirty="0"/>
              <a:t> </a:t>
            </a:r>
            <a:r>
              <a:rPr lang="tr-TR" b="0" dirty="0" err="1"/>
              <a:t>that</a:t>
            </a:r>
            <a:r>
              <a:rPr lang="tr-TR" b="0" dirty="0"/>
              <a:t> </a:t>
            </a:r>
            <a:r>
              <a:rPr lang="tr-TR" b="0" dirty="0" err="1"/>
              <a:t>related</a:t>
            </a:r>
            <a:r>
              <a:rPr lang="tr-TR" b="0" dirty="0"/>
              <a:t> </a:t>
            </a:r>
            <a:r>
              <a:rPr lang="tr-TR" b="0" dirty="0" err="1"/>
              <a:t>to</a:t>
            </a:r>
            <a:r>
              <a:rPr lang="tr-TR" b="0" dirty="0"/>
              <a:t> </a:t>
            </a:r>
            <a:r>
              <a:rPr lang="tr-TR" b="1" dirty="0" err="1"/>
              <a:t>certain</a:t>
            </a:r>
            <a:r>
              <a:rPr lang="tr-TR" b="1" dirty="0"/>
              <a:t> </a:t>
            </a:r>
            <a:r>
              <a:rPr lang="tr-TR" b="1" dirty="0" err="1"/>
              <a:t>categories</a:t>
            </a:r>
            <a:r>
              <a:rPr lang="tr-TR" b="1" dirty="0"/>
              <a:t> of </a:t>
            </a:r>
            <a:r>
              <a:rPr lang="tr-TR" b="1" dirty="0" err="1"/>
              <a:t>rights</a:t>
            </a:r>
            <a:endParaRPr lang="tr-TR" b="1" dirty="0"/>
          </a:p>
          <a:p>
            <a:pPr lvl="1" algn="just">
              <a:buFontTx/>
              <a:buChar char="-"/>
            </a:pPr>
            <a:r>
              <a:rPr lang="tr-TR" dirty="0"/>
              <a:t>Sert et al. [3]</a:t>
            </a:r>
          </a:p>
          <a:p>
            <a:pPr>
              <a:buFontTx/>
              <a:buChar char="-"/>
            </a:pPr>
            <a:r>
              <a:rPr lang="tr-TR" dirty="0" err="1"/>
              <a:t>C</a:t>
            </a:r>
            <a:r>
              <a:rPr lang="tr-TR" b="0" dirty="0" err="1"/>
              <a:t>lassifying</a:t>
            </a:r>
            <a:r>
              <a:rPr lang="tr-TR" b="0" dirty="0"/>
              <a:t> </a:t>
            </a:r>
            <a:r>
              <a:rPr lang="tr-TR" b="0" dirty="0" err="1"/>
              <a:t>Turkish</a:t>
            </a:r>
            <a:r>
              <a:rPr lang="tr-TR" b="0" dirty="0"/>
              <a:t> </a:t>
            </a:r>
            <a:r>
              <a:rPr lang="tr-TR" b="0" dirty="0" err="1"/>
              <a:t>Constitutional</a:t>
            </a:r>
            <a:r>
              <a:rPr lang="tr-TR" dirty="0"/>
              <a:t> </a:t>
            </a:r>
            <a:r>
              <a:rPr lang="tr-TR" b="0" dirty="0"/>
              <a:t>Court </a:t>
            </a:r>
            <a:r>
              <a:rPr lang="tr-TR" b="0" dirty="0" err="1"/>
              <a:t>decisions</a:t>
            </a:r>
            <a:r>
              <a:rPr lang="tr-TR" b="0" dirty="0"/>
              <a:t> </a:t>
            </a:r>
            <a:r>
              <a:rPr lang="tr-TR" b="0" dirty="0" err="1"/>
              <a:t>according</a:t>
            </a:r>
            <a:r>
              <a:rPr lang="tr-TR" b="0" dirty="0"/>
              <a:t> </a:t>
            </a:r>
            <a:r>
              <a:rPr lang="tr-TR" b="0" dirty="0" err="1"/>
              <a:t>to</a:t>
            </a:r>
            <a:r>
              <a:rPr lang="tr-TR" dirty="0"/>
              <a:t> </a:t>
            </a:r>
            <a:r>
              <a:rPr lang="tr-TR" b="1" dirty="0" err="1"/>
              <a:t>admissibility</a:t>
            </a:r>
            <a:r>
              <a:rPr lang="tr-TR" b="1" dirty="0"/>
              <a:t> </a:t>
            </a:r>
            <a:r>
              <a:rPr lang="tr-TR" b="1" dirty="0" err="1"/>
              <a:t>criteria</a:t>
            </a:r>
            <a:r>
              <a:rPr lang="tr-TR" b="0" dirty="0"/>
              <a:t>:</a:t>
            </a:r>
            <a:endParaRPr lang="tr-TR" dirty="0"/>
          </a:p>
          <a:p>
            <a:pPr lvl="1" algn="just">
              <a:buFontTx/>
              <a:buChar char="-"/>
            </a:pPr>
            <a:r>
              <a:rPr lang="tr-TR" dirty="0"/>
              <a:t>Aydemir E. [4]</a:t>
            </a:r>
          </a:p>
          <a:p>
            <a:pPr lvl="1"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1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tr-TR" b="0" dirty="0" err="1"/>
              <a:t>Classification</a:t>
            </a:r>
            <a:r>
              <a:rPr lang="tr-TR" b="0" dirty="0"/>
              <a:t> </a:t>
            </a:r>
            <a:r>
              <a:rPr lang="tr-TR" b="0" dirty="0" err="1"/>
              <a:t>studies</a:t>
            </a:r>
            <a:r>
              <a:rPr lang="tr-TR" b="0" dirty="0"/>
              <a:t> in </a:t>
            </a:r>
            <a:r>
              <a:rPr lang="tr-TR" b="0" dirty="0" err="1"/>
              <a:t>the</a:t>
            </a:r>
            <a:r>
              <a:rPr lang="tr-TR" b="0" dirty="0"/>
              <a:t> Natural Language </a:t>
            </a:r>
            <a:r>
              <a:rPr lang="tr-TR" b="0" dirty="0" err="1"/>
              <a:t>Processing</a:t>
            </a:r>
            <a:r>
              <a:rPr lang="tr-TR" b="0" dirty="0"/>
              <a:t> in </a:t>
            </a:r>
            <a:r>
              <a:rPr lang="tr-TR" b="0" dirty="0" err="1"/>
              <a:t>the</a:t>
            </a:r>
            <a:r>
              <a:rPr lang="tr-TR" b="0" dirty="0"/>
              <a:t> </a:t>
            </a:r>
            <a:r>
              <a:rPr lang="tr-TR" b="0" dirty="0" err="1"/>
              <a:t>field</a:t>
            </a:r>
            <a:r>
              <a:rPr lang="tr-TR" b="0" dirty="0"/>
              <a:t> of </a:t>
            </a:r>
            <a:r>
              <a:rPr lang="tr-TR" dirty="0" err="1"/>
              <a:t>l</a:t>
            </a:r>
            <a:r>
              <a:rPr lang="tr-TR" b="0" dirty="0" err="1"/>
              <a:t>aw</a:t>
            </a:r>
            <a:r>
              <a:rPr lang="tr-TR" dirty="0"/>
              <a:t>:</a:t>
            </a:r>
          </a:p>
          <a:p>
            <a:pPr lvl="1" algn="just">
              <a:buFontTx/>
              <a:buChar char="-"/>
            </a:pPr>
            <a:r>
              <a:rPr lang="tr-TR" b="1" dirty="0"/>
              <a:t>C</a:t>
            </a:r>
            <a:r>
              <a:rPr lang="en-US" b="1" dirty="0" err="1"/>
              <a:t>lassifying</a:t>
            </a:r>
            <a:r>
              <a:rPr lang="en-US" b="1" dirty="0"/>
              <a:t> crime types </a:t>
            </a:r>
            <a:r>
              <a:rPr lang="en-US" dirty="0"/>
              <a:t>in the decisions of the court of cassation</a:t>
            </a:r>
            <a:r>
              <a:rPr lang="tr-TR" dirty="0"/>
              <a:t> (Akça et al. [5] )</a:t>
            </a:r>
          </a:p>
          <a:p>
            <a:pPr lvl="1" algn="just">
              <a:buFontTx/>
              <a:buChar char="-"/>
            </a:pPr>
            <a:r>
              <a:rPr lang="en-US" dirty="0"/>
              <a:t> </a:t>
            </a:r>
            <a:r>
              <a:rPr lang="tr-TR" b="1" dirty="0"/>
              <a:t>P</a:t>
            </a:r>
            <a:r>
              <a:rPr lang="en-US" b="1" dirty="0" err="1"/>
              <a:t>redicting</a:t>
            </a:r>
            <a:r>
              <a:rPr lang="en-US" b="1" dirty="0"/>
              <a:t> outcomes </a:t>
            </a:r>
            <a:r>
              <a:rPr lang="en-US" dirty="0"/>
              <a:t>of decisions in the court of cassation</a:t>
            </a:r>
            <a:r>
              <a:rPr lang="tr-TR" dirty="0"/>
              <a:t> </a:t>
            </a:r>
            <a:r>
              <a:rPr lang="en-US" dirty="0"/>
              <a:t>and appellate courts</a:t>
            </a:r>
            <a:r>
              <a:rPr lang="tr-TR" dirty="0"/>
              <a:t> (Öztürk et al. [6], </a:t>
            </a:r>
            <a:r>
              <a:rPr lang="tr-TR" dirty="0" err="1"/>
              <a:t>Virtucio</a:t>
            </a:r>
            <a:r>
              <a:rPr lang="tr-TR" dirty="0"/>
              <a:t> et al. [7], </a:t>
            </a:r>
            <a:r>
              <a:rPr lang="tr-TR" dirty="0" err="1"/>
              <a:t>Sulea</a:t>
            </a:r>
            <a:r>
              <a:rPr lang="tr-TR" dirty="0"/>
              <a:t> et al. [8] )</a:t>
            </a:r>
          </a:p>
          <a:p>
            <a:pPr lvl="1" algn="just">
              <a:buFontTx/>
              <a:buChar char="-"/>
            </a:pPr>
            <a:r>
              <a:rPr lang="tr-TR" b="1" dirty="0"/>
              <a:t>C</a:t>
            </a:r>
            <a:r>
              <a:rPr lang="en-US" b="1" dirty="0" err="1"/>
              <a:t>ategorizing</a:t>
            </a:r>
            <a:r>
              <a:rPr lang="en-US" b="1" dirty="0"/>
              <a:t> legal texts </a:t>
            </a:r>
            <a:r>
              <a:rPr lang="en-US" dirty="0"/>
              <a:t>according to their relevant legal fields </a:t>
            </a:r>
            <a:r>
              <a:rPr lang="tr-TR" dirty="0"/>
              <a:t>(</a:t>
            </a:r>
            <a:r>
              <a:rPr lang="tr-TR" dirty="0" err="1"/>
              <a:t>Erdoğanyılmaz</a:t>
            </a:r>
            <a:r>
              <a:rPr lang="tr-TR" dirty="0"/>
              <a:t> et al. [9])</a:t>
            </a:r>
          </a:p>
          <a:p>
            <a:pPr marL="457200" lvl="1" indent="0" algn="just">
              <a:buNone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13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studies</a:t>
            </a:r>
            <a:r>
              <a:rPr lang="en-US" dirty="0"/>
              <a:t> has been found that analyzes the </a:t>
            </a:r>
            <a:r>
              <a:rPr lang="en-US" b="1" dirty="0"/>
              <a:t>explainability of models </a:t>
            </a:r>
            <a:r>
              <a:rPr lang="en-US" dirty="0"/>
              <a:t>trained or results obtained </a:t>
            </a:r>
            <a:r>
              <a:rPr lang="en-US" b="1" dirty="0"/>
              <a:t>in the field of law</a:t>
            </a:r>
            <a:r>
              <a:rPr lang="tr-TR" b="1" dirty="0"/>
              <a:t>:</a:t>
            </a:r>
          </a:p>
          <a:p>
            <a:pPr algn="just">
              <a:buFontTx/>
              <a:buChar char="-"/>
            </a:pPr>
            <a:r>
              <a:rPr lang="tr-TR" b="1" dirty="0" err="1"/>
              <a:t>Defining</a:t>
            </a:r>
            <a:r>
              <a:rPr lang="tr-TR" b="1" dirty="0"/>
              <a:t> an </a:t>
            </a:r>
            <a:r>
              <a:rPr lang="tr-TR" b="1" dirty="0" err="1"/>
              <a:t>explainability</a:t>
            </a:r>
            <a:r>
              <a:rPr lang="tr-TR" b="1" dirty="0"/>
              <a:t> </a:t>
            </a:r>
            <a:r>
              <a:rPr lang="tr-TR" b="1" dirty="0" err="1"/>
              <a:t>metric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TCC </a:t>
            </a:r>
            <a:r>
              <a:rPr lang="tr-TR" b="1" dirty="0" err="1"/>
              <a:t>decisions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focusing</a:t>
            </a:r>
            <a:r>
              <a:rPr lang="tr-TR" b="1" dirty="0"/>
              <a:t> on </a:t>
            </a:r>
            <a:r>
              <a:rPr lang="tr-TR" b="1" dirty="0" err="1"/>
              <a:t>local</a:t>
            </a:r>
            <a:r>
              <a:rPr lang="tr-TR" b="1" dirty="0"/>
              <a:t> </a:t>
            </a:r>
            <a:r>
              <a:rPr lang="tr-TR" b="1" dirty="0" err="1"/>
              <a:t>explanation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SHAP </a:t>
            </a:r>
            <a:r>
              <a:rPr lang="tr-TR" b="1" dirty="0" err="1"/>
              <a:t>values</a:t>
            </a:r>
            <a:endParaRPr lang="tr-TR" b="1" dirty="0"/>
          </a:p>
          <a:p>
            <a:pPr lvl="1" algn="just">
              <a:buFontTx/>
              <a:buChar char="-"/>
            </a:pPr>
            <a:r>
              <a:rPr lang="tr-TR" dirty="0" err="1"/>
              <a:t>Erdoğanyılmaz</a:t>
            </a:r>
            <a:r>
              <a:rPr lang="tr-TR" dirty="0"/>
              <a:t> et. al [10] </a:t>
            </a:r>
          </a:p>
          <a:p>
            <a:pPr algn="just">
              <a:buFontTx/>
              <a:buChar char="-"/>
            </a:pPr>
            <a:r>
              <a:rPr lang="tr-TR" b="1" dirty="0"/>
              <a:t>Global </a:t>
            </a:r>
            <a:r>
              <a:rPr lang="tr-TR" b="1" dirty="0" err="1"/>
              <a:t>explanation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local</a:t>
            </a:r>
            <a:r>
              <a:rPr lang="tr-TR" b="1" dirty="0"/>
              <a:t> </a:t>
            </a:r>
            <a:r>
              <a:rPr lang="tr-TR" b="1" dirty="0" err="1"/>
              <a:t>explanation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SHAP in TCC </a:t>
            </a:r>
            <a:r>
              <a:rPr lang="tr-TR" b="1" dirty="0" err="1"/>
              <a:t>decisions</a:t>
            </a:r>
            <a:endParaRPr lang="tr-TR" b="1" dirty="0"/>
          </a:p>
          <a:p>
            <a:pPr lvl="1" algn="just">
              <a:buFontTx/>
              <a:buChar char="-"/>
            </a:pPr>
            <a:r>
              <a:rPr lang="tr-TR" dirty="0"/>
              <a:t>Turan et. al [11] </a:t>
            </a:r>
          </a:p>
          <a:p>
            <a:pPr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5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200" dirty="0"/>
              <a:t>- </a:t>
            </a:r>
            <a:r>
              <a:rPr lang="tr-TR" sz="3200" dirty="0" err="1"/>
              <a:t>Dataset</a:t>
            </a:r>
            <a:endParaRPr lang="tr-TR" sz="3200" dirty="0"/>
          </a:p>
          <a:p>
            <a:pPr>
              <a:buFontTx/>
              <a:buChar char="-"/>
            </a:pPr>
            <a:r>
              <a:rPr lang="tr-TR" sz="3200" dirty="0"/>
              <a:t>Training of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Models</a:t>
            </a:r>
            <a:endParaRPr lang="tr-TR" sz="3200" dirty="0"/>
          </a:p>
          <a:p>
            <a:pPr>
              <a:buFontTx/>
              <a:buChar char="-"/>
            </a:pP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Explainability</a:t>
            </a:r>
            <a:r>
              <a:rPr lang="tr-TR" sz="3200" dirty="0"/>
              <a:t> </a:t>
            </a:r>
            <a:r>
              <a:rPr lang="tr-TR" sz="3200" dirty="0" err="1"/>
              <a:t>Approach</a:t>
            </a:r>
            <a:endParaRPr lang="tr-TR" sz="3200" dirty="0"/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815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F69C5BC5-8CDA-A37C-FB38-9F663EE5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tr-TR" dirty="0"/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332EB0DC-1E59-D3BF-E5B2-7F92076A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Dataset</a:t>
            </a:r>
            <a:r>
              <a:rPr lang="tr-TR" dirty="0"/>
              <a:t> Source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Preprocessing</a:t>
            </a:r>
            <a:r>
              <a:rPr lang="tr-TR" dirty="0"/>
              <a:t> </a:t>
            </a:r>
            <a:r>
              <a:rPr lang="tr-TR" dirty="0" err="1"/>
              <a:t>Phase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Distrubition</a:t>
            </a:r>
            <a:r>
              <a:rPr lang="tr-TR" dirty="0"/>
              <a:t> of </a:t>
            </a:r>
            <a:r>
              <a:rPr lang="tr-TR" dirty="0" err="1"/>
              <a:t>Dataset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36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660EF5-7DFC-68BC-073B-327C8966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Source</a:t>
            </a:r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id="{5ED41E27-75CB-1516-A6AB-C88131DC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966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/>
              <a:t>The dataset consists of a total of </a:t>
            </a:r>
            <a:r>
              <a:rPr lang="tr-TR" sz="2400" dirty="0"/>
              <a:t>13,676 </a:t>
            </a:r>
            <a:r>
              <a:rPr lang="en-US" sz="2400" dirty="0"/>
              <a:t>individual application decisions of the Turkish Constitutional Court. </a:t>
            </a:r>
            <a:endParaRPr lang="tr-TR" sz="2400" dirty="0"/>
          </a:p>
          <a:p>
            <a:pPr>
              <a:buFontTx/>
              <a:buChar char="-"/>
            </a:pPr>
            <a:r>
              <a:rPr lang="en-US" sz="2400" dirty="0"/>
              <a:t>The decisions were downloaded through the Turkish Constitutional Court's publicly available decision search engine.</a:t>
            </a:r>
            <a:endParaRPr lang="tr-TR" sz="2400" dirty="0"/>
          </a:p>
          <a:p>
            <a:pPr>
              <a:buFontTx/>
              <a:buChar char="-"/>
            </a:pPr>
            <a:endParaRPr lang="tr-TR" sz="2400" dirty="0"/>
          </a:p>
          <a:p>
            <a:pPr>
              <a:buFontTx/>
              <a:buChar char="-"/>
            </a:pPr>
            <a:endParaRPr lang="tr-TR" sz="2400" dirty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F1127BCC-59D3-7CB1-447D-00E89DC8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12" y="3194716"/>
            <a:ext cx="4721412" cy="24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40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1692</Words>
  <Application>Microsoft Office PowerPoint</Application>
  <PresentationFormat>Geniş ekran</PresentationFormat>
  <Paragraphs>136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Custom Design</vt:lpstr>
      <vt:lpstr>CSE 4288 – Term Project  Final Presentation</vt:lpstr>
      <vt:lpstr>Introduction</vt:lpstr>
      <vt:lpstr>Introduction</vt:lpstr>
      <vt:lpstr>Relative Works</vt:lpstr>
      <vt:lpstr>Relative Works</vt:lpstr>
      <vt:lpstr>Relative Works</vt:lpstr>
      <vt:lpstr>Methodology</vt:lpstr>
      <vt:lpstr>Dataset</vt:lpstr>
      <vt:lpstr>Dataset Source</vt:lpstr>
      <vt:lpstr>Preprocessing Phase</vt:lpstr>
      <vt:lpstr>Preprocessing Phase</vt:lpstr>
      <vt:lpstr>Exploratory Data Analysis</vt:lpstr>
      <vt:lpstr>Distrubition of Dataset (EDA)</vt:lpstr>
      <vt:lpstr>Distrubition of Dataset (EDA)</vt:lpstr>
      <vt:lpstr>Frequency of Right Types (EDA)</vt:lpstr>
      <vt:lpstr>PowerPoint Sunusu</vt:lpstr>
      <vt:lpstr>PowerPoint Sunusu</vt:lpstr>
      <vt:lpstr>Methodology</vt:lpstr>
      <vt:lpstr>Model Selection</vt:lpstr>
      <vt:lpstr>Architecture Details Of the DL Models</vt:lpstr>
      <vt:lpstr>Experiment Results</vt:lpstr>
      <vt:lpstr>Contribution to the Literature</vt:lpstr>
      <vt:lpstr>Calculating the SHAP Values</vt:lpstr>
      <vt:lpstr>Example SHAP visualisation</vt:lpstr>
      <vt:lpstr>Example SHAP visualisation</vt:lpstr>
      <vt:lpstr>Example SHAP visualisation</vt:lpstr>
      <vt:lpstr>Example SHAP visualisation</vt:lpstr>
      <vt:lpstr>Interesting Point</vt:lpstr>
      <vt:lpstr>Conclusion</vt:lpstr>
      <vt:lpstr>References</vt:lpstr>
      <vt:lpstr>References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>ŞEREF SAĞIROĞLU</dc:creator>
  <cp:keywords/>
  <dc:description/>
  <cp:lastModifiedBy>C E</cp:lastModifiedBy>
  <cp:revision>67</cp:revision>
  <dcterms:created xsi:type="dcterms:W3CDTF">2018-08-12T18:31:45Z</dcterms:created>
  <dcterms:modified xsi:type="dcterms:W3CDTF">2024-12-23T08:52:37Z</dcterms:modified>
  <cp:category/>
</cp:coreProperties>
</file>