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912" r:id="rId2"/>
  </p:sldMasterIdLst>
  <p:notesMasterIdLst>
    <p:notesMasterId r:id="rId88"/>
  </p:notesMasterIdLst>
  <p:sldIdLst>
    <p:sldId id="326" r:id="rId3"/>
    <p:sldId id="395" r:id="rId4"/>
    <p:sldId id="399" r:id="rId5"/>
    <p:sldId id="400" r:id="rId6"/>
    <p:sldId id="352" r:id="rId7"/>
    <p:sldId id="309" r:id="rId8"/>
    <p:sldId id="374" r:id="rId9"/>
    <p:sldId id="375" r:id="rId10"/>
    <p:sldId id="376" r:id="rId11"/>
    <p:sldId id="377" r:id="rId12"/>
    <p:sldId id="378" r:id="rId13"/>
    <p:sldId id="379" r:id="rId14"/>
    <p:sldId id="380" r:id="rId15"/>
    <p:sldId id="381" r:id="rId16"/>
    <p:sldId id="382" r:id="rId17"/>
    <p:sldId id="368" r:id="rId18"/>
    <p:sldId id="403" r:id="rId19"/>
    <p:sldId id="393" r:id="rId20"/>
    <p:sldId id="331" r:id="rId21"/>
    <p:sldId id="308" r:id="rId22"/>
    <p:sldId id="776" r:id="rId23"/>
    <p:sldId id="787" r:id="rId24"/>
    <p:sldId id="786" r:id="rId25"/>
    <p:sldId id="310" r:id="rId26"/>
    <p:sldId id="777" r:id="rId27"/>
    <p:sldId id="327" r:id="rId28"/>
    <p:sldId id="383" r:id="rId29"/>
    <p:sldId id="384" r:id="rId30"/>
    <p:sldId id="385" r:id="rId31"/>
    <p:sldId id="386" r:id="rId32"/>
    <p:sldId id="387" r:id="rId33"/>
    <p:sldId id="388" r:id="rId34"/>
    <p:sldId id="389" r:id="rId35"/>
    <p:sldId id="391" r:id="rId36"/>
    <p:sldId id="392" r:id="rId37"/>
    <p:sldId id="390" r:id="rId38"/>
    <p:sldId id="361" r:id="rId39"/>
    <p:sldId id="362" r:id="rId40"/>
    <p:sldId id="340" r:id="rId41"/>
    <p:sldId id="341" r:id="rId42"/>
    <p:sldId id="350" r:id="rId43"/>
    <p:sldId id="365" r:id="rId44"/>
    <p:sldId id="778" r:id="rId45"/>
    <p:sldId id="364" r:id="rId46"/>
    <p:sldId id="789" r:id="rId47"/>
    <p:sldId id="788" r:id="rId48"/>
    <p:sldId id="796" r:id="rId49"/>
    <p:sldId id="795" r:id="rId50"/>
    <p:sldId id="794" r:id="rId51"/>
    <p:sldId id="793" r:id="rId52"/>
    <p:sldId id="792" r:id="rId53"/>
    <p:sldId id="791" r:id="rId54"/>
    <p:sldId id="797" r:id="rId55"/>
    <p:sldId id="798" r:id="rId56"/>
    <p:sldId id="799" r:id="rId57"/>
    <p:sldId id="800" r:id="rId58"/>
    <p:sldId id="804" r:id="rId59"/>
    <p:sldId id="801" r:id="rId60"/>
    <p:sldId id="805" r:id="rId61"/>
    <p:sldId id="806" r:id="rId62"/>
    <p:sldId id="363" r:id="rId63"/>
    <p:sldId id="342" r:id="rId64"/>
    <p:sldId id="396" r:id="rId65"/>
    <p:sldId id="397" r:id="rId66"/>
    <p:sldId id="404" r:id="rId67"/>
    <p:sldId id="398" r:id="rId68"/>
    <p:sldId id="807" r:id="rId69"/>
    <p:sldId id="809" r:id="rId70"/>
    <p:sldId id="782" r:id="rId71"/>
    <p:sldId id="810" r:id="rId72"/>
    <p:sldId id="313" r:id="rId73"/>
    <p:sldId id="818" r:id="rId74"/>
    <p:sldId id="819" r:id="rId75"/>
    <p:sldId id="394" r:id="rId76"/>
    <p:sldId id="784" r:id="rId77"/>
    <p:sldId id="813" r:id="rId78"/>
    <p:sldId id="812" r:id="rId79"/>
    <p:sldId id="814" r:id="rId80"/>
    <p:sldId id="811" r:id="rId81"/>
    <p:sldId id="815" r:id="rId82"/>
    <p:sldId id="405" r:id="rId83"/>
    <p:sldId id="344" r:id="rId84"/>
    <p:sldId id="785" r:id="rId85"/>
    <p:sldId id="817" r:id="rId86"/>
    <p:sldId id="354" r:id="rId87"/>
  </p:sldIdLst>
  <p:sldSz cx="9144000" cy="6858000" type="screen4x3"/>
  <p:notesSz cx="6858000" cy="9144000"/>
  <p:custShowLst>
    <p:custShow name="Custom Show 1" id="0">
      <p:sldLst/>
    </p:custShow>
  </p:custShowLst>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Arial" panose="020B0604020202020204" pitchFamily="34" charset="0"/>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Arial" panose="020B0604020202020204" pitchFamily="34" charset="0"/>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Arial" panose="020B0604020202020204" pitchFamily="34" charset="0"/>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Arial" panose="020B0604020202020204" pitchFamily="34" charset="0"/>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Arial" panose="020B0604020202020204" pitchFamily="34" charset="0"/>
      </a:defRPr>
    </a:lvl5pPr>
    <a:lvl6pPr marL="2286000" algn="l" defTabSz="914400" rtl="0" eaLnBrk="1" latinLnBrk="0" hangingPunct="1">
      <a:defRPr sz="2400" kern="1200">
        <a:solidFill>
          <a:schemeClr val="tx1"/>
        </a:solidFill>
        <a:latin typeface="Times New Roman" panose="02020603050405020304" pitchFamily="18" charset="0"/>
        <a:ea typeface="+mn-ea"/>
        <a:cs typeface="Arial" panose="020B0604020202020204" pitchFamily="34" charset="0"/>
      </a:defRPr>
    </a:lvl6pPr>
    <a:lvl7pPr marL="2743200" algn="l" defTabSz="914400" rtl="0" eaLnBrk="1" latinLnBrk="0" hangingPunct="1">
      <a:defRPr sz="2400" kern="1200">
        <a:solidFill>
          <a:schemeClr val="tx1"/>
        </a:solidFill>
        <a:latin typeface="Times New Roman" panose="02020603050405020304" pitchFamily="18" charset="0"/>
        <a:ea typeface="+mn-ea"/>
        <a:cs typeface="Arial" panose="020B0604020202020204" pitchFamily="34" charset="0"/>
      </a:defRPr>
    </a:lvl7pPr>
    <a:lvl8pPr marL="3200400" algn="l" defTabSz="914400" rtl="0" eaLnBrk="1" latinLnBrk="0" hangingPunct="1">
      <a:defRPr sz="2400" kern="1200">
        <a:solidFill>
          <a:schemeClr val="tx1"/>
        </a:solidFill>
        <a:latin typeface="Times New Roman" panose="02020603050405020304" pitchFamily="18" charset="0"/>
        <a:ea typeface="+mn-ea"/>
        <a:cs typeface="Arial" panose="020B0604020202020204" pitchFamily="34" charset="0"/>
      </a:defRPr>
    </a:lvl8pPr>
    <a:lvl9pPr marL="3657600" algn="l" defTabSz="914400" rtl="0" eaLnBrk="1" latinLnBrk="0" hangingPunct="1">
      <a:defRPr sz="2400" kern="1200">
        <a:solidFill>
          <a:schemeClr val="tx1"/>
        </a:solidFill>
        <a:latin typeface="Times New Roman" panose="02020603050405020304" pitchFamily="18" charset="0"/>
        <a:ea typeface="+mn-ea"/>
        <a:cs typeface="Arial" panose="020B0604020202020204" pitchFamily="34" charset="0"/>
      </a:defRPr>
    </a:lvl9pPr>
  </p:defaultTextStyle>
  <p:extLst>
    <p:ext uri="{EFAFB233-063F-42B5-8137-9DF3F51BA10A}">
      <p15:sldGuideLst xmlns:p15="http://schemas.microsoft.com/office/powerpoint/2012/main">
        <p15:guide id="1" orient="horz" pos="864">
          <p15:clr>
            <a:srgbClr val="A4A3A4"/>
          </p15:clr>
        </p15:guide>
        <p15:guide id="2" pos="57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521" autoAdjust="0"/>
    <p:restoredTop sz="94629" autoAdjust="0"/>
  </p:normalViewPr>
  <p:slideViewPr>
    <p:cSldViewPr>
      <p:cViewPr varScale="1">
        <p:scale>
          <a:sx n="150" d="100"/>
          <a:sy n="150" d="100"/>
        </p:scale>
        <p:origin x="2178" y="114"/>
      </p:cViewPr>
      <p:guideLst>
        <p:guide orient="horz" pos="864"/>
        <p:guide pos="576"/>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8419"/>
    </p:cViewPr>
  </p:sorterViewPr>
  <p:gridSpacing cx="38405" cy="38405"/>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presProps" Target="presProps.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5" Type="http://schemas.openxmlformats.org/officeDocument/2006/relationships/slide" Target="slides/slide3.xml"/><Relationship Id="rId90" Type="http://schemas.openxmlformats.org/officeDocument/2006/relationships/viewProps" Target="viewProps.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notesMaster" Target="notesMasters/notesMaster1.xml"/><Relationship Id="rId9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tableStyles" Target="tableStyles.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5923B64F-4B82-45E8-82D5-05F592FA8AFC}"/>
              </a:ext>
            </a:extLst>
          </p:cNvPr>
          <p:cNvSpPr>
            <a:spLocks noGrp="1" noRot="1" noChangeAspect="1" noChangeArrowheads="1" noTextEdit="1"/>
          </p:cNvSpPr>
          <p:nvPr>
            <p:ph type="sldImg"/>
          </p:nvPr>
        </p:nvSpPr>
        <p:spPr bwMode="auto">
          <a:xfrm>
            <a:off x="1150938" y="692150"/>
            <a:ext cx="4556125" cy="3416300"/>
          </a:xfrm>
          <a:prstGeom prst="rect">
            <a:avLst/>
          </a:prstGeom>
          <a:solidFill>
            <a:srgbClr val="FFFFFF"/>
          </a:solidFill>
          <a:ln>
            <a:solidFill>
              <a:srgbClr val="000000"/>
            </a:solidFill>
            <a:miter lim="800000"/>
            <a:headEnd/>
            <a:tailEnd/>
          </a:ln>
        </p:spPr>
      </p:sp>
      <p:sp>
        <p:nvSpPr>
          <p:cNvPr id="6147" name="Rectangle 3">
            <a:extLst>
              <a:ext uri="{FF2B5EF4-FFF2-40B4-BE49-F238E27FC236}">
                <a16:creationId xmlns:a16="http://schemas.microsoft.com/office/drawing/2014/main" id="{E2AD2D3D-5C56-4C6D-92EC-FCA396E856E8}"/>
              </a:ext>
            </a:extLst>
          </p:cNvPr>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09025B01-8A12-45F9-B2EC-6D090A538BA9}"/>
              </a:ext>
            </a:extLst>
          </p:cNvPr>
          <p:cNvSpPr>
            <a:spLocks noGrp="1" noRot="1" noChangeAspect="1" noChangeArrowheads="1" noTextEdit="1"/>
          </p:cNvSpPr>
          <p:nvPr>
            <p:ph type="sldImg"/>
          </p:nvPr>
        </p:nvSpPr>
        <p:spPr bwMode="auto">
          <a:xfrm>
            <a:off x="1150938" y="692150"/>
            <a:ext cx="4556125" cy="3416300"/>
          </a:xfrm>
          <a:prstGeom prst="rect">
            <a:avLst/>
          </a:prstGeom>
          <a:solidFill>
            <a:srgbClr val="FFFFFF"/>
          </a:solidFill>
          <a:ln>
            <a:solidFill>
              <a:srgbClr val="000000"/>
            </a:solidFill>
            <a:miter lim="800000"/>
            <a:headEnd/>
            <a:tailEnd/>
          </a:ln>
        </p:spPr>
      </p:sp>
      <p:sp>
        <p:nvSpPr>
          <p:cNvPr id="8195" name="Rectangle 3">
            <a:extLst>
              <a:ext uri="{FF2B5EF4-FFF2-40B4-BE49-F238E27FC236}">
                <a16:creationId xmlns:a16="http://schemas.microsoft.com/office/drawing/2014/main" id="{BDEAFB7A-8A2C-43A8-AD54-33EEB7C47EC2}"/>
              </a:ext>
            </a:extLst>
          </p:cNvPr>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31">
            <a:extLst>
              <a:ext uri="{FF2B5EF4-FFF2-40B4-BE49-F238E27FC236}">
                <a16:creationId xmlns:a16="http://schemas.microsoft.com/office/drawing/2014/main" id="{BE631461-D600-48C8-A836-2A5523AF21D0}"/>
              </a:ext>
            </a:extLst>
          </p:cNvPr>
          <p:cNvGrpSpPr>
            <a:grpSpLocks/>
          </p:cNvGrpSpPr>
          <p:nvPr/>
        </p:nvGrpSpPr>
        <p:grpSpPr bwMode="auto">
          <a:xfrm>
            <a:off x="0" y="114300"/>
            <a:ext cx="9142413" cy="6742113"/>
            <a:chOff x="0" y="72"/>
            <a:chExt cx="5759" cy="4247"/>
          </a:xfrm>
        </p:grpSpPr>
        <p:sp>
          <p:nvSpPr>
            <p:cNvPr id="5" name="Rectangle 2">
              <a:extLst>
                <a:ext uri="{FF2B5EF4-FFF2-40B4-BE49-F238E27FC236}">
                  <a16:creationId xmlns:a16="http://schemas.microsoft.com/office/drawing/2014/main" id="{046F8E13-29F6-4A23-9BC4-90843F458E99}"/>
                </a:ext>
              </a:extLst>
            </p:cNvPr>
            <p:cNvSpPr>
              <a:spLocks noChangeArrowheads="1"/>
            </p:cNvSpPr>
            <p:nvPr/>
          </p:nvSpPr>
          <p:spPr bwMode="hidden">
            <a:xfrm>
              <a:off x="0" y="2112"/>
              <a:ext cx="5759" cy="220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cs typeface="+mn-cs"/>
              </a:endParaRPr>
            </a:p>
          </p:txBody>
        </p:sp>
        <p:grpSp>
          <p:nvGrpSpPr>
            <p:cNvPr id="6" name="Group 30">
              <a:extLst>
                <a:ext uri="{FF2B5EF4-FFF2-40B4-BE49-F238E27FC236}">
                  <a16:creationId xmlns:a16="http://schemas.microsoft.com/office/drawing/2014/main" id="{625628DB-460B-4AB9-B098-3FD492D0FE99}"/>
                </a:ext>
              </a:extLst>
            </p:cNvPr>
            <p:cNvGrpSpPr>
              <a:grpSpLocks/>
            </p:cNvGrpSpPr>
            <p:nvPr/>
          </p:nvGrpSpPr>
          <p:grpSpPr bwMode="auto">
            <a:xfrm>
              <a:off x="0" y="72"/>
              <a:ext cx="5759" cy="2040"/>
              <a:chOff x="0" y="72"/>
              <a:chExt cx="5759" cy="2040"/>
            </a:xfrm>
          </p:grpSpPr>
          <p:sp>
            <p:nvSpPr>
              <p:cNvPr id="7" name="Rectangle 3">
                <a:extLst>
                  <a:ext uri="{FF2B5EF4-FFF2-40B4-BE49-F238E27FC236}">
                    <a16:creationId xmlns:a16="http://schemas.microsoft.com/office/drawing/2014/main" id="{FFE46448-9EF6-4E0B-B208-E595104F8598}"/>
                  </a:ext>
                </a:extLst>
              </p:cNvPr>
              <p:cNvSpPr>
                <a:spLocks noChangeArrowheads="1"/>
              </p:cNvSpPr>
              <p:nvPr/>
            </p:nvSpPr>
            <p:spPr bwMode="hidden">
              <a:xfrm>
                <a:off x="0" y="1872"/>
                <a:ext cx="5759" cy="240"/>
              </a:xfrm>
              <a:prstGeom prst="rect">
                <a:avLst/>
              </a:prstGeom>
              <a:gradFill rotWithShape="0">
                <a:gsLst>
                  <a:gs pos="0">
                    <a:schemeClr val="bg1"/>
                  </a:gs>
                  <a:gs pos="100000">
                    <a:schemeClr val="hlink"/>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cs typeface="+mn-cs"/>
                </a:endParaRPr>
              </a:p>
            </p:txBody>
          </p:sp>
          <p:grpSp>
            <p:nvGrpSpPr>
              <p:cNvPr id="8" name="Group 9">
                <a:extLst>
                  <a:ext uri="{FF2B5EF4-FFF2-40B4-BE49-F238E27FC236}">
                    <a16:creationId xmlns:a16="http://schemas.microsoft.com/office/drawing/2014/main" id="{6019ED1C-485B-4C5E-9892-CE2FF01F8868}"/>
                  </a:ext>
                </a:extLst>
              </p:cNvPr>
              <p:cNvGrpSpPr>
                <a:grpSpLocks/>
              </p:cNvGrpSpPr>
              <p:nvPr/>
            </p:nvGrpSpPr>
            <p:grpSpPr bwMode="auto">
              <a:xfrm>
                <a:off x="2289" y="72"/>
                <a:ext cx="1440" cy="1984"/>
                <a:chOff x="2289" y="72"/>
                <a:chExt cx="1440" cy="1984"/>
              </a:xfrm>
            </p:grpSpPr>
            <p:sp>
              <p:nvSpPr>
                <p:cNvPr id="29" name="Freeform 4">
                  <a:extLst>
                    <a:ext uri="{FF2B5EF4-FFF2-40B4-BE49-F238E27FC236}">
                      <a16:creationId xmlns:a16="http://schemas.microsoft.com/office/drawing/2014/main" id="{FCD8AB4A-F926-48FF-933A-96B8AAAB189E}"/>
                    </a:ext>
                  </a:extLst>
                </p:cNvPr>
                <p:cNvSpPr>
                  <a:spLocks/>
                </p:cNvSpPr>
                <p:nvPr/>
              </p:nvSpPr>
              <p:spPr bwMode="ltGray">
                <a:xfrm>
                  <a:off x="2289" y="127"/>
                  <a:ext cx="1440" cy="1770"/>
                </a:xfrm>
                <a:custGeom>
                  <a:avLst/>
                  <a:gdLst>
                    <a:gd name="T0" fmla="*/ 901 w 1440"/>
                    <a:gd name="T1" fmla="*/ 33 h 1770"/>
                    <a:gd name="T2" fmla="*/ 1066 w 1440"/>
                    <a:gd name="T3" fmla="*/ 129 h 1770"/>
                    <a:gd name="T4" fmla="*/ 1207 w 1440"/>
                    <a:gd name="T5" fmla="*/ 256 h 1770"/>
                    <a:gd name="T6" fmla="*/ 1316 w 1440"/>
                    <a:gd name="T7" fmla="*/ 410 h 1770"/>
                    <a:gd name="T8" fmla="*/ 1394 w 1440"/>
                    <a:gd name="T9" fmla="*/ 581 h 1770"/>
                    <a:gd name="T10" fmla="*/ 1435 w 1440"/>
                    <a:gd name="T11" fmla="*/ 766 h 1770"/>
                    <a:gd name="T12" fmla="*/ 1435 w 1440"/>
                    <a:gd name="T13" fmla="*/ 958 h 1770"/>
                    <a:gd name="T14" fmla="*/ 1394 w 1440"/>
                    <a:gd name="T15" fmla="*/ 1143 h 1770"/>
                    <a:gd name="T16" fmla="*/ 1316 w 1440"/>
                    <a:gd name="T17" fmla="*/ 1314 h 1770"/>
                    <a:gd name="T18" fmla="*/ 1207 w 1440"/>
                    <a:gd name="T19" fmla="*/ 1468 h 1770"/>
                    <a:gd name="T20" fmla="*/ 1066 w 1440"/>
                    <a:gd name="T21" fmla="*/ 1597 h 1770"/>
                    <a:gd name="T22" fmla="*/ 901 w 1440"/>
                    <a:gd name="T23" fmla="*/ 1691 h 1770"/>
                    <a:gd name="T24" fmla="*/ 721 w 1440"/>
                    <a:gd name="T25" fmla="*/ 1749 h 1770"/>
                    <a:gd name="T26" fmla="*/ 533 w 1440"/>
                    <a:gd name="T27" fmla="*/ 1769 h 1770"/>
                    <a:gd name="T28" fmla="*/ 344 w 1440"/>
                    <a:gd name="T29" fmla="*/ 1749 h 1770"/>
                    <a:gd name="T30" fmla="*/ 165 w 1440"/>
                    <a:gd name="T31" fmla="*/ 1691 h 1770"/>
                    <a:gd name="T32" fmla="*/ 0 w 1440"/>
                    <a:gd name="T33" fmla="*/ 1597 h 1770"/>
                    <a:gd name="T34" fmla="*/ 125 w 1440"/>
                    <a:gd name="T35" fmla="*/ 1571 h 1770"/>
                    <a:gd name="T36" fmla="*/ 281 w 1440"/>
                    <a:gd name="T37" fmla="*/ 1640 h 1770"/>
                    <a:gd name="T38" fmla="*/ 446 w 1440"/>
                    <a:gd name="T39" fmla="*/ 1675 h 1770"/>
                    <a:gd name="T40" fmla="*/ 618 w 1440"/>
                    <a:gd name="T41" fmla="*/ 1675 h 1770"/>
                    <a:gd name="T42" fmla="*/ 785 w 1440"/>
                    <a:gd name="T43" fmla="*/ 1640 h 1770"/>
                    <a:gd name="T44" fmla="*/ 941 w 1440"/>
                    <a:gd name="T45" fmla="*/ 1571 h 1770"/>
                    <a:gd name="T46" fmla="*/ 1080 w 1440"/>
                    <a:gd name="T47" fmla="*/ 1470 h 1770"/>
                    <a:gd name="T48" fmla="*/ 1194 w 1440"/>
                    <a:gd name="T49" fmla="*/ 1343 h 1770"/>
                    <a:gd name="T50" fmla="*/ 1281 w 1440"/>
                    <a:gd name="T51" fmla="*/ 1194 h 1770"/>
                    <a:gd name="T52" fmla="*/ 1332 w 1440"/>
                    <a:gd name="T53" fmla="*/ 1032 h 1770"/>
                    <a:gd name="T54" fmla="*/ 1350 w 1440"/>
                    <a:gd name="T55" fmla="*/ 862 h 1770"/>
                    <a:gd name="T56" fmla="*/ 1332 w 1440"/>
                    <a:gd name="T57" fmla="*/ 691 h 1770"/>
                    <a:gd name="T58" fmla="*/ 1281 w 1440"/>
                    <a:gd name="T59" fmla="*/ 530 h 1770"/>
                    <a:gd name="T60" fmla="*/ 1194 w 1440"/>
                    <a:gd name="T61" fmla="*/ 381 h 1770"/>
                    <a:gd name="T62" fmla="*/ 1080 w 1440"/>
                    <a:gd name="T63" fmla="*/ 254 h 1770"/>
                    <a:gd name="T64" fmla="*/ 941 w 1440"/>
                    <a:gd name="T65" fmla="*/ 154 h 1770"/>
                    <a:gd name="T66" fmla="*/ 785 w 1440"/>
                    <a:gd name="T67" fmla="*/ 85 h 1770"/>
                    <a:gd name="T68" fmla="*/ 812 w 1440"/>
                    <a:gd name="T69" fmla="*/ 0 h 177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440" h="1770">
                      <a:moveTo>
                        <a:pt x="812" y="0"/>
                      </a:moveTo>
                      <a:lnTo>
                        <a:pt x="901" y="33"/>
                      </a:lnTo>
                      <a:lnTo>
                        <a:pt x="986" y="78"/>
                      </a:lnTo>
                      <a:lnTo>
                        <a:pt x="1066" y="129"/>
                      </a:lnTo>
                      <a:lnTo>
                        <a:pt x="1140" y="187"/>
                      </a:lnTo>
                      <a:lnTo>
                        <a:pt x="1207" y="256"/>
                      </a:lnTo>
                      <a:lnTo>
                        <a:pt x="1265" y="330"/>
                      </a:lnTo>
                      <a:lnTo>
                        <a:pt x="1316" y="410"/>
                      </a:lnTo>
                      <a:lnTo>
                        <a:pt x="1361" y="492"/>
                      </a:lnTo>
                      <a:lnTo>
                        <a:pt x="1394" y="581"/>
                      </a:lnTo>
                      <a:lnTo>
                        <a:pt x="1419" y="673"/>
                      </a:lnTo>
                      <a:lnTo>
                        <a:pt x="1435" y="766"/>
                      </a:lnTo>
                      <a:lnTo>
                        <a:pt x="1439" y="862"/>
                      </a:lnTo>
                      <a:lnTo>
                        <a:pt x="1435" y="958"/>
                      </a:lnTo>
                      <a:lnTo>
                        <a:pt x="1419" y="1052"/>
                      </a:lnTo>
                      <a:lnTo>
                        <a:pt x="1394" y="1143"/>
                      </a:lnTo>
                      <a:lnTo>
                        <a:pt x="1361" y="1230"/>
                      </a:lnTo>
                      <a:lnTo>
                        <a:pt x="1316" y="1314"/>
                      </a:lnTo>
                      <a:lnTo>
                        <a:pt x="1265" y="1395"/>
                      </a:lnTo>
                      <a:lnTo>
                        <a:pt x="1207" y="1468"/>
                      </a:lnTo>
                      <a:lnTo>
                        <a:pt x="1140" y="1537"/>
                      </a:lnTo>
                      <a:lnTo>
                        <a:pt x="1066" y="1597"/>
                      </a:lnTo>
                      <a:lnTo>
                        <a:pt x="986" y="1646"/>
                      </a:lnTo>
                      <a:lnTo>
                        <a:pt x="901" y="1691"/>
                      </a:lnTo>
                      <a:lnTo>
                        <a:pt x="812" y="1724"/>
                      </a:lnTo>
                      <a:lnTo>
                        <a:pt x="721" y="1749"/>
                      </a:lnTo>
                      <a:lnTo>
                        <a:pt x="627" y="1765"/>
                      </a:lnTo>
                      <a:lnTo>
                        <a:pt x="533" y="1769"/>
                      </a:lnTo>
                      <a:lnTo>
                        <a:pt x="437" y="1765"/>
                      </a:lnTo>
                      <a:lnTo>
                        <a:pt x="344" y="1749"/>
                      </a:lnTo>
                      <a:lnTo>
                        <a:pt x="252" y="1724"/>
                      </a:lnTo>
                      <a:lnTo>
                        <a:pt x="165" y="1691"/>
                      </a:lnTo>
                      <a:lnTo>
                        <a:pt x="80" y="1646"/>
                      </a:lnTo>
                      <a:lnTo>
                        <a:pt x="0" y="1597"/>
                      </a:lnTo>
                      <a:lnTo>
                        <a:pt x="51" y="1524"/>
                      </a:lnTo>
                      <a:lnTo>
                        <a:pt x="125" y="1571"/>
                      </a:lnTo>
                      <a:lnTo>
                        <a:pt x="201" y="1609"/>
                      </a:lnTo>
                      <a:lnTo>
                        <a:pt x="281" y="1640"/>
                      </a:lnTo>
                      <a:lnTo>
                        <a:pt x="364" y="1662"/>
                      </a:lnTo>
                      <a:lnTo>
                        <a:pt x="446" y="1675"/>
                      </a:lnTo>
                      <a:lnTo>
                        <a:pt x="533" y="1680"/>
                      </a:lnTo>
                      <a:lnTo>
                        <a:pt x="618" y="1675"/>
                      </a:lnTo>
                      <a:lnTo>
                        <a:pt x="703" y="1662"/>
                      </a:lnTo>
                      <a:lnTo>
                        <a:pt x="785" y="1640"/>
                      </a:lnTo>
                      <a:lnTo>
                        <a:pt x="866" y="1609"/>
                      </a:lnTo>
                      <a:lnTo>
                        <a:pt x="941" y="1571"/>
                      </a:lnTo>
                      <a:lnTo>
                        <a:pt x="1013" y="1524"/>
                      </a:lnTo>
                      <a:lnTo>
                        <a:pt x="1080" y="1470"/>
                      </a:lnTo>
                      <a:lnTo>
                        <a:pt x="1140" y="1410"/>
                      </a:lnTo>
                      <a:lnTo>
                        <a:pt x="1194" y="1343"/>
                      </a:lnTo>
                      <a:lnTo>
                        <a:pt x="1240" y="1270"/>
                      </a:lnTo>
                      <a:lnTo>
                        <a:pt x="1281" y="1194"/>
                      </a:lnTo>
                      <a:lnTo>
                        <a:pt x="1312" y="1116"/>
                      </a:lnTo>
                      <a:lnTo>
                        <a:pt x="1332" y="1032"/>
                      </a:lnTo>
                      <a:lnTo>
                        <a:pt x="1345" y="947"/>
                      </a:lnTo>
                      <a:lnTo>
                        <a:pt x="1350" y="862"/>
                      </a:lnTo>
                      <a:lnTo>
                        <a:pt x="1345" y="775"/>
                      </a:lnTo>
                      <a:lnTo>
                        <a:pt x="1332" y="691"/>
                      </a:lnTo>
                      <a:lnTo>
                        <a:pt x="1312" y="608"/>
                      </a:lnTo>
                      <a:lnTo>
                        <a:pt x="1281" y="530"/>
                      </a:lnTo>
                      <a:lnTo>
                        <a:pt x="1240" y="452"/>
                      </a:lnTo>
                      <a:lnTo>
                        <a:pt x="1194" y="381"/>
                      </a:lnTo>
                      <a:lnTo>
                        <a:pt x="1140" y="314"/>
                      </a:lnTo>
                      <a:lnTo>
                        <a:pt x="1080" y="254"/>
                      </a:lnTo>
                      <a:lnTo>
                        <a:pt x="1013" y="201"/>
                      </a:lnTo>
                      <a:lnTo>
                        <a:pt x="941" y="154"/>
                      </a:lnTo>
                      <a:lnTo>
                        <a:pt x="866" y="114"/>
                      </a:lnTo>
                      <a:lnTo>
                        <a:pt x="785" y="85"/>
                      </a:lnTo>
                      <a:lnTo>
                        <a:pt x="788" y="78"/>
                      </a:lnTo>
                      <a:lnTo>
                        <a:pt x="812" y="0"/>
                      </a:lnTo>
                    </a:path>
                  </a:pathLst>
                </a:custGeom>
                <a:gradFill rotWithShape="0">
                  <a:gsLst>
                    <a:gs pos="0">
                      <a:schemeClr val="bg2"/>
                    </a:gs>
                    <a:gs pos="100000">
                      <a:schemeClr val="bg1"/>
                    </a:gs>
                  </a:gsLst>
                  <a:lin ang="540000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 name="Line 5">
                  <a:extLst>
                    <a:ext uri="{FF2B5EF4-FFF2-40B4-BE49-F238E27FC236}">
                      <a16:creationId xmlns:a16="http://schemas.microsoft.com/office/drawing/2014/main" id="{555F6F69-955A-4CFE-A823-43683E780542}"/>
                    </a:ext>
                  </a:extLst>
                </p:cNvPr>
                <p:cNvSpPr>
                  <a:spLocks noChangeShapeType="1"/>
                </p:cNvSpPr>
                <p:nvPr/>
              </p:nvSpPr>
              <p:spPr bwMode="ltGray">
                <a:xfrm flipV="1">
                  <a:off x="2324" y="1620"/>
                  <a:ext cx="143" cy="258"/>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 name="Line 6">
                  <a:extLst>
                    <a:ext uri="{FF2B5EF4-FFF2-40B4-BE49-F238E27FC236}">
                      <a16:creationId xmlns:a16="http://schemas.microsoft.com/office/drawing/2014/main" id="{82F665ED-553A-46B6-BCC6-FDC6F138AB0E}"/>
                    </a:ext>
                  </a:extLst>
                </p:cNvPr>
                <p:cNvSpPr>
                  <a:spLocks noChangeShapeType="1"/>
                </p:cNvSpPr>
                <p:nvPr/>
              </p:nvSpPr>
              <p:spPr bwMode="ltGray">
                <a:xfrm flipV="1">
                  <a:off x="3119" y="243"/>
                  <a:ext cx="50" cy="99"/>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 name="Line 7">
                  <a:extLst>
                    <a:ext uri="{FF2B5EF4-FFF2-40B4-BE49-F238E27FC236}">
                      <a16:creationId xmlns:a16="http://schemas.microsoft.com/office/drawing/2014/main" id="{8D93A472-7290-41C3-BBD4-5A76864D8C2B}"/>
                    </a:ext>
                  </a:extLst>
                </p:cNvPr>
                <p:cNvSpPr>
                  <a:spLocks noChangeShapeType="1"/>
                </p:cNvSpPr>
                <p:nvPr/>
              </p:nvSpPr>
              <p:spPr bwMode="ltGray">
                <a:xfrm flipV="1">
                  <a:off x="3203" y="72"/>
                  <a:ext cx="50" cy="99"/>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 name="Freeform 8">
                  <a:extLst>
                    <a:ext uri="{FF2B5EF4-FFF2-40B4-BE49-F238E27FC236}">
                      <a16:creationId xmlns:a16="http://schemas.microsoft.com/office/drawing/2014/main" id="{74C5908D-7E37-4449-935E-3B4DFF1198FF}"/>
                    </a:ext>
                  </a:extLst>
                </p:cNvPr>
                <p:cNvSpPr>
                  <a:spLocks/>
                </p:cNvSpPr>
                <p:nvPr/>
              </p:nvSpPr>
              <p:spPr bwMode="ltGray">
                <a:xfrm>
                  <a:off x="2483" y="1903"/>
                  <a:ext cx="841" cy="153"/>
                </a:xfrm>
                <a:custGeom>
                  <a:avLst/>
                  <a:gdLst>
                    <a:gd name="T0" fmla="*/ 3 w 841"/>
                    <a:gd name="T1" fmla="*/ 98 h 153"/>
                    <a:gd name="T2" fmla="*/ 20 w 841"/>
                    <a:gd name="T3" fmla="*/ 80 h 153"/>
                    <a:gd name="T4" fmla="*/ 44 w 841"/>
                    <a:gd name="T5" fmla="*/ 65 h 153"/>
                    <a:gd name="T6" fmla="*/ 89 w 841"/>
                    <a:gd name="T7" fmla="*/ 43 h 153"/>
                    <a:gd name="T8" fmla="*/ 140 w 841"/>
                    <a:gd name="T9" fmla="*/ 30 h 153"/>
                    <a:gd name="T10" fmla="*/ 188 w 841"/>
                    <a:gd name="T11" fmla="*/ 19 h 153"/>
                    <a:gd name="T12" fmla="*/ 253 w 841"/>
                    <a:gd name="T13" fmla="*/ 9 h 153"/>
                    <a:gd name="T14" fmla="*/ 314 w 841"/>
                    <a:gd name="T15" fmla="*/ 3 h 153"/>
                    <a:gd name="T16" fmla="*/ 386 w 841"/>
                    <a:gd name="T17" fmla="*/ 0 h 153"/>
                    <a:gd name="T18" fmla="*/ 475 w 841"/>
                    <a:gd name="T19" fmla="*/ 1 h 153"/>
                    <a:gd name="T20" fmla="*/ 567 w 841"/>
                    <a:gd name="T21" fmla="*/ 6 h 153"/>
                    <a:gd name="T22" fmla="*/ 632 w 841"/>
                    <a:gd name="T23" fmla="*/ 14 h 153"/>
                    <a:gd name="T24" fmla="*/ 700 w 841"/>
                    <a:gd name="T25" fmla="*/ 27 h 153"/>
                    <a:gd name="T26" fmla="*/ 765 w 841"/>
                    <a:gd name="T27" fmla="*/ 47 h 153"/>
                    <a:gd name="T28" fmla="*/ 799 w 841"/>
                    <a:gd name="T29" fmla="*/ 66 h 153"/>
                    <a:gd name="T30" fmla="*/ 820 w 841"/>
                    <a:gd name="T31" fmla="*/ 82 h 153"/>
                    <a:gd name="T32" fmla="*/ 840 w 841"/>
                    <a:gd name="T33" fmla="*/ 108 h 153"/>
                    <a:gd name="T34" fmla="*/ 806 w 841"/>
                    <a:gd name="T35" fmla="*/ 122 h 153"/>
                    <a:gd name="T36" fmla="*/ 748 w 841"/>
                    <a:gd name="T37" fmla="*/ 133 h 153"/>
                    <a:gd name="T38" fmla="*/ 676 w 841"/>
                    <a:gd name="T39" fmla="*/ 141 h 153"/>
                    <a:gd name="T40" fmla="*/ 608 w 841"/>
                    <a:gd name="T41" fmla="*/ 148 h 153"/>
                    <a:gd name="T42" fmla="*/ 526 w 841"/>
                    <a:gd name="T43" fmla="*/ 151 h 153"/>
                    <a:gd name="T44" fmla="*/ 437 w 841"/>
                    <a:gd name="T45" fmla="*/ 152 h 153"/>
                    <a:gd name="T46" fmla="*/ 352 w 841"/>
                    <a:gd name="T47" fmla="*/ 152 h 153"/>
                    <a:gd name="T48" fmla="*/ 263 w 841"/>
                    <a:gd name="T49" fmla="*/ 151 h 153"/>
                    <a:gd name="T50" fmla="*/ 164 w 841"/>
                    <a:gd name="T51" fmla="*/ 143 h 153"/>
                    <a:gd name="T52" fmla="*/ 85 w 841"/>
                    <a:gd name="T53" fmla="*/ 135 h 153"/>
                    <a:gd name="T54" fmla="*/ 20 w 841"/>
                    <a:gd name="T55" fmla="*/ 120 h 153"/>
                    <a:gd name="T56" fmla="*/ 0 w 841"/>
                    <a:gd name="T57" fmla="*/ 109 h 153"/>
                    <a:gd name="T58" fmla="*/ 3 w 841"/>
                    <a:gd name="T59" fmla="*/ 98 h 153"/>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841" h="153">
                      <a:moveTo>
                        <a:pt x="3" y="98"/>
                      </a:moveTo>
                      <a:lnTo>
                        <a:pt x="20" y="80"/>
                      </a:lnTo>
                      <a:lnTo>
                        <a:pt x="44" y="65"/>
                      </a:lnTo>
                      <a:lnTo>
                        <a:pt x="89" y="43"/>
                      </a:lnTo>
                      <a:lnTo>
                        <a:pt x="140" y="30"/>
                      </a:lnTo>
                      <a:lnTo>
                        <a:pt x="188" y="19"/>
                      </a:lnTo>
                      <a:lnTo>
                        <a:pt x="253" y="9"/>
                      </a:lnTo>
                      <a:lnTo>
                        <a:pt x="314" y="3"/>
                      </a:lnTo>
                      <a:lnTo>
                        <a:pt x="386" y="0"/>
                      </a:lnTo>
                      <a:lnTo>
                        <a:pt x="475" y="1"/>
                      </a:lnTo>
                      <a:lnTo>
                        <a:pt x="567" y="6"/>
                      </a:lnTo>
                      <a:lnTo>
                        <a:pt x="632" y="14"/>
                      </a:lnTo>
                      <a:lnTo>
                        <a:pt x="700" y="27"/>
                      </a:lnTo>
                      <a:lnTo>
                        <a:pt x="765" y="47"/>
                      </a:lnTo>
                      <a:lnTo>
                        <a:pt x="799" y="66"/>
                      </a:lnTo>
                      <a:lnTo>
                        <a:pt x="820" y="82"/>
                      </a:lnTo>
                      <a:lnTo>
                        <a:pt x="840" y="108"/>
                      </a:lnTo>
                      <a:lnTo>
                        <a:pt x="806" y="122"/>
                      </a:lnTo>
                      <a:lnTo>
                        <a:pt x="748" y="133"/>
                      </a:lnTo>
                      <a:lnTo>
                        <a:pt x="676" y="141"/>
                      </a:lnTo>
                      <a:lnTo>
                        <a:pt x="608" y="148"/>
                      </a:lnTo>
                      <a:lnTo>
                        <a:pt x="526" y="151"/>
                      </a:lnTo>
                      <a:lnTo>
                        <a:pt x="437" y="152"/>
                      </a:lnTo>
                      <a:lnTo>
                        <a:pt x="352" y="152"/>
                      </a:lnTo>
                      <a:lnTo>
                        <a:pt x="263" y="151"/>
                      </a:lnTo>
                      <a:lnTo>
                        <a:pt x="164" y="143"/>
                      </a:lnTo>
                      <a:lnTo>
                        <a:pt x="85" y="135"/>
                      </a:lnTo>
                      <a:lnTo>
                        <a:pt x="20" y="120"/>
                      </a:lnTo>
                      <a:lnTo>
                        <a:pt x="0" y="109"/>
                      </a:lnTo>
                      <a:lnTo>
                        <a:pt x="3" y="98"/>
                      </a:lnTo>
                    </a:path>
                  </a:pathLst>
                </a:cu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9" name="Oval 10">
                <a:extLst>
                  <a:ext uri="{FF2B5EF4-FFF2-40B4-BE49-F238E27FC236}">
                    <a16:creationId xmlns:a16="http://schemas.microsoft.com/office/drawing/2014/main" id="{D4A25AFE-BB57-4463-9EE5-BA66A5607676}"/>
                  </a:ext>
                </a:extLst>
              </p:cNvPr>
              <p:cNvSpPr>
                <a:spLocks noChangeArrowheads="1"/>
              </p:cNvSpPr>
              <p:nvPr/>
            </p:nvSpPr>
            <p:spPr bwMode="blackWhite">
              <a:xfrm>
                <a:off x="2071" y="250"/>
                <a:ext cx="1497" cy="1494"/>
              </a:xfrm>
              <a:prstGeom prst="ellipse">
                <a:avLst/>
              </a:pr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cs typeface="+mn-cs"/>
                </a:endParaRPr>
              </a:p>
            </p:txBody>
          </p:sp>
          <p:grpSp>
            <p:nvGrpSpPr>
              <p:cNvPr id="10" name="Group 29">
                <a:extLst>
                  <a:ext uri="{FF2B5EF4-FFF2-40B4-BE49-F238E27FC236}">
                    <a16:creationId xmlns:a16="http://schemas.microsoft.com/office/drawing/2014/main" id="{F86A388B-E043-4BD4-AC8A-753E7EBB27E7}"/>
                  </a:ext>
                </a:extLst>
              </p:cNvPr>
              <p:cNvGrpSpPr>
                <a:grpSpLocks/>
              </p:cNvGrpSpPr>
              <p:nvPr/>
            </p:nvGrpSpPr>
            <p:grpSpPr bwMode="auto">
              <a:xfrm>
                <a:off x="2071" y="406"/>
                <a:ext cx="1392" cy="1109"/>
                <a:chOff x="2071" y="406"/>
                <a:chExt cx="1392" cy="1109"/>
              </a:xfrm>
            </p:grpSpPr>
            <p:sp>
              <p:nvSpPr>
                <p:cNvPr id="11" name="Freeform 11">
                  <a:extLst>
                    <a:ext uri="{FF2B5EF4-FFF2-40B4-BE49-F238E27FC236}">
                      <a16:creationId xmlns:a16="http://schemas.microsoft.com/office/drawing/2014/main" id="{AEA64A41-F453-41EE-AFD2-5812B8F5159B}"/>
                    </a:ext>
                  </a:extLst>
                </p:cNvPr>
                <p:cNvSpPr>
                  <a:spLocks/>
                </p:cNvSpPr>
                <p:nvPr/>
              </p:nvSpPr>
              <p:spPr bwMode="grayWhite">
                <a:xfrm>
                  <a:off x="2268" y="812"/>
                  <a:ext cx="1" cy="17"/>
                </a:xfrm>
                <a:custGeom>
                  <a:avLst/>
                  <a:gdLst>
                    <a:gd name="T0" fmla="*/ 0 w 1"/>
                    <a:gd name="T1" fmla="*/ 0 h 17"/>
                    <a:gd name="T2" fmla="*/ 0 w 1"/>
                    <a:gd name="T3" fmla="*/ 16 h 17"/>
                    <a:gd name="T4" fmla="*/ 0 w 1"/>
                    <a:gd name="T5" fmla="*/ 16 h 17"/>
                    <a:gd name="T6" fmla="*/ 0 w 1"/>
                    <a:gd name="T7" fmla="*/ 6 h 17"/>
                    <a:gd name="T8" fmla="*/ 0 w 1"/>
                    <a:gd name="T9" fmla="*/ 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 h="17">
                      <a:moveTo>
                        <a:pt x="0" y="0"/>
                      </a:moveTo>
                      <a:lnTo>
                        <a:pt x="0" y="16"/>
                      </a:lnTo>
                      <a:lnTo>
                        <a:pt x="0" y="6"/>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 name="Freeform 12">
                  <a:extLst>
                    <a:ext uri="{FF2B5EF4-FFF2-40B4-BE49-F238E27FC236}">
                      <a16:creationId xmlns:a16="http://schemas.microsoft.com/office/drawing/2014/main" id="{025778F3-1AF1-488F-AD60-5D33070A8808}"/>
                    </a:ext>
                  </a:extLst>
                </p:cNvPr>
                <p:cNvSpPr>
                  <a:spLocks/>
                </p:cNvSpPr>
                <p:nvPr/>
              </p:nvSpPr>
              <p:spPr bwMode="grayWhite">
                <a:xfrm>
                  <a:off x="2292" y="843"/>
                  <a:ext cx="17" cy="17"/>
                </a:xfrm>
                <a:custGeom>
                  <a:avLst/>
                  <a:gdLst>
                    <a:gd name="T0" fmla="*/ 0 w 17"/>
                    <a:gd name="T1" fmla="*/ 0 h 17"/>
                    <a:gd name="T2" fmla="*/ 16 w 17"/>
                    <a:gd name="T3" fmla="*/ 0 h 17"/>
                    <a:gd name="T4" fmla="*/ 16 w 17"/>
                    <a:gd name="T5" fmla="*/ 16 h 17"/>
                    <a:gd name="T6" fmla="*/ 0 w 17"/>
                    <a:gd name="T7" fmla="*/ 0 h 1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 h="17">
                      <a:moveTo>
                        <a:pt x="0" y="0"/>
                      </a:moveTo>
                      <a:lnTo>
                        <a:pt x="16" y="0"/>
                      </a:lnTo>
                      <a:lnTo>
                        <a:pt x="16" y="16"/>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 name="Freeform 13">
                  <a:extLst>
                    <a:ext uri="{FF2B5EF4-FFF2-40B4-BE49-F238E27FC236}">
                      <a16:creationId xmlns:a16="http://schemas.microsoft.com/office/drawing/2014/main" id="{D731619C-4A2B-45A4-8B83-9E3BC990DAB7}"/>
                    </a:ext>
                  </a:extLst>
                </p:cNvPr>
                <p:cNvSpPr>
                  <a:spLocks/>
                </p:cNvSpPr>
                <p:nvPr/>
              </p:nvSpPr>
              <p:spPr bwMode="grayWhite">
                <a:xfrm>
                  <a:off x="2372" y="802"/>
                  <a:ext cx="51" cy="48"/>
                </a:xfrm>
                <a:custGeom>
                  <a:avLst/>
                  <a:gdLst>
                    <a:gd name="T0" fmla="*/ 50 w 51"/>
                    <a:gd name="T1" fmla="*/ 0 h 48"/>
                    <a:gd name="T2" fmla="*/ 31 w 51"/>
                    <a:gd name="T3" fmla="*/ 0 h 48"/>
                    <a:gd name="T4" fmla="*/ 20 w 51"/>
                    <a:gd name="T5" fmla="*/ 13 h 48"/>
                    <a:gd name="T6" fmla="*/ 13 w 51"/>
                    <a:gd name="T7" fmla="*/ 13 h 48"/>
                    <a:gd name="T8" fmla="*/ 7 w 51"/>
                    <a:gd name="T9" fmla="*/ 19 h 48"/>
                    <a:gd name="T10" fmla="*/ 0 w 51"/>
                    <a:gd name="T11" fmla="*/ 19 h 48"/>
                    <a:gd name="T12" fmla="*/ 0 w 51"/>
                    <a:gd name="T13" fmla="*/ 35 h 48"/>
                    <a:gd name="T14" fmla="*/ 12 w 51"/>
                    <a:gd name="T15" fmla="*/ 47 h 48"/>
                    <a:gd name="T16" fmla="*/ 41 w 51"/>
                    <a:gd name="T17" fmla="*/ 47 h 48"/>
                    <a:gd name="T18" fmla="*/ 50 w 51"/>
                    <a:gd name="T19" fmla="*/ 35 h 48"/>
                    <a:gd name="T20" fmla="*/ 50 w 51"/>
                    <a:gd name="T21" fmla="*/ 0 h 4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51" h="48">
                      <a:moveTo>
                        <a:pt x="50" y="0"/>
                      </a:moveTo>
                      <a:lnTo>
                        <a:pt x="31" y="0"/>
                      </a:lnTo>
                      <a:lnTo>
                        <a:pt x="20" y="13"/>
                      </a:lnTo>
                      <a:lnTo>
                        <a:pt x="13" y="13"/>
                      </a:lnTo>
                      <a:lnTo>
                        <a:pt x="7" y="19"/>
                      </a:lnTo>
                      <a:lnTo>
                        <a:pt x="0" y="19"/>
                      </a:lnTo>
                      <a:lnTo>
                        <a:pt x="0" y="35"/>
                      </a:lnTo>
                      <a:lnTo>
                        <a:pt x="12" y="47"/>
                      </a:lnTo>
                      <a:lnTo>
                        <a:pt x="41" y="47"/>
                      </a:lnTo>
                      <a:lnTo>
                        <a:pt x="50" y="35"/>
                      </a:lnTo>
                      <a:lnTo>
                        <a:pt x="5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 name="Freeform 14">
                  <a:extLst>
                    <a:ext uri="{FF2B5EF4-FFF2-40B4-BE49-F238E27FC236}">
                      <a16:creationId xmlns:a16="http://schemas.microsoft.com/office/drawing/2014/main" id="{950CAA63-B9A4-4D9E-A0E5-B395C56EA411}"/>
                    </a:ext>
                  </a:extLst>
                </p:cNvPr>
                <p:cNvSpPr>
                  <a:spLocks/>
                </p:cNvSpPr>
                <p:nvPr/>
              </p:nvSpPr>
              <p:spPr bwMode="grayWhite">
                <a:xfrm>
                  <a:off x="2071" y="840"/>
                  <a:ext cx="451" cy="587"/>
                </a:xfrm>
                <a:custGeom>
                  <a:avLst/>
                  <a:gdLst>
                    <a:gd name="T0" fmla="*/ 107 w 451"/>
                    <a:gd name="T1" fmla="*/ 0 h 587"/>
                    <a:gd name="T2" fmla="*/ 99 w 451"/>
                    <a:gd name="T3" fmla="*/ 16 h 587"/>
                    <a:gd name="T4" fmla="*/ 64 w 451"/>
                    <a:gd name="T5" fmla="*/ 47 h 587"/>
                    <a:gd name="T6" fmla="*/ 56 w 451"/>
                    <a:gd name="T7" fmla="*/ 75 h 587"/>
                    <a:gd name="T8" fmla="*/ 30 w 451"/>
                    <a:gd name="T9" fmla="*/ 95 h 587"/>
                    <a:gd name="T10" fmla="*/ 12 w 451"/>
                    <a:gd name="T11" fmla="*/ 135 h 587"/>
                    <a:gd name="T12" fmla="*/ 12 w 451"/>
                    <a:gd name="T13" fmla="*/ 159 h 587"/>
                    <a:gd name="T14" fmla="*/ 0 w 451"/>
                    <a:gd name="T15" fmla="*/ 201 h 587"/>
                    <a:gd name="T16" fmla="*/ 16 w 451"/>
                    <a:gd name="T17" fmla="*/ 219 h 587"/>
                    <a:gd name="T18" fmla="*/ 56 w 451"/>
                    <a:gd name="T19" fmla="*/ 272 h 587"/>
                    <a:gd name="T20" fmla="*/ 68 w 451"/>
                    <a:gd name="T21" fmla="*/ 265 h 587"/>
                    <a:gd name="T22" fmla="*/ 139 w 451"/>
                    <a:gd name="T23" fmla="*/ 265 h 587"/>
                    <a:gd name="T24" fmla="*/ 172 w 451"/>
                    <a:gd name="T25" fmla="*/ 278 h 587"/>
                    <a:gd name="T26" fmla="*/ 169 w 451"/>
                    <a:gd name="T27" fmla="*/ 319 h 587"/>
                    <a:gd name="T28" fmla="*/ 193 w 451"/>
                    <a:gd name="T29" fmla="*/ 374 h 587"/>
                    <a:gd name="T30" fmla="*/ 191 w 451"/>
                    <a:gd name="T31" fmla="*/ 389 h 587"/>
                    <a:gd name="T32" fmla="*/ 201 w 451"/>
                    <a:gd name="T33" fmla="*/ 406 h 587"/>
                    <a:gd name="T34" fmla="*/ 186 w 451"/>
                    <a:gd name="T35" fmla="*/ 445 h 587"/>
                    <a:gd name="T36" fmla="*/ 204 w 451"/>
                    <a:gd name="T37" fmla="*/ 494 h 587"/>
                    <a:gd name="T38" fmla="*/ 214 w 451"/>
                    <a:gd name="T39" fmla="*/ 532 h 587"/>
                    <a:gd name="T40" fmla="*/ 226 w 451"/>
                    <a:gd name="T41" fmla="*/ 556 h 587"/>
                    <a:gd name="T42" fmla="*/ 239 w 451"/>
                    <a:gd name="T43" fmla="*/ 586 h 587"/>
                    <a:gd name="T44" fmla="*/ 263 w 451"/>
                    <a:gd name="T45" fmla="*/ 582 h 587"/>
                    <a:gd name="T46" fmla="*/ 302 w 451"/>
                    <a:gd name="T47" fmla="*/ 560 h 587"/>
                    <a:gd name="T48" fmla="*/ 320 w 451"/>
                    <a:gd name="T49" fmla="*/ 533 h 587"/>
                    <a:gd name="T50" fmla="*/ 319 w 451"/>
                    <a:gd name="T51" fmla="*/ 515 h 587"/>
                    <a:gd name="T52" fmla="*/ 342 w 451"/>
                    <a:gd name="T53" fmla="*/ 500 h 587"/>
                    <a:gd name="T54" fmla="*/ 338 w 451"/>
                    <a:gd name="T55" fmla="*/ 474 h 587"/>
                    <a:gd name="T56" fmla="*/ 373 w 451"/>
                    <a:gd name="T57" fmla="*/ 432 h 587"/>
                    <a:gd name="T58" fmla="*/ 378 w 451"/>
                    <a:gd name="T59" fmla="*/ 398 h 587"/>
                    <a:gd name="T60" fmla="*/ 369 w 451"/>
                    <a:gd name="T61" fmla="*/ 386 h 587"/>
                    <a:gd name="T62" fmla="*/ 373 w 451"/>
                    <a:gd name="T63" fmla="*/ 372 h 587"/>
                    <a:gd name="T64" fmla="*/ 365 w 451"/>
                    <a:gd name="T65" fmla="*/ 360 h 587"/>
                    <a:gd name="T66" fmla="*/ 391 w 451"/>
                    <a:gd name="T67" fmla="*/ 327 h 587"/>
                    <a:gd name="T68" fmla="*/ 391 w 451"/>
                    <a:gd name="T69" fmla="*/ 310 h 587"/>
                    <a:gd name="T70" fmla="*/ 427 w 451"/>
                    <a:gd name="T71" fmla="*/ 282 h 587"/>
                    <a:gd name="T72" fmla="*/ 450 w 451"/>
                    <a:gd name="T73" fmla="*/ 207 h 587"/>
                    <a:gd name="T74" fmla="*/ 417 w 451"/>
                    <a:gd name="T75" fmla="*/ 226 h 587"/>
                    <a:gd name="T76" fmla="*/ 388 w 451"/>
                    <a:gd name="T77" fmla="*/ 218 h 587"/>
                    <a:gd name="T78" fmla="*/ 392 w 451"/>
                    <a:gd name="T79" fmla="*/ 200 h 587"/>
                    <a:gd name="T80" fmla="*/ 363 w 451"/>
                    <a:gd name="T81" fmla="*/ 180 h 587"/>
                    <a:gd name="T82" fmla="*/ 349 w 451"/>
                    <a:gd name="T83" fmla="*/ 132 h 587"/>
                    <a:gd name="T84" fmla="*/ 321 w 451"/>
                    <a:gd name="T85" fmla="*/ 93 h 587"/>
                    <a:gd name="T86" fmla="*/ 321 w 451"/>
                    <a:gd name="T87" fmla="*/ 66 h 587"/>
                    <a:gd name="T88" fmla="*/ 306 w 451"/>
                    <a:gd name="T89" fmla="*/ 65 h 587"/>
                    <a:gd name="T90" fmla="*/ 296 w 451"/>
                    <a:gd name="T91" fmla="*/ 69 h 587"/>
                    <a:gd name="T92" fmla="*/ 254 w 451"/>
                    <a:gd name="T93" fmla="*/ 54 h 587"/>
                    <a:gd name="T94" fmla="*/ 243 w 451"/>
                    <a:gd name="T95" fmla="*/ 65 h 587"/>
                    <a:gd name="T96" fmla="*/ 234 w 451"/>
                    <a:gd name="T97" fmla="*/ 78 h 587"/>
                    <a:gd name="T98" fmla="*/ 211 w 451"/>
                    <a:gd name="T99" fmla="*/ 53 h 587"/>
                    <a:gd name="T100" fmla="*/ 189 w 451"/>
                    <a:gd name="T101" fmla="*/ 47 h 587"/>
                    <a:gd name="T102" fmla="*/ 187 w 451"/>
                    <a:gd name="T103" fmla="*/ 15 h 587"/>
                    <a:gd name="T104" fmla="*/ 155 w 451"/>
                    <a:gd name="T105" fmla="*/ 20 h 587"/>
                    <a:gd name="T106" fmla="*/ 135 w 451"/>
                    <a:gd name="T107" fmla="*/ 13 h 587"/>
                    <a:gd name="T108" fmla="*/ 107 w 451"/>
                    <a:gd name="T109" fmla="*/ 0 h 58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51" h="587">
                      <a:moveTo>
                        <a:pt x="107" y="0"/>
                      </a:moveTo>
                      <a:lnTo>
                        <a:pt x="99" y="16"/>
                      </a:lnTo>
                      <a:lnTo>
                        <a:pt x="64" y="47"/>
                      </a:lnTo>
                      <a:lnTo>
                        <a:pt x="56" y="75"/>
                      </a:lnTo>
                      <a:lnTo>
                        <a:pt x="30" y="95"/>
                      </a:lnTo>
                      <a:lnTo>
                        <a:pt x="12" y="135"/>
                      </a:lnTo>
                      <a:lnTo>
                        <a:pt x="12" y="159"/>
                      </a:lnTo>
                      <a:lnTo>
                        <a:pt x="0" y="201"/>
                      </a:lnTo>
                      <a:lnTo>
                        <a:pt x="16" y="219"/>
                      </a:lnTo>
                      <a:lnTo>
                        <a:pt x="56" y="272"/>
                      </a:lnTo>
                      <a:lnTo>
                        <a:pt x="68" y="265"/>
                      </a:lnTo>
                      <a:lnTo>
                        <a:pt x="139" y="265"/>
                      </a:lnTo>
                      <a:lnTo>
                        <a:pt x="172" y="278"/>
                      </a:lnTo>
                      <a:lnTo>
                        <a:pt x="169" y="319"/>
                      </a:lnTo>
                      <a:lnTo>
                        <a:pt x="193" y="374"/>
                      </a:lnTo>
                      <a:lnTo>
                        <a:pt x="191" y="389"/>
                      </a:lnTo>
                      <a:lnTo>
                        <a:pt x="201" y="406"/>
                      </a:lnTo>
                      <a:lnTo>
                        <a:pt x="186" y="445"/>
                      </a:lnTo>
                      <a:lnTo>
                        <a:pt x="204" y="494"/>
                      </a:lnTo>
                      <a:lnTo>
                        <a:pt x="214" y="532"/>
                      </a:lnTo>
                      <a:lnTo>
                        <a:pt x="226" y="556"/>
                      </a:lnTo>
                      <a:lnTo>
                        <a:pt x="239" y="586"/>
                      </a:lnTo>
                      <a:lnTo>
                        <a:pt x="263" y="582"/>
                      </a:lnTo>
                      <a:lnTo>
                        <a:pt x="302" y="560"/>
                      </a:lnTo>
                      <a:lnTo>
                        <a:pt x="320" y="533"/>
                      </a:lnTo>
                      <a:lnTo>
                        <a:pt x="319" y="515"/>
                      </a:lnTo>
                      <a:lnTo>
                        <a:pt x="342" y="500"/>
                      </a:lnTo>
                      <a:lnTo>
                        <a:pt x="338" y="474"/>
                      </a:lnTo>
                      <a:lnTo>
                        <a:pt x="373" y="432"/>
                      </a:lnTo>
                      <a:lnTo>
                        <a:pt x="378" y="398"/>
                      </a:lnTo>
                      <a:lnTo>
                        <a:pt x="369" y="386"/>
                      </a:lnTo>
                      <a:lnTo>
                        <a:pt x="373" y="372"/>
                      </a:lnTo>
                      <a:lnTo>
                        <a:pt x="365" y="360"/>
                      </a:lnTo>
                      <a:lnTo>
                        <a:pt x="391" y="327"/>
                      </a:lnTo>
                      <a:lnTo>
                        <a:pt x="391" y="310"/>
                      </a:lnTo>
                      <a:lnTo>
                        <a:pt x="427" y="282"/>
                      </a:lnTo>
                      <a:lnTo>
                        <a:pt x="450" y="207"/>
                      </a:lnTo>
                      <a:lnTo>
                        <a:pt x="417" y="226"/>
                      </a:lnTo>
                      <a:lnTo>
                        <a:pt x="388" y="218"/>
                      </a:lnTo>
                      <a:lnTo>
                        <a:pt x="392" y="200"/>
                      </a:lnTo>
                      <a:lnTo>
                        <a:pt x="363" y="180"/>
                      </a:lnTo>
                      <a:lnTo>
                        <a:pt x="349" y="132"/>
                      </a:lnTo>
                      <a:lnTo>
                        <a:pt x="321" y="93"/>
                      </a:lnTo>
                      <a:lnTo>
                        <a:pt x="321" y="66"/>
                      </a:lnTo>
                      <a:lnTo>
                        <a:pt x="306" y="65"/>
                      </a:lnTo>
                      <a:lnTo>
                        <a:pt x="296" y="69"/>
                      </a:lnTo>
                      <a:lnTo>
                        <a:pt x="254" y="54"/>
                      </a:lnTo>
                      <a:lnTo>
                        <a:pt x="243" y="65"/>
                      </a:lnTo>
                      <a:lnTo>
                        <a:pt x="234" y="78"/>
                      </a:lnTo>
                      <a:lnTo>
                        <a:pt x="211" y="53"/>
                      </a:lnTo>
                      <a:lnTo>
                        <a:pt x="189" y="47"/>
                      </a:lnTo>
                      <a:lnTo>
                        <a:pt x="187" y="15"/>
                      </a:lnTo>
                      <a:lnTo>
                        <a:pt x="155" y="20"/>
                      </a:lnTo>
                      <a:lnTo>
                        <a:pt x="135" y="13"/>
                      </a:lnTo>
                      <a:lnTo>
                        <a:pt x="107"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 name="Freeform 15">
                  <a:extLst>
                    <a:ext uri="{FF2B5EF4-FFF2-40B4-BE49-F238E27FC236}">
                      <a16:creationId xmlns:a16="http://schemas.microsoft.com/office/drawing/2014/main" id="{9583A24E-59F2-492D-A3EB-F1A788A477D3}"/>
                    </a:ext>
                  </a:extLst>
                </p:cNvPr>
                <p:cNvSpPr>
                  <a:spLocks/>
                </p:cNvSpPr>
                <p:nvPr/>
              </p:nvSpPr>
              <p:spPr bwMode="grayWhite">
                <a:xfrm>
                  <a:off x="3112" y="987"/>
                  <a:ext cx="17" cy="28"/>
                </a:xfrm>
                <a:custGeom>
                  <a:avLst/>
                  <a:gdLst>
                    <a:gd name="T0" fmla="*/ 7 w 17"/>
                    <a:gd name="T1" fmla="*/ 0 h 28"/>
                    <a:gd name="T2" fmla="*/ 9 w 17"/>
                    <a:gd name="T3" fmla="*/ 8 h 28"/>
                    <a:gd name="T4" fmla="*/ 7 w 17"/>
                    <a:gd name="T5" fmla="*/ 14 h 28"/>
                    <a:gd name="T6" fmla="*/ 7 w 17"/>
                    <a:gd name="T7" fmla="*/ 19 h 28"/>
                    <a:gd name="T8" fmla="*/ 16 w 17"/>
                    <a:gd name="T9" fmla="*/ 23 h 28"/>
                    <a:gd name="T10" fmla="*/ 16 w 17"/>
                    <a:gd name="T11" fmla="*/ 27 h 28"/>
                    <a:gd name="T12" fmla="*/ 9 w 17"/>
                    <a:gd name="T13" fmla="*/ 23 h 28"/>
                    <a:gd name="T14" fmla="*/ 3 w 17"/>
                    <a:gd name="T15" fmla="*/ 27 h 28"/>
                    <a:gd name="T16" fmla="*/ 0 w 17"/>
                    <a:gd name="T17" fmla="*/ 23 h 28"/>
                    <a:gd name="T18" fmla="*/ 3 w 17"/>
                    <a:gd name="T19" fmla="*/ 19 h 28"/>
                    <a:gd name="T20" fmla="*/ 0 w 17"/>
                    <a:gd name="T21" fmla="*/ 14 h 28"/>
                    <a:gd name="T22" fmla="*/ 3 w 17"/>
                    <a:gd name="T23" fmla="*/ 4 h 28"/>
                    <a:gd name="T24" fmla="*/ 7 w 17"/>
                    <a:gd name="T25" fmla="*/ 0 h 2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 h="28">
                      <a:moveTo>
                        <a:pt x="7" y="0"/>
                      </a:moveTo>
                      <a:lnTo>
                        <a:pt x="9" y="8"/>
                      </a:lnTo>
                      <a:lnTo>
                        <a:pt x="7" y="14"/>
                      </a:lnTo>
                      <a:lnTo>
                        <a:pt x="7" y="19"/>
                      </a:lnTo>
                      <a:lnTo>
                        <a:pt x="16" y="23"/>
                      </a:lnTo>
                      <a:lnTo>
                        <a:pt x="16" y="27"/>
                      </a:lnTo>
                      <a:lnTo>
                        <a:pt x="9" y="23"/>
                      </a:lnTo>
                      <a:lnTo>
                        <a:pt x="3" y="27"/>
                      </a:lnTo>
                      <a:lnTo>
                        <a:pt x="0" y="23"/>
                      </a:lnTo>
                      <a:lnTo>
                        <a:pt x="3" y="19"/>
                      </a:lnTo>
                      <a:lnTo>
                        <a:pt x="0" y="14"/>
                      </a:lnTo>
                      <a:lnTo>
                        <a:pt x="3" y="4"/>
                      </a:lnTo>
                      <a:lnTo>
                        <a:pt x="7"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 name="Freeform 16">
                  <a:extLst>
                    <a:ext uri="{FF2B5EF4-FFF2-40B4-BE49-F238E27FC236}">
                      <a16:creationId xmlns:a16="http://schemas.microsoft.com/office/drawing/2014/main" id="{D380BD65-5BF7-40F4-A3DC-040A88C27640}"/>
                    </a:ext>
                  </a:extLst>
                </p:cNvPr>
                <p:cNvSpPr>
                  <a:spLocks/>
                </p:cNvSpPr>
                <p:nvPr/>
              </p:nvSpPr>
              <p:spPr bwMode="grayWhite">
                <a:xfrm>
                  <a:off x="3027" y="1109"/>
                  <a:ext cx="68" cy="97"/>
                </a:xfrm>
                <a:custGeom>
                  <a:avLst/>
                  <a:gdLst>
                    <a:gd name="T0" fmla="*/ 0 w 68"/>
                    <a:gd name="T1" fmla="*/ 48 h 97"/>
                    <a:gd name="T2" fmla="*/ 24 w 68"/>
                    <a:gd name="T3" fmla="*/ 48 h 97"/>
                    <a:gd name="T4" fmla="*/ 52 w 68"/>
                    <a:gd name="T5" fmla="*/ 0 h 97"/>
                    <a:gd name="T6" fmla="*/ 67 w 68"/>
                    <a:gd name="T7" fmla="*/ 28 h 97"/>
                    <a:gd name="T8" fmla="*/ 55 w 68"/>
                    <a:gd name="T9" fmla="*/ 96 h 97"/>
                    <a:gd name="T10" fmla="*/ 5 w 68"/>
                    <a:gd name="T11" fmla="*/ 80 h 97"/>
                    <a:gd name="T12" fmla="*/ 0 w 68"/>
                    <a:gd name="T13" fmla="*/ 48 h 9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8" h="97">
                      <a:moveTo>
                        <a:pt x="0" y="48"/>
                      </a:moveTo>
                      <a:lnTo>
                        <a:pt x="24" y="48"/>
                      </a:lnTo>
                      <a:lnTo>
                        <a:pt x="52" y="0"/>
                      </a:lnTo>
                      <a:lnTo>
                        <a:pt x="67" y="28"/>
                      </a:lnTo>
                      <a:lnTo>
                        <a:pt x="55" y="96"/>
                      </a:lnTo>
                      <a:lnTo>
                        <a:pt x="5" y="80"/>
                      </a:lnTo>
                      <a:lnTo>
                        <a:pt x="0" y="48"/>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 name="Freeform 17">
                  <a:extLst>
                    <a:ext uri="{FF2B5EF4-FFF2-40B4-BE49-F238E27FC236}">
                      <a16:creationId xmlns:a16="http://schemas.microsoft.com/office/drawing/2014/main" id="{EBB3BB00-7E69-4521-82E9-85D67ED4E113}"/>
                    </a:ext>
                  </a:extLst>
                </p:cNvPr>
                <p:cNvSpPr>
                  <a:spLocks/>
                </p:cNvSpPr>
                <p:nvPr/>
              </p:nvSpPr>
              <p:spPr bwMode="grayWhite">
                <a:xfrm>
                  <a:off x="3162" y="1146"/>
                  <a:ext cx="117" cy="94"/>
                </a:xfrm>
                <a:custGeom>
                  <a:avLst/>
                  <a:gdLst>
                    <a:gd name="T0" fmla="*/ 7 w 117"/>
                    <a:gd name="T1" fmla="*/ 22 h 94"/>
                    <a:gd name="T2" fmla="*/ 0 w 117"/>
                    <a:gd name="T3" fmla="*/ 0 h 94"/>
                    <a:gd name="T4" fmla="*/ 39 w 117"/>
                    <a:gd name="T5" fmla="*/ 9 h 94"/>
                    <a:gd name="T6" fmla="*/ 95 w 117"/>
                    <a:gd name="T7" fmla="*/ 32 h 94"/>
                    <a:gd name="T8" fmla="*/ 95 w 117"/>
                    <a:gd name="T9" fmla="*/ 49 h 94"/>
                    <a:gd name="T10" fmla="*/ 116 w 117"/>
                    <a:gd name="T11" fmla="*/ 93 h 94"/>
                    <a:gd name="T12" fmla="*/ 73 w 117"/>
                    <a:gd name="T13" fmla="*/ 51 h 94"/>
                    <a:gd name="T14" fmla="*/ 44 w 117"/>
                    <a:gd name="T15" fmla="*/ 54 h 94"/>
                    <a:gd name="T16" fmla="*/ 7 w 117"/>
                    <a:gd name="T17" fmla="*/ 22 h 9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17" h="94">
                      <a:moveTo>
                        <a:pt x="7" y="22"/>
                      </a:moveTo>
                      <a:lnTo>
                        <a:pt x="0" y="0"/>
                      </a:lnTo>
                      <a:lnTo>
                        <a:pt x="39" y="9"/>
                      </a:lnTo>
                      <a:lnTo>
                        <a:pt x="95" y="32"/>
                      </a:lnTo>
                      <a:lnTo>
                        <a:pt x="95" y="49"/>
                      </a:lnTo>
                      <a:lnTo>
                        <a:pt x="116" y="93"/>
                      </a:lnTo>
                      <a:lnTo>
                        <a:pt x="73" y="51"/>
                      </a:lnTo>
                      <a:lnTo>
                        <a:pt x="44" y="54"/>
                      </a:lnTo>
                      <a:lnTo>
                        <a:pt x="7" y="22"/>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 name="Freeform 18">
                  <a:extLst>
                    <a:ext uri="{FF2B5EF4-FFF2-40B4-BE49-F238E27FC236}">
                      <a16:creationId xmlns:a16="http://schemas.microsoft.com/office/drawing/2014/main" id="{25C671CA-A51F-4DF9-8716-906B5C4AC480}"/>
                    </a:ext>
                  </a:extLst>
                </p:cNvPr>
                <p:cNvSpPr>
                  <a:spLocks/>
                </p:cNvSpPr>
                <p:nvPr/>
              </p:nvSpPr>
              <p:spPr bwMode="grayWhite">
                <a:xfrm>
                  <a:off x="3384" y="1337"/>
                  <a:ext cx="79" cy="101"/>
                </a:xfrm>
                <a:custGeom>
                  <a:avLst/>
                  <a:gdLst>
                    <a:gd name="T0" fmla="*/ 48 w 79"/>
                    <a:gd name="T1" fmla="*/ 0 h 101"/>
                    <a:gd name="T2" fmla="*/ 78 w 79"/>
                    <a:gd name="T3" fmla="*/ 30 h 101"/>
                    <a:gd name="T4" fmla="*/ 16 w 79"/>
                    <a:gd name="T5" fmla="*/ 100 h 101"/>
                    <a:gd name="T6" fmla="*/ 0 w 79"/>
                    <a:gd name="T7" fmla="*/ 84 h 101"/>
                    <a:gd name="T8" fmla="*/ 45 w 79"/>
                    <a:gd name="T9" fmla="*/ 39 h 101"/>
                    <a:gd name="T10" fmla="*/ 48 w 79"/>
                    <a:gd name="T11" fmla="*/ 0 h 10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9" h="101">
                      <a:moveTo>
                        <a:pt x="48" y="0"/>
                      </a:moveTo>
                      <a:lnTo>
                        <a:pt x="78" y="30"/>
                      </a:lnTo>
                      <a:lnTo>
                        <a:pt x="16" y="100"/>
                      </a:lnTo>
                      <a:lnTo>
                        <a:pt x="0" y="84"/>
                      </a:lnTo>
                      <a:lnTo>
                        <a:pt x="45" y="39"/>
                      </a:lnTo>
                      <a:lnTo>
                        <a:pt x="48"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 name="Freeform 19">
                  <a:extLst>
                    <a:ext uri="{FF2B5EF4-FFF2-40B4-BE49-F238E27FC236}">
                      <a16:creationId xmlns:a16="http://schemas.microsoft.com/office/drawing/2014/main" id="{3672E465-5BEE-4A05-B0C3-63BF1EFF9C18}"/>
                    </a:ext>
                  </a:extLst>
                </p:cNvPr>
                <p:cNvSpPr>
                  <a:spLocks/>
                </p:cNvSpPr>
                <p:nvPr/>
              </p:nvSpPr>
              <p:spPr bwMode="grayWhite">
                <a:xfrm>
                  <a:off x="2211" y="651"/>
                  <a:ext cx="39" cy="66"/>
                </a:xfrm>
                <a:custGeom>
                  <a:avLst/>
                  <a:gdLst>
                    <a:gd name="T0" fmla="*/ 38 w 39"/>
                    <a:gd name="T1" fmla="*/ 51 h 66"/>
                    <a:gd name="T2" fmla="*/ 28 w 39"/>
                    <a:gd name="T3" fmla="*/ 43 h 66"/>
                    <a:gd name="T4" fmla="*/ 28 w 39"/>
                    <a:gd name="T5" fmla="*/ 14 h 66"/>
                    <a:gd name="T6" fmla="*/ 33 w 39"/>
                    <a:gd name="T7" fmla="*/ 8 h 66"/>
                    <a:gd name="T8" fmla="*/ 24 w 39"/>
                    <a:gd name="T9" fmla="*/ 8 h 66"/>
                    <a:gd name="T10" fmla="*/ 29 w 39"/>
                    <a:gd name="T11" fmla="*/ 0 h 66"/>
                    <a:gd name="T12" fmla="*/ 22 w 39"/>
                    <a:gd name="T13" fmla="*/ 0 h 66"/>
                    <a:gd name="T14" fmla="*/ 14 w 39"/>
                    <a:gd name="T15" fmla="*/ 9 h 66"/>
                    <a:gd name="T16" fmla="*/ 14 w 39"/>
                    <a:gd name="T17" fmla="*/ 27 h 66"/>
                    <a:gd name="T18" fmla="*/ 18 w 39"/>
                    <a:gd name="T19" fmla="*/ 31 h 66"/>
                    <a:gd name="T20" fmla="*/ 18 w 39"/>
                    <a:gd name="T21" fmla="*/ 39 h 66"/>
                    <a:gd name="T22" fmla="*/ 16 w 39"/>
                    <a:gd name="T23" fmla="*/ 39 h 66"/>
                    <a:gd name="T24" fmla="*/ 9 w 39"/>
                    <a:gd name="T25" fmla="*/ 46 h 66"/>
                    <a:gd name="T26" fmla="*/ 9 w 39"/>
                    <a:gd name="T27" fmla="*/ 53 h 66"/>
                    <a:gd name="T28" fmla="*/ 0 w 39"/>
                    <a:gd name="T29" fmla="*/ 65 h 66"/>
                    <a:gd name="T30" fmla="*/ 29 w 39"/>
                    <a:gd name="T31" fmla="*/ 65 h 66"/>
                    <a:gd name="T32" fmla="*/ 38 w 39"/>
                    <a:gd name="T33" fmla="*/ 51 h 6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9" h="66">
                      <a:moveTo>
                        <a:pt x="38" y="51"/>
                      </a:moveTo>
                      <a:lnTo>
                        <a:pt x="28" y="43"/>
                      </a:lnTo>
                      <a:lnTo>
                        <a:pt x="28" y="14"/>
                      </a:lnTo>
                      <a:lnTo>
                        <a:pt x="33" y="8"/>
                      </a:lnTo>
                      <a:lnTo>
                        <a:pt x="24" y="8"/>
                      </a:lnTo>
                      <a:lnTo>
                        <a:pt x="29" y="0"/>
                      </a:lnTo>
                      <a:lnTo>
                        <a:pt x="22" y="0"/>
                      </a:lnTo>
                      <a:lnTo>
                        <a:pt x="14" y="9"/>
                      </a:lnTo>
                      <a:lnTo>
                        <a:pt x="14" y="27"/>
                      </a:lnTo>
                      <a:lnTo>
                        <a:pt x="18" y="31"/>
                      </a:lnTo>
                      <a:lnTo>
                        <a:pt x="18" y="39"/>
                      </a:lnTo>
                      <a:lnTo>
                        <a:pt x="16" y="39"/>
                      </a:lnTo>
                      <a:lnTo>
                        <a:pt x="9" y="46"/>
                      </a:lnTo>
                      <a:lnTo>
                        <a:pt x="9" y="53"/>
                      </a:lnTo>
                      <a:lnTo>
                        <a:pt x="0" y="65"/>
                      </a:lnTo>
                      <a:lnTo>
                        <a:pt x="29" y="65"/>
                      </a:lnTo>
                      <a:lnTo>
                        <a:pt x="38" y="51"/>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 name="Freeform 20">
                  <a:extLst>
                    <a:ext uri="{FF2B5EF4-FFF2-40B4-BE49-F238E27FC236}">
                      <a16:creationId xmlns:a16="http://schemas.microsoft.com/office/drawing/2014/main" id="{C04FED9B-29F0-4F7A-854E-3E6F6E37D35B}"/>
                    </a:ext>
                  </a:extLst>
                </p:cNvPr>
                <p:cNvSpPr>
                  <a:spLocks/>
                </p:cNvSpPr>
                <p:nvPr/>
              </p:nvSpPr>
              <p:spPr bwMode="grayWhite">
                <a:xfrm>
                  <a:off x="2198" y="673"/>
                  <a:ext cx="21" cy="24"/>
                </a:xfrm>
                <a:custGeom>
                  <a:avLst/>
                  <a:gdLst>
                    <a:gd name="T0" fmla="*/ 17 w 21"/>
                    <a:gd name="T1" fmla="*/ 8 h 24"/>
                    <a:gd name="T2" fmla="*/ 20 w 21"/>
                    <a:gd name="T3" fmla="*/ 8 h 24"/>
                    <a:gd name="T4" fmla="*/ 20 w 21"/>
                    <a:gd name="T5" fmla="*/ 0 h 24"/>
                    <a:gd name="T6" fmla="*/ 13 w 21"/>
                    <a:gd name="T7" fmla="*/ 0 h 24"/>
                    <a:gd name="T8" fmla="*/ 0 w 21"/>
                    <a:gd name="T9" fmla="*/ 15 h 24"/>
                    <a:gd name="T10" fmla="*/ 0 w 21"/>
                    <a:gd name="T11" fmla="*/ 23 h 24"/>
                    <a:gd name="T12" fmla="*/ 12 w 21"/>
                    <a:gd name="T13" fmla="*/ 23 h 24"/>
                    <a:gd name="T14" fmla="*/ 17 w 21"/>
                    <a:gd name="T15" fmla="*/ 17 h 24"/>
                    <a:gd name="T16" fmla="*/ 17 w 21"/>
                    <a:gd name="T17" fmla="*/ 8 h 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1" h="24">
                      <a:moveTo>
                        <a:pt x="17" y="8"/>
                      </a:moveTo>
                      <a:lnTo>
                        <a:pt x="20" y="8"/>
                      </a:lnTo>
                      <a:lnTo>
                        <a:pt x="20" y="0"/>
                      </a:lnTo>
                      <a:lnTo>
                        <a:pt x="13" y="0"/>
                      </a:lnTo>
                      <a:lnTo>
                        <a:pt x="0" y="15"/>
                      </a:lnTo>
                      <a:lnTo>
                        <a:pt x="0" y="23"/>
                      </a:lnTo>
                      <a:lnTo>
                        <a:pt x="12" y="23"/>
                      </a:lnTo>
                      <a:lnTo>
                        <a:pt x="17" y="17"/>
                      </a:lnTo>
                      <a:lnTo>
                        <a:pt x="17" y="8"/>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 name="Freeform 21">
                  <a:extLst>
                    <a:ext uri="{FF2B5EF4-FFF2-40B4-BE49-F238E27FC236}">
                      <a16:creationId xmlns:a16="http://schemas.microsoft.com/office/drawing/2014/main" id="{E1E326BD-406A-4BC0-9895-22E1AECB5CD5}"/>
                    </a:ext>
                  </a:extLst>
                </p:cNvPr>
                <p:cNvSpPr>
                  <a:spLocks/>
                </p:cNvSpPr>
                <p:nvPr/>
              </p:nvSpPr>
              <p:spPr bwMode="grayWhite">
                <a:xfrm>
                  <a:off x="2167" y="634"/>
                  <a:ext cx="256" cy="216"/>
                </a:xfrm>
                <a:custGeom>
                  <a:avLst/>
                  <a:gdLst>
                    <a:gd name="T0" fmla="*/ 168 w 256"/>
                    <a:gd name="T1" fmla="*/ 15 h 216"/>
                    <a:gd name="T2" fmla="*/ 201 w 256"/>
                    <a:gd name="T3" fmla="*/ 20 h 216"/>
                    <a:gd name="T4" fmla="*/ 181 w 256"/>
                    <a:gd name="T5" fmla="*/ 28 h 216"/>
                    <a:gd name="T6" fmla="*/ 172 w 256"/>
                    <a:gd name="T7" fmla="*/ 41 h 216"/>
                    <a:gd name="T8" fmla="*/ 160 w 256"/>
                    <a:gd name="T9" fmla="*/ 70 h 216"/>
                    <a:gd name="T10" fmla="*/ 140 w 256"/>
                    <a:gd name="T11" fmla="*/ 72 h 216"/>
                    <a:gd name="T12" fmla="*/ 123 w 256"/>
                    <a:gd name="T13" fmla="*/ 69 h 216"/>
                    <a:gd name="T14" fmla="*/ 131 w 256"/>
                    <a:gd name="T15" fmla="*/ 55 h 216"/>
                    <a:gd name="T16" fmla="*/ 124 w 256"/>
                    <a:gd name="T17" fmla="*/ 37 h 216"/>
                    <a:gd name="T18" fmla="*/ 114 w 256"/>
                    <a:gd name="T19" fmla="*/ 69 h 216"/>
                    <a:gd name="T20" fmla="*/ 87 w 256"/>
                    <a:gd name="T21" fmla="*/ 84 h 216"/>
                    <a:gd name="T22" fmla="*/ 73 w 256"/>
                    <a:gd name="T23" fmla="*/ 94 h 216"/>
                    <a:gd name="T24" fmla="*/ 53 w 256"/>
                    <a:gd name="T25" fmla="*/ 108 h 216"/>
                    <a:gd name="T26" fmla="*/ 43 w 256"/>
                    <a:gd name="T27" fmla="*/ 143 h 216"/>
                    <a:gd name="T28" fmla="*/ 8 w 256"/>
                    <a:gd name="T29" fmla="*/ 130 h 216"/>
                    <a:gd name="T30" fmla="*/ 0 w 256"/>
                    <a:gd name="T31" fmla="*/ 156 h 216"/>
                    <a:gd name="T32" fmla="*/ 15 w 256"/>
                    <a:gd name="T33" fmla="*/ 194 h 216"/>
                    <a:gd name="T34" fmla="*/ 71 w 256"/>
                    <a:gd name="T35" fmla="*/ 153 h 216"/>
                    <a:gd name="T36" fmla="*/ 105 w 256"/>
                    <a:gd name="T37" fmla="*/ 145 h 216"/>
                    <a:gd name="T38" fmla="*/ 111 w 256"/>
                    <a:gd name="T39" fmla="*/ 161 h 216"/>
                    <a:gd name="T40" fmla="*/ 139 w 256"/>
                    <a:gd name="T41" fmla="*/ 201 h 216"/>
                    <a:gd name="T42" fmla="*/ 142 w 256"/>
                    <a:gd name="T43" fmla="*/ 189 h 216"/>
                    <a:gd name="T44" fmla="*/ 150 w 256"/>
                    <a:gd name="T45" fmla="*/ 189 h 216"/>
                    <a:gd name="T46" fmla="*/ 123 w 256"/>
                    <a:gd name="T47" fmla="*/ 152 h 216"/>
                    <a:gd name="T48" fmla="*/ 131 w 256"/>
                    <a:gd name="T49" fmla="*/ 139 h 216"/>
                    <a:gd name="T50" fmla="*/ 160 w 256"/>
                    <a:gd name="T51" fmla="*/ 178 h 216"/>
                    <a:gd name="T52" fmla="*/ 172 w 256"/>
                    <a:gd name="T53" fmla="*/ 202 h 216"/>
                    <a:gd name="T54" fmla="*/ 178 w 256"/>
                    <a:gd name="T55" fmla="*/ 215 h 216"/>
                    <a:gd name="T56" fmla="*/ 183 w 256"/>
                    <a:gd name="T57" fmla="*/ 191 h 216"/>
                    <a:gd name="T58" fmla="*/ 202 w 256"/>
                    <a:gd name="T59" fmla="*/ 182 h 216"/>
                    <a:gd name="T60" fmla="*/ 214 w 256"/>
                    <a:gd name="T61" fmla="*/ 177 h 216"/>
                    <a:gd name="T62" fmla="*/ 210 w 256"/>
                    <a:gd name="T63" fmla="*/ 158 h 216"/>
                    <a:gd name="T64" fmla="*/ 219 w 256"/>
                    <a:gd name="T65" fmla="*/ 126 h 216"/>
                    <a:gd name="T66" fmla="*/ 232 w 256"/>
                    <a:gd name="T67" fmla="*/ 130 h 216"/>
                    <a:gd name="T68" fmla="*/ 236 w 256"/>
                    <a:gd name="T69" fmla="*/ 145 h 216"/>
                    <a:gd name="T70" fmla="*/ 247 w 256"/>
                    <a:gd name="T71" fmla="*/ 137 h 216"/>
                    <a:gd name="T72" fmla="*/ 244 w 256"/>
                    <a:gd name="T73" fmla="*/ 134 h 216"/>
                    <a:gd name="T74" fmla="*/ 252 w 256"/>
                    <a:gd name="T75" fmla="*/ 114 h 216"/>
                    <a:gd name="T76" fmla="*/ 255 w 256"/>
                    <a:gd name="T77" fmla="*/ 137 h 216"/>
                    <a:gd name="T78" fmla="*/ 168 w 256"/>
                    <a:gd name="T79" fmla="*/ 0 h 21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256" h="216">
                      <a:moveTo>
                        <a:pt x="168" y="0"/>
                      </a:moveTo>
                      <a:lnTo>
                        <a:pt x="168" y="15"/>
                      </a:lnTo>
                      <a:lnTo>
                        <a:pt x="173" y="20"/>
                      </a:lnTo>
                      <a:lnTo>
                        <a:pt x="201" y="20"/>
                      </a:lnTo>
                      <a:lnTo>
                        <a:pt x="201" y="28"/>
                      </a:lnTo>
                      <a:lnTo>
                        <a:pt x="181" y="28"/>
                      </a:lnTo>
                      <a:lnTo>
                        <a:pt x="181" y="52"/>
                      </a:lnTo>
                      <a:lnTo>
                        <a:pt x="172" y="41"/>
                      </a:lnTo>
                      <a:lnTo>
                        <a:pt x="172" y="56"/>
                      </a:lnTo>
                      <a:lnTo>
                        <a:pt x="160" y="70"/>
                      </a:lnTo>
                      <a:lnTo>
                        <a:pt x="152" y="62"/>
                      </a:lnTo>
                      <a:lnTo>
                        <a:pt x="140" y="72"/>
                      </a:lnTo>
                      <a:lnTo>
                        <a:pt x="138" y="69"/>
                      </a:lnTo>
                      <a:lnTo>
                        <a:pt x="123" y="69"/>
                      </a:lnTo>
                      <a:lnTo>
                        <a:pt x="131" y="59"/>
                      </a:lnTo>
                      <a:lnTo>
                        <a:pt x="131" y="55"/>
                      </a:lnTo>
                      <a:lnTo>
                        <a:pt x="124" y="48"/>
                      </a:lnTo>
                      <a:lnTo>
                        <a:pt x="124" y="37"/>
                      </a:lnTo>
                      <a:lnTo>
                        <a:pt x="114" y="48"/>
                      </a:lnTo>
                      <a:lnTo>
                        <a:pt x="114" y="69"/>
                      </a:lnTo>
                      <a:lnTo>
                        <a:pt x="102" y="69"/>
                      </a:lnTo>
                      <a:lnTo>
                        <a:pt x="87" y="84"/>
                      </a:lnTo>
                      <a:lnTo>
                        <a:pt x="81" y="84"/>
                      </a:lnTo>
                      <a:lnTo>
                        <a:pt x="73" y="94"/>
                      </a:lnTo>
                      <a:lnTo>
                        <a:pt x="43" y="94"/>
                      </a:lnTo>
                      <a:lnTo>
                        <a:pt x="53" y="108"/>
                      </a:lnTo>
                      <a:lnTo>
                        <a:pt x="53" y="130"/>
                      </a:lnTo>
                      <a:lnTo>
                        <a:pt x="43" y="143"/>
                      </a:lnTo>
                      <a:lnTo>
                        <a:pt x="31" y="130"/>
                      </a:lnTo>
                      <a:lnTo>
                        <a:pt x="8" y="130"/>
                      </a:lnTo>
                      <a:lnTo>
                        <a:pt x="8" y="146"/>
                      </a:lnTo>
                      <a:lnTo>
                        <a:pt x="0" y="156"/>
                      </a:lnTo>
                      <a:lnTo>
                        <a:pt x="0" y="177"/>
                      </a:lnTo>
                      <a:lnTo>
                        <a:pt x="15" y="194"/>
                      </a:lnTo>
                      <a:lnTo>
                        <a:pt x="37" y="194"/>
                      </a:lnTo>
                      <a:lnTo>
                        <a:pt x="71" y="153"/>
                      </a:lnTo>
                      <a:lnTo>
                        <a:pt x="101" y="153"/>
                      </a:lnTo>
                      <a:lnTo>
                        <a:pt x="105" y="145"/>
                      </a:lnTo>
                      <a:lnTo>
                        <a:pt x="112" y="153"/>
                      </a:lnTo>
                      <a:lnTo>
                        <a:pt x="111" y="161"/>
                      </a:lnTo>
                      <a:lnTo>
                        <a:pt x="139" y="189"/>
                      </a:lnTo>
                      <a:lnTo>
                        <a:pt x="139" y="201"/>
                      </a:lnTo>
                      <a:lnTo>
                        <a:pt x="145" y="196"/>
                      </a:lnTo>
                      <a:lnTo>
                        <a:pt x="142" y="189"/>
                      </a:lnTo>
                      <a:lnTo>
                        <a:pt x="145" y="185"/>
                      </a:lnTo>
                      <a:lnTo>
                        <a:pt x="150" y="189"/>
                      </a:lnTo>
                      <a:lnTo>
                        <a:pt x="152" y="188"/>
                      </a:lnTo>
                      <a:lnTo>
                        <a:pt x="123" y="152"/>
                      </a:lnTo>
                      <a:lnTo>
                        <a:pt x="123" y="139"/>
                      </a:lnTo>
                      <a:lnTo>
                        <a:pt x="131" y="139"/>
                      </a:lnTo>
                      <a:lnTo>
                        <a:pt x="131" y="146"/>
                      </a:lnTo>
                      <a:lnTo>
                        <a:pt x="160" y="178"/>
                      </a:lnTo>
                      <a:lnTo>
                        <a:pt x="160" y="188"/>
                      </a:lnTo>
                      <a:lnTo>
                        <a:pt x="172" y="202"/>
                      </a:lnTo>
                      <a:lnTo>
                        <a:pt x="169" y="205"/>
                      </a:lnTo>
                      <a:lnTo>
                        <a:pt x="178" y="215"/>
                      </a:lnTo>
                      <a:lnTo>
                        <a:pt x="191" y="200"/>
                      </a:lnTo>
                      <a:lnTo>
                        <a:pt x="183" y="191"/>
                      </a:lnTo>
                      <a:lnTo>
                        <a:pt x="191" y="182"/>
                      </a:lnTo>
                      <a:lnTo>
                        <a:pt x="202" y="182"/>
                      </a:lnTo>
                      <a:lnTo>
                        <a:pt x="207" y="177"/>
                      </a:lnTo>
                      <a:lnTo>
                        <a:pt x="214" y="177"/>
                      </a:lnTo>
                      <a:lnTo>
                        <a:pt x="205" y="164"/>
                      </a:lnTo>
                      <a:lnTo>
                        <a:pt x="210" y="158"/>
                      </a:lnTo>
                      <a:lnTo>
                        <a:pt x="210" y="137"/>
                      </a:lnTo>
                      <a:lnTo>
                        <a:pt x="219" y="126"/>
                      </a:lnTo>
                      <a:lnTo>
                        <a:pt x="223" y="130"/>
                      </a:lnTo>
                      <a:lnTo>
                        <a:pt x="232" y="130"/>
                      </a:lnTo>
                      <a:lnTo>
                        <a:pt x="228" y="136"/>
                      </a:lnTo>
                      <a:lnTo>
                        <a:pt x="236" y="145"/>
                      </a:lnTo>
                      <a:lnTo>
                        <a:pt x="241" y="137"/>
                      </a:lnTo>
                      <a:lnTo>
                        <a:pt x="247" y="137"/>
                      </a:lnTo>
                      <a:lnTo>
                        <a:pt x="247" y="134"/>
                      </a:lnTo>
                      <a:lnTo>
                        <a:pt x="244" y="134"/>
                      </a:lnTo>
                      <a:lnTo>
                        <a:pt x="239" y="130"/>
                      </a:lnTo>
                      <a:lnTo>
                        <a:pt x="252" y="114"/>
                      </a:lnTo>
                      <a:lnTo>
                        <a:pt x="252" y="137"/>
                      </a:lnTo>
                      <a:lnTo>
                        <a:pt x="255" y="137"/>
                      </a:lnTo>
                      <a:lnTo>
                        <a:pt x="255" y="0"/>
                      </a:lnTo>
                      <a:lnTo>
                        <a:pt x="168"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 name="Freeform 22">
                  <a:extLst>
                    <a:ext uri="{FF2B5EF4-FFF2-40B4-BE49-F238E27FC236}">
                      <a16:creationId xmlns:a16="http://schemas.microsoft.com/office/drawing/2014/main" id="{8D01445A-D16F-4F68-8289-B3F5CC289FEE}"/>
                    </a:ext>
                  </a:extLst>
                </p:cNvPr>
                <p:cNvSpPr>
                  <a:spLocks/>
                </p:cNvSpPr>
                <p:nvPr/>
              </p:nvSpPr>
              <p:spPr bwMode="grayWhite">
                <a:xfrm>
                  <a:off x="2276" y="406"/>
                  <a:ext cx="1089" cy="769"/>
                </a:xfrm>
                <a:custGeom>
                  <a:avLst/>
                  <a:gdLst>
                    <a:gd name="T0" fmla="*/ 32 w 1089"/>
                    <a:gd name="T1" fmla="*/ 202 h 769"/>
                    <a:gd name="T2" fmla="*/ 99 w 1089"/>
                    <a:gd name="T3" fmla="*/ 134 h 769"/>
                    <a:gd name="T4" fmla="*/ 142 w 1089"/>
                    <a:gd name="T5" fmla="*/ 181 h 769"/>
                    <a:gd name="T6" fmla="*/ 118 w 1089"/>
                    <a:gd name="T7" fmla="*/ 179 h 769"/>
                    <a:gd name="T8" fmla="*/ 216 w 1089"/>
                    <a:gd name="T9" fmla="*/ 172 h 769"/>
                    <a:gd name="T10" fmla="*/ 240 w 1089"/>
                    <a:gd name="T11" fmla="*/ 110 h 769"/>
                    <a:gd name="T12" fmla="*/ 241 w 1089"/>
                    <a:gd name="T13" fmla="*/ 124 h 769"/>
                    <a:gd name="T14" fmla="*/ 223 w 1089"/>
                    <a:gd name="T15" fmla="*/ 172 h 769"/>
                    <a:gd name="T16" fmla="*/ 301 w 1089"/>
                    <a:gd name="T17" fmla="*/ 133 h 769"/>
                    <a:gd name="T18" fmla="*/ 460 w 1089"/>
                    <a:gd name="T19" fmla="*/ 23 h 769"/>
                    <a:gd name="T20" fmla="*/ 574 w 1089"/>
                    <a:gd name="T21" fmla="*/ 29 h 769"/>
                    <a:gd name="T22" fmla="*/ 701 w 1089"/>
                    <a:gd name="T23" fmla="*/ 15 h 769"/>
                    <a:gd name="T24" fmla="*/ 840 w 1089"/>
                    <a:gd name="T25" fmla="*/ 71 h 769"/>
                    <a:gd name="T26" fmla="*/ 1001 w 1089"/>
                    <a:gd name="T27" fmla="*/ 91 h 769"/>
                    <a:gd name="T28" fmla="*/ 1080 w 1089"/>
                    <a:gd name="T29" fmla="*/ 156 h 769"/>
                    <a:gd name="T30" fmla="*/ 1019 w 1089"/>
                    <a:gd name="T31" fmla="*/ 206 h 769"/>
                    <a:gd name="T32" fmla="*/ 985 w 1089"/>
                    <a:gd name="T33" fmla="*/ 270 h 769"/>
                    <a:gd name="T34" fmla="*/ 945 w 1089"/>
                    <a:gd name="T35" fmla="*/ 273 h 769"/>
                    <a:gd name="T36" fmla="*/ 958 w 1089"/>
                    <a:gd name="T37" fmla="*/ 184 h 769"/>
                    <a:gd name="T38" fmla="*/ 906 w 1089"/>
                    <a:gd name="T39" fmla="*/ 232 h 769"/>
                    <a:gd name="T40" fmla="*/ 868 w 1089"/>
                    <a:gd name="T41" fmla="*/ 273 h 769"/>
                    <a:gd name="T42" fmla="*/ 881 w 1089"/>
                    <a:gd name="T43" fmla="*/ 318 h 769"/>
                    <a:gd name="T44" fmla="*/ 837 w 1089"/>
                    <a:gd name="T45" fmla="*/ 385 h 769"/>
                    <a:gd name="T46" fmla="*/ 844 w 1089"/>
                    <a:gd name="T47" fmla="*/ 439 h 769"/>
                    <a:gd name="T48" fmla="*/ 839 w 1089"/>
                    <a:gd name="T49" fmla="*/ 413 h 769"/>
                    <a:gd name="T50" fmla="*/ 797 w 1089"/>
                    <a:gd name="T51" fmla="*/ 416 h 769"/>
                    <a:gd name="T52" fmla="*/ 828 w 1089"/>
                    <a:gd name="T53" fmla="*/ 496 h 769"/>
                    <a:gd name="T54" fmla="*/ 751 w 1089"/>
                    <a:gd name="T55" fmla="*/ 589 h 769"/>
                    <a:gd name="T56" fmla="*/ 730 w 1089"/>
                    <a:gd name="T57" fmla="*/ 615 h 769"/>
                    <a:gd name="T58" fmla="*/ 703 w 1089"/>
                    <a:gd name="T59" fmla="*/ 706 h 769"/>
                    <a:gd name="T60" fmla="*/ 665 w 1089"/>
                    <a:gd name="T61" fmla="*/ 708 h 769"/>
                    <a:gd name="T62" fmla="*/ 711 w 1089"/>
                    <a:gd name="T63" fmla="*/ 768 h 769"/>
                    <a:gd name="T64" fmla="*/ 634 w 1089"/>
                    <a:gd name="T65" fmla="*/ 626 h 769"/>
                    <a:gd name="T66" fmla="*/ 545 w 1089"/>
                    <a:gd name="T67" fmla="*/ 596 h 769"/>
                    <a:gd name="T68" fmla="*/ 503 w 1089"/>
                    <a:gd name="T69" fmla="*/ 689 h 769"/>
                    <a:gd name="T70" fmla="*/ 471 w 1089"/>
                    <a:gd name="T71" fmla="*/ 738 h 769"/>
                    <a:gd name="T72" fmla="*/ 416 w 1089"/>
                    <a:gd name="T73" fmla="*/ 592 h 769"/>
                    <a:gd name="T74" fmla="*/ 373 w 1089"/>
                    <a:gd name="T75" fmla="*/ 607 h 769"/>
                    <a:gd name="T76" fmla="*/ 336 w 1089"/>
                    <a:gd name="T77" fmla="*/ 545 h 769"/>
                    <a:gd name="T78" fmla="*/ 223 w 1089"/>
                    <a:gd name="T79" fmla="*/ 510 h 769"/>
                    <a:gd name="T80" fmla="*/ 263 w 1089"/>
                    <a:gd name="T81" fmla="*/ 577 h 769"/>
                    <a:gd name="T82" fmla="*/ 234 w 1089"/>
                    <a:gd name="T83" fmla="*/ 620 h 769"/>
                    <a:gd name="T84" fmla="*/ 190 w 1089"/>
                    <a:gd name="T85" fmla="*/ 605 h 769"/>
                    <a:gd name="T86" fmla="*/ 119 w 1089"/>
                    <a:gd name="T87" fmla="*/ 495 h 769"/>
                    <a:gd name="T88" fmla="*/ 149 w 1089"/>
                    <a:gd name="T89" fmla="*/ 432 h 769"/>
                    <a:gd name="T90" fmla="*/ 166 w 1089"/>
                    <a:gd name="T91" fmla="*/ 385 h 769"/>
                    <a:gd name="T92" fmla="*/ 149 w 1089"/>
                    <a:gd name="T93" fmla="*/ 226 h 769"/>
                    <a:gd name="T94" fmla="*/ 86 w 1089"/>
                    <a:gd name="T95" fmla="*/ 193 h 769"/>
                    <a:gd name="T96" fmla="*/ 55 w 1089"/>
                    <a:gd name="T97" fmla="*/ 210 h 769"/>
                    <a:gd name="T98" fmla="*/ 0 w 1089"/>
                    <a:gd name="T99" fmla="*/ 226 h 76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1089" h="769">
                      <a:moveTo>
                        <a:pt x="0" y="226"/>
                      </a:moveTo>
                      <a:lnTo>
                        <a:pt x="32" y="202"/>
                      </a:lnTo>
                      <a:lnTo>
                        <a:pt x="62" y="156"/>
                      </a:lnTo>
                      <a:lnTo>
                        <a:pt x="99" y="134"/>
                      </a:lnTo>
                      <a:lnTo>
                        <a:pt x="137" y="160"/>
                      </a:lnTo>
                      <a:lnTo>
                        <a:pt x="142" y="181"/>
                      </a:lnTo>
                      <a:lnTo>
                        <a:pt x="133" y="181"/>
                      </a:lnTo>
                      <a:lnTo>
                        <a:pt x="118" y="179"/>
                      </a:lnTo>
                      <a:lnTo>
                        <a:pt x="137" y="202"/>
                      </a:lnTo>
                      <a:lnTo>
                        <a:pt x="216" y="172"/>
                      </a:lnTo>
                      <a:lnTo>
                        <a:pt x="206" y="149"/>
                      </a:lnTo>
                      <a:lnTo>
                        <a:pt x="240" y="110"/>
                      </a:lnTo>
                      <a:lnTo>
                        <a:pt x="262" y="111"/>
                      </a:lnTo>
                      <a:lnTo>
                        <a:pt x="241" y="124"/>
                      </a:lnTo>
                      <a:lnTo>
                        <a:pt x="223" y="153"/>
                      </a:lnTo>
                      <a:lnTo>
                        <a:pt x="223" y="172"/>
                      </a:lnTo>
                      <a:lnTo>
                        <a:pt x="255" y="193"/>
                      </a:lnTo>
                      <a:lnTo>
                        <a:pt x="301" y="133"/>
                      </a:lnTo>
                      <a:lnTo>
                        <a:pt x="461" y="63"/>
                      </a:lnTo>
                      <a:lnTo>
                        <a:pt x="460" y="23"/>
                      </a:lnTo>
                      <a:lnTo>
                        <a:pt x="533" y="8"/>
                      </a:lnTo>
                      <a:lnTo>
                        <a:pt x="574" y="29"/>
                      </a:lnTo>
                      <a:lnTo>
                        <a:pt x="671" y="0"/>
                      </a:lnTo>
                      <a:lnTo>
                        <a:pt x="701" y="15"/>
                      </a:lnTo>
                      <a:lnTo>
                        <a:pt x="766" y="85"/>
                      </a:lnTo>
                      <a:lnTo>
                        <a:pt x="840" y="71"/>
                      </a:lnTo>
                      <a:lnTo>
                        <a:pt x="886" y="96"/>
                      </a:lnTo>
                      <a:lnTo>
                        <a:pt x="1001" y="91"/>
                      </a:lnTo>
                      <a:lnTo>
                        <a:pt x="1088" y="118"/>
                      </a:lnTo>
                      <a:lnTo>
                        <a:pt x="1080" y="156"/>
                      </a:lnTo>
                      <a:lnTo>
                        <a:pt x="1006" y="181"/>
                      </a:lnTo>
                      <a:lnTo>
                        <a:pt x="1019" y="206"/>
                      </a:lnTo>
                      <a:lnTo>
                        <a:pt x="987" y="220"/>
                      </a:lnTo>
                      <a:lnTo>
                        <a:pt x="985" y="270"/>
                      </a:lnTo>
                      <a:lnTo>
                        <a:pt x="957" y="304"/>
                      </a:lnTo>
                      <a:lnTo>
                        <a:pt x="945" y="273"/>
                      </a:lnTo>
                      <a:lnTo>
                        <a:pt x="961" y="244"/>
                      </a:lnTo>
                      <a:lnTo>
                        <a:pt x="958" y="184"/>
                      </a:lnTo>
                      <a:lnTo>
                        <a:pt x="929" y="215"/>
                      </a:lnTo>
                      <a:lnTo>
                        <a:pt x="906" y="232"/>
                      </a:lnTo>
                      <a:lnTo>
                        <a:pt x="884" y="205"/>
                      </a:lnTo>
                      <a:lnTo>
                        <a:pt x="868" y="273"/>
                      </a:lnTo>
                      <a:lnTo>
                        <a:pt x="885" y="273"/>
                      </a:lnTo>
                      <a:lnTo>
                        <a:pt x="881" y="318"/>
                      </a:lnTo>
                      <a:lnTo>
                        <a:pt x="861" y="366"/>
                      </a:lnTo>
                      <a:lnTo>
                        <a:pt x="837" y="385"/>
                      </a:lnTo>
                      <a:lnTo>
                        <a:pt x="857" y="417"/>
                      </a:lnTo>
                      <a:lnTo>
                        <a:pt x="844" y="439"/>
                      </a:lnTo>
                      <a:lnTo>
                        <a:pt x="839" y="420"/>
                      </a:lnTo>
                      <a:lnTo>
                        <a:pt x="839" y="413"/>
                      </a:lnTo>
                      <a:lnTo>
                        <a:pt x="823" y="402"/>
                      </a:lnTo>
                      <a:lnTo>
                        <a:pt x="797" y="416"/>
                      </a:lnTo>
                      <a:lnTo>
                        <a:pt x="820" y="469"/>
                      </a:lnTo>
                      <a:lnTo>
                        <a:pt x="828" y="496"/>
                      </a:lnTo>
                      <a:lnTo>
                        <a:pt x="801" y="569"/>
                      </a:lnTo>
                      <a:lnTo>
                        <a:pt x="751" y="589"/>
                      </a:lnTo>
                      <a:lnTo>
                        <a:pt x="710" y="585"/>
                      </a:lnTo>
                      <a:lnTo>
                        <a:pt x="730" y="615"/>
                      </a:lnTo>
                      <a:lnTo>
                        <a:pt x="732" y="657"/>
                      </a:lnTo>
                      <a:lnTo>
                        <a:pt x="703" y="706"/>
                      </a:lnTo>
                      <a:lnTo>
                        <a:pt x="670" y="679"/>
                      </a:lnTo>
                      <a:lnTo>
                        <a:pt x="665" y="708"/>
                      </a:lnTo>
                      <a:lnTo>
                        <a:pt x="690" y="732"/>
                      </a:lnTo>
                      <a:lnTo>
                        <a:pt x="711" y="768"/>
                      </a:lnTo>
                      <a:lnTo>
                        <a:pt x="676" y="747"/>
                      </a:lnTo>
                      <a:lnTo>
                        <a:pt x="634" y="626"/>
                      </a:lnTo>
                      <a:lnTo>
                        <a:pt x="583" y="593"/>
                      </a:lnTo>
                      <a:lnTo>
                        <a:pt x="545" y="596"/>
                      </a:lnTo>
                      <a:lnTo>
                        <a:pt x="497" y="665"/>
                      </a:lnTo>
                      <a:lnTo>
                        <a:pt x="503" y="689"/>
                      </a:lnTo>
                      <a:lnTo>
                        <a:pt x="487" y="738"/>
                      </a:lnTo>
                      <a:lnTo>
                        <a:pt x="471" y="738"/>
                      </a:lnTo>
                      <a:lnTo>
                        <a:pt x="416" y="636"/>
                      </a:lnTo>
                      <a:lnTo>
                        <a:pt x="416" y="592"/>
                      </a:lnTo>
                      <a:lnTo>
                        <a:pt x="404" y="608"/>
                      </a:lnTo>
                      <a:lnTo>
                        <a:pt x="373" y="607"/>
                      </a:lnTo>
                      <a:lnTo>
                        <a:pt x="385" y="580"/>
                      </a:lnTo>
                      <a:lnTo>
                        <a:pt x="336" y="545"/>
                      </a:lnTo>
                      <a:lnTo>
                        <a:pt x="275" y="545"/>
                      </a:lnTo>
                      <a:lnTo>
                        <a:pt x="223" y="510"/>
                      </a:lnTo>
                      <a:lnTo>
                        <a:pt x="220" y="545"/>
                      </a:lnTo>
                      <a:lnTo>
                        <a:pt x="263" y="577"/>
                      </a:lnTo>
                      <a:lnTo>
                        <a:pt x="278" y="576"/>
                      </a:lnTo>
                      <a:lnTo>
                        <a:pt x="234" y="620"/>
                      </a:lnTo>
                      <a:lnTo>
                        <a:pt x="190" y="630"/>
                      </a:lnTo>
                      <a:lnTo>
                        <a:pt x="190" y="605"/>
                      </a:lnTo>
                      <a:lnTo>
                        <a:pt x="127" y="518"/>
                      </a:lnTo>
                      <a:lnTo>
                        <a:pt x="119" y="495"/>
                      </a:lnTo>
                      <a:lnTo>
                        <a:pt x="153" y="467"/>
                      </a:lnTo>
                      <a:lnTo>
                        <a:pt x="149" y="432"/>
                      </a:lnTo>
                      <a:lnTo>
                        <a:pt x="149" y="393"/>
                      </a:lnTo>
                      <a:lnTo>
                        <a:pt x="166" y="385"/>
                      </a:lnTo>
                      <a:lnTo>
                        <a:pt x="149" y="366"/>
                      </a:lnTo>
                      <a:lnTo>
                        <a:pt x="149" y="226"/>
                      </a:lnTo>
                      <a:lnTo>
                        <a:pt x="61" y="226"/>
                      </a:lnTo>
                      <a:lnTo>
                        <a:pt x="86" y="193"/>
                      </a:lnTo>
                      <a:lnTo>
                        <a:pt x="84" y="181"/>
                      </a:lnTo>
                      <a:lnTo>
                        <a:pt x="55" y="210"/>
                      </a:lnTo>
                      <a:lnTo>
                        <a:pt x="45" y="226"/>
                      </a:lnTo>
                      <a:lnTo>
                        <a:pt x="0" y="226"/>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 name="Freeform 23">
                  <a:extLst>
                    <a:ext uri="{FF2B5EF4-FFF2-40B4-BE49-F238E27FC236}">
                      <a16:creationId xmlns:a16="http://schemas.microsoft.com/office/drawing/2014/main" id="{B6CCE044-8793-40AE-9ABD-2D53246BE384}"/>
                    </a:ext>
                  </a:extLst>
                </p:cNvPr>
                <p:cNvSpPr>
                  <a:spLocks/>
                </p:cNvSpPr>
                <p:nvPr/>
              </p:nvSpPr>
              <p:spPr bwMode="grayWhite">
                <a:xfrm>
                  <a:off x="3135" y="720"/>
                  <a:ext cx="94" cy="157"/>
                </a:xfrm>
                <a:custGeom>
                  <a:avLst/>
                  <a:gdLst>
                    <a:gd name="T0" fmla="*/ 63 w 94"/>
                    <a:gd name="T1" fmla="*/ 0 h 157"/>
                    <a:gd name="T2" fmla="*/ 63 w 94"/>
                    <a:gd name="T3" fmla="*/ 20 h 157"/>
                    <a:gd name="T4" fmla="*/ 55 w 94"/>
                    <a:gd name="T5" fmla="*/ 33 h 157"/>
                    <a:gd name="T6" fmla="*/ 57 w 94"/>
                    <a:gd name="T7" fmla="*/ 54 h 157"/>
                    <a:gd name="T8" fmla="*/ 47 w 94"/>
                    <a:gd name="T9" fmla="*/ 82 h 157"/>
                    <a:gd name="T10" fmla="*/ 31 w 94"/>
                    <a:gd name="T11" fmla="*/ 108 h 157"/>
                    <a:gd name="T12" fmla="*/ 7 w 94"/>
                    <a:gd name="T13" fmla="*/ 125 h 157"/>
                    <a:gd name="T14" fmla="*/ 0 w 94"/>
                    <a:gd name="T15" fmla="*/ 154 h 157"/>
                    <a:gd name="T16" fmla="*/ 10 w 94"/>
                    <a:gd name="T17" fmla="*/ 156 h 157"/>
                    <a:gd name="T18" fmla="*/ 10 w 94"/>
                    <a:gd name="T19" fmla="*/ 129 h 157"/>
                    <a:gd name="T20" fmla="*/ 44 w 94"/>
                    <a:gd name="T21" fmla="*/ 127 h 157"/>
                    <a:gd name="T22" fmla="*/ 69 w 94"/>
                    <a:gd name="T23" fmla="*/ 109 h 157"/>
                    <a:gd name="T24" fmla="*/ 69 w 94"/>
                    <a:gd name="T25" fmla="*/ 72 h 157"/>
                    <a:gd name="T26" fmla="*/ 77 w 94"/>
                    <a:gd name="T27" fmla="*/ 58 h 157"/>
                    <a:gd name="T28" fmla="*/ 64 w 94"/>
                    <a:gd name="T29" fmla="*/ 34 h 157"/>
                    <a:gd name="T30" fmla="*/ 82 w 94"/>
                    <a:gd name="T31" fmla="*/ 27 h 157"/>
                    <a:gd name="T32" fmla="*/ 93 w 94"/>
                    <a:gd name="T33" fmla="*/ 8 h 157"/>
                    <a:gd name="T34" fmla="*/ 69 w 94"/>
                    <a:gd name="T35" fmla="*/ 11 h 157"/>
                    <a:gd name="T36" fmla="*/ 63 w 94"/>
                    <a:gd name="T37" fmla="*/ 0 h 15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94" h="157">
                      <a:moveTo>
                        <a:pt x="63" y="0"/>
                      </a:moveTo>
                      <a:lnTo>
                        <a:pt x="63" y="20"/>
                      </a:lnTo>
                      <a:lnTo>
                        <a:pt x="55" y="33"/>
                      </a:lnTo>
                      <a:lnTo>
                        <a:pt x="57" y="54"/>
                      </a:lnTo>
                      <a:lnTo>
                        <a:pt x="47" y="82"/>
                      </a:lnTo>
                      <a:lnTo>
                        <a:pt x="31" y="108"/>
                      </a:lnTo>
                      <a:lnTo>
                        <a:pt x="7" y="125"/>
                      </a:lnTo>
                      <a:lnTo>
                        <a:pt x="0" y="154"/>
                      </a:lnTo>
                      <a:lnTo>
                        <a:pt x="10" y="156"/>
                      </a:lnTo>
                      <a:lnTo>
                        <a:pt x="10" y="129"/>
                      </a:lnTo>
                      <a:lnTo>
                        <a:pt x="44" y="127"/>
                      </a:lnTo>
                      <a:lnTo>
                        <a:pt x="69" y="109"/>
                      </a:lnTo>
                      <a:lnTo>
                        <a:pt x="69" y="72"/>
                      </a:lnTo>
                      <a:lnTo>
                        <a:pt x="77" y="58"/>
                      </a:lnTo>
                      <a:lnTo>
                        <a:pt x="64" y="34"/>
                      </a:lnTo>
                      <a:lnTo>
                        <a:pt x="82" y="27"/>
                      </a:lnTo>
                      <a:lnTo>
                        <a:pt x="93" y="8"/>
                      </a:lnTo>
                      <a:lnTo>
                        <a:pt x="69" y="11"/>
                      </a:lnTo>
                      <a:lnTo>
                        <a:pt x="63"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 name="Freeform 24">
                  <a:extLst>
                    <a:ext uri="{FF2B5EF4-FFF2-40B4-BE49-F238E27FC236}">
                      <a16:creationId xmlns:a16="http://schemas.microsoft.com/office/drawing/2014/main" id="{7E9EB9B2-621B-41CC-9833-B2575F306E34}"/>
                    </a:ext>
                  </a:extLst>
                </p:cNvPr>
                <p:cNvSpPr>
                  <a:spLocks/>
                </p:cNvSpPr>
                <p:nvPr/>
              </p:nvSpPr>
              <p:spPr bwMode="grayWhite">
                <a:xfrm>
                  <a:off x="2780" y="1139"/>
                  <a:ext cx="19" cy="36"/>
                </a:xfrm>
                <a:custGeom>
                  <a:avLst/>
                  <a:gdLst>
                    <a:gd name="T0" fmla="*/ 9 w 19"/>
                    <a:gd name="T1" fmla="*/ 0 h 36"/>
                    <a:gd name="T2" fmla="*/ 0 w 19"/>
                    <a:gd name="T3" fmla="*/ 16 h 36"/>
                    <a:gd name="T4" fmla="*/ 6 w 19"/>
                    <a:gd name="T5" fmla="*/ 35 h 36"/>
                    <a:gd name="T6" fmla="*/ 18 w 19"/>
                    <a:gd name="T7" fmla="*/ 21 h 36"/>
                    <a:gd name="T8" fmla="*/ 9 w 19"/>
                    <a:gd name="T9" fmla="*/ 0 h 3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 h="36">
                      <a:moveTo>
                        <a:pt x="9" y="0"/>
                      </a:moveTo>
                      <a:lnTo>
                        <a:pt x="0" y="16"/>
                      </a:lnTo>
                      <a:lnTo>
                        <a:pt x="6" y="35"/>
                      </a:lnTo>
                      <a:lnTo>
                        <a:pt x="18" y="21"/>
                      </a:lnTo>
                      <a:lnTo>
                        <a:pt x="9"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 name="Freeform 25">
                  <a:extLst>
                    <a:ext uri="{FF2B5EF4-FFF2-40B4-BE49-F238E27FC236}">
                      <a16:creationId xmlns:a16="http://schemas.microsoft.com/office/drawing/2014/main" id="{C037249C-E4E2-43F1-BA9D-F26571B30CBD}"/>
                    </a:ext>
                  </a:extLst>
                </p:cNvPr>
                <p:cNvSpPr>
                  <a:spLocks/>
                </p:cNvSpPr>
                <p:nvPr/>
              </p:nvSpPr>
              <p:spPr bwMode="grayWhite">
                <a:xfrm>
                  <a:off x="2923" y="1177"/>
                  <a:ext cx="220" cy="94"/>
                </a:xfrm>
                <a:custGeom>
                  <a:avLst/>
                  <a:gdLst>
                    <a:gd name="T0" fmla="*/ 0 w 220"/>
                    <a:gd name="T1" fmla="*/ 0 h 94"/>
                    <a:gd name="T2" fmla="*/ 33 w 220"/>
                    <a:gd name="T3" fmla="*/ 7 h 94"/>
                    <a:gd name="T4" fmla="*/ 82 w 220"/>
                    <a:gd name="T5" fmla="*/ 41 h 94"/>
                    <a:gd name="T6" fmla="*/ 75 w 220"/>
                    <a:gd name="T7" fmla="*/ 60 h 94"/>
                    <a:gd name="T8" fmla="*/ 115 w 220"/>
                    <a:gd name="T9" fmla="*/ 77 h 94"/>
                    <a:gd name="T10" fmla="*/ 219 w 220"/>
                    <a:gd name="T11" fmla="*/ 77 h 94"/>
                    <a:gd name="T12" fmla="*/ 106 w 220"/>
                    <a:gd name="T13" fmla="*/ 93 h 94"/>
                    <a:gd name="T14" fmla="*/ 75 w 220"/>
                    <a:gd name="T15" fmla="*/ 60 h 94"/>
                    <a:gd name="T16" fmla="*/ 46 w 220"/>
                    <a:gd name="T17" fmla="*/ 54 h 94"/>
                    <a:gd name="T18" fmla="*/ 0 w 220"/>
                    <a:gd name="T19" fmla="*/ 0 h 9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20" h="94">
                      <a:moveTo>
                        <a:pt x="0" y="0"/>
                      </a:moveTo>
                      <a:lnTo>
                        <a:pt x="33" y="7"/>
                      </a:lnTo>
                      <a:lnTo>
                        <a:pt x="82" y="41"/>
                      </a:lnTo>
                      <a:lnTo>
                        <a:pt x="75" y="60"/>
                      </a:lnTo>
                      <a:lnTo>
                        <a:pt x="115" y="77"/>
                      </a:lnTo>
                      <a:lnTo>
                        <a:pt x="219" y="77"/>
                      </a:lnTo>
                      <a:lnTo>
                        <a:pt x="106" y="93"/>
                      </a:lnTo>
                      <a:lnTo>
                        <a:pt x="75" y="60"/>
                      </a:lnTo>
                      <a:lnTo>
                        <a:pt x="46" y="54"/>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 name="Freeform 26">
                  <a:extLst>
                    <a:ext uri="{FF2B5EF4-FFF2-40B4-BE49-F238E27FC236}">
                      <a16:creationId xmlns:a16="http://schemas.microsoft.com/office/drawing/2014/main" id="{7677DB85-4874-40ED-B1EC-7C1410D0AA90}"/>
                    </a:ext>
                  </a:extLst>
                </p:cNvPr>
                <p:cNvSpPr>
                  <a:spLocks/>
                </p:cNvSpPr>
                <p:nvPr/>
              </p:nvSpPr>
              <p:spPr bwMode="grayWhite">
                <a:xfrm>
                  <a:off x="3098" y="1255"/>
                  <a:ext cx="236" cy="221"/>
                </a:xfrm>
                <a:custGeom>
                  <a:avLst/>
                  <a:gdLst>
                    <a:gd name="T0" fmla="*/ 190 w 236"/>
                    <a:gd name="T1" fmla="*/ 216 h 221"/>
                    <a:gd name="T2" fmla="*/ 179 w 236"/>
                    <a:gd name="T3" fmla="*/ 212 h 221"/>
                    <a:gd name="T4" fmla="*/ 154 w 236"/>
                    <a:gd name="T5" fmla="*/ 187 h 221"/>
                    <a:gd name="T6" fmla="*/ 130 w 236"/>
                    <a:gd name="T7" fmla="*/ 182 h 221"/>
                    <a:gd name="T8" fmla="*/ 124 w 236"/>
                    <a:gd name="T9" fmla="*/ 167 h 221"/>
                    <a:gd name="T10" fmla="*/ 110 w 236"/>
                    <a:gd name="T11" fmla="*/ 155 h 221"/>
                    <a:gd name="T12" fmla="*/ 87 w 236"/>
                    <a:gd name="T13" fmla="*/ 155 h 221"/>
                    <a:gd name="T14" fmla="*/ 62 w 236"/>
                    <a:gd name="T15" fmla="*/ 165 h 221"/>
                    <a:gd name="T16" fmla="*/ 40 w 236"/>
                    <a:gd name="T17" fmla="*/ 169 h 221"/>
                    <a:gd name="T18" fmla="*/ 15 w 236"/>
                    <a:gd name="T19" fmla="*/ 169 h 221"/>
                    <a:gd name="T20" fmla="*/ 14 w 236"/>
                    <a:gd name="T21" fmla="*/ 152 h 221"/>
                    <a:gd name="T22" fmla="*/ 5 w 236"/>
                    <a:gd name="T23" fmla="*/ 127 h 221"/>
                    <a:gd name="T24" fmla="*/ 3 w 236"/>
                    <a:gd name="T25" fmla="*/ 114 h 221"/>
                    <a:gd name="T26" fmla="*/ 3 w 236"/>
                    <a:gd name="T27" fmla="*/ 79 h 221"/>
                    <a:gd name="T28" fmla="*/ 44 w 236"/>
                    <a:gd name="T29" fmla="*/ 60 h 221"/>
                    <a:gd name="T30" fmla="*/ 48 w 236"/>
                    <a:gd name="T31" fmla="*/ 41 h 221"/>
                    <a:gd name="T32" fmla="*/ 57 w 236"/>
                    <a:gd name="T33" fmla="*/ 43 h 221"/>
                    <a:gd name="T34" fmla="*/ 77 w 236"/>
                    <a:gd name="T35" fmla="*/ 22 h 221"/>
                    <a:gd name="T36" fmla="*/ 98 w 236"/>
                    <a:gd name="T37" fmla="*/ 25 h 221"/>
                    <a:gd name="T38" fmla="*/ 113 w 236"/>
                    <a:gd name="T39" fmla="*/ 10 h 221"/>
                    <a:gd name="T40" fmla="*/ 125 w 236"/>
                    <a:gd name="T41" fmla="*/ 8 h 221"/>
                    <a:gd name="T42" fmla="*/ 145 w 236"/>
                    <a:gd name="T43" fmla="*/ 34 h 221"/>
                    <a:gd name="T44" fmla="*/ 163 w 236"/>
                    <a:gd name="T45" fmla="*/ 43 h 221"/>
                    <a:gd name="T46" fmla="*/ 165 w 236"/>
                    <a:gd name="T47" fmla="*/ 16 h 221"/>
                    <a:gd name="T48" fmla="*/ 172 w 236"/>
                    <a:gd name="T49" fmla="*/ 0 h 221"/>
                    <a:gd name="T50" fmla="*/ 185 w 236"/>
                    <a:gd name="T51" fmla="*/ 22 h 221"/>
                    <a:gd name="T52" fmla="*/ 196 w 236"/>
                    <a:gd name="T53" fmla="*/ 60 h 221"/>
                    <a:gd name="T54" fmla="*/ 219 w 236"/>
                    <a:gd name="T55" fmla="*/ 83 h 221"/>
                    <a:gd name="T56" fmla="*/ 232 w 236"/>
                    <a:gd name="T57" fmla="*/ 101 h 221"/>
                    <a:gd name="T58" fmla="*/ 235 w 236"/>
                    <a:gd name="T59" fmla="*/ 133 h 221"/>
                    <a:gd name="T60" fmla="*/ 221 w 236"/>
                    <a:gd name="T61" fmla="*/ 169 h 221"/>
                    <a:gd name="T62" fmla="*/ 217 w 236"/>
                    <a:gd name="T63" fmla="*/ 202 h 221"/>
                    <a:gd name="T64" fmla="*/ 196 w 236"/>
                    <a:gd name="T65" fmla="*/ 215 h 22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36" h="221">
                      <a:moveTo>
                        <a:pt x="196" y="215"/>
                      </a:moveTo>
                      <a:lnTo>
                        <a:pt x="190" y="216"/>
                      </a:lnTo>
                      <a:lnTo>
                        <a:pt x="185" y="220"/>
                      </a:lnTo>
                      <a:lnTo>
                        <a:pt x="179" y="212"/>
                      </a:lnTo>
                      <a:lnTo>
                        <a:pt x="158" y="202"/>
                      </a:lnTo>
                      <a:lnTo>
                        <a:pt x="154" y="187"/>
                      </a:lnTo>
                      <a:lnTo>
                        <a:pt x="147" y="182"/>
                      </a:lnTo>
                      <a:lnTo>
                        <a:pt x="130" y="182"/>
                      </a:lnTo>
                      <a:lnTo>
                        <a:pt x="130" y="170"/>
                      </a:lnTo>
                      <a:lnTo>
                        <a:pt x="124" y="167"/>
                      </a:lnTo>
                      <a:lnTo>
                        <a:pt x="123" y="157"/>
                      </a:lnTo>
                      <a:lnTo>
                        <a:pt x="110" y="155"/>
                      </a:lnTo>
                      <a:lnTo>
                        <a:pt x="98" y="152"/>
                      </a:lnTo>
                      <a:lnTo>
                        <a:pt x="87" y="155"/>
                      </a:lnTo>
                      <a:lnTo>
                        <a:pt x="87" y="157"/>
                      </a:lnTo>
                      <a:lnTo>
                        <a:pt x="62" y="165"/>
                      </a:lnTo>
                      <a:lnTo>
                        <a:pt x="62" y="169"/>
                      </a:lnTo>
                      <a:lnTo>
                        <a:pt x="40" y="169"/>
                      </a:lnTo>
                      <a:lnTo>
                        <a:pt x="28" y="176"/>
                      </a:lnTo>
                      <a:lnTo>
                        <a:pt x="15" y="169"/>
                      </a:lnTo>
                      <a:lnTo>
                        <a:pt x="14" y="167"/>
                      </a:lnTo>
                      <a:lnTo>
                        <a:pt x="14" y="152"/>
                      </a:lnTo>
                      <a:lnTo>
                        <a:pt x="10" y="139"/>
                      </a:lnTo>
                      <a:lnTo>
                        <a:pt x="5" y="127"/>
                      </a:lnTo>
                      <a:lnTo>
                        <a:pt x="8" y="118"/>
                      </a:lnTo>
                      <a:lnTo>
                        <a:pt x="3" y="114"/>
                      </a:lnTo>
                      <a:lnTo>
                        <a:pt x="0" y="93"/>
                      </a:lnTo>
                      <a:lnTo>
                        <a:pt x="3" y="79"/>
                      </a:lnTo>
                      <a:lnTo>
                        <a:pt x="16" y="68"/>
                      </a:lnTo>
                      <a:lnTo>
                        <a:pt x="44" y="60"/>
                      </a:lnTo>
                      <a:lnTo>
                        <a:pt x="51" y="51"/>
                      </a:lnTo>
                      <a:lnTo>
                        <a:pt x="48" y="41"/>
                      </a:lnTo>
                      <a:lnTo>
                        <a:pt x="55" y="38"/>
                      </a:lnTo>
                      <a:lnTo>
                        <a:pt x="57" y="43"/>
                      </a:lnTo>
                      <a:lnTo>
                        <a:pt x="60" y="35"/>
                      </a:lnTo>
                      <a:lnTo>
                        <a:pt x="77" y="22"/>
                      </a:lnTo>
                      <a:lnTo>
                        <a:pt x="87" y="28"/>
                      </a:lnTo>
                      <a:lnTo>
                        <a:pt x="98" y="25"/>
                      </a:lnTo>
                      <a:lnTo>
                        <a:pt x="102" y="13"/>
                      </a:lnTo>
                      <a:lnTo>
                        <a:pt x="113" y="10"/>
                      </a:lnTo>
                      <a:lnTo>
                        <a:pt x="110" y="2"/>
                      </a:lnTo>
                      <a:lnTo>
                        <a:pt x="125" y="8"/>
                      </a:lnTo>
                      <a:lnTo>
                        <a:pt x="138" y="5"/>
                      </a:lnTo>
                      <a:lnTo>
                        <a:pt x="145" y="34"/>
                      </a:lnTo>
                      <a:lnTo>
                        <a:pt x="154" y="43"/>
                      </a:lnTo>
                      <a:lnTo>
                        <a:pt x="163" y="43"/>
                      </a:lnTo>
                      <a:lnTo>
                        <a:pt x="167" y="25"/>
                      </a:lnTo>
                      <a:lnTo>
                        <a:pt x="165" y="16"/>
                      </a:lnTo>
                      <a:lnTo>
                        <a:pt x="167" y="2"/>
                      </a:lnTo>
                      <a:lnTo>
                        <a:pt x="172" y="0"/>
                      </a:lnTo>
                      <a:lnTo>
                        <a:pt x="179" y="18"/>
                      </a:lnTo>
                      <a:lnTo>
                        <a:pt x="185" y="22"/>
                      </a:lnTo>
                      <a:lnTo>
                        <a:pt x="189" y="38"/>
                      </a:lnTo>
                      <a:lnTo>
                        <a:pt x="196" y="60"/>
                      </a:lnTo>
                      <a:lnTo>
                        <a:pt x="206" y="66"/>
                      </a:lnTo>
                      <a:lnTo>
                        <a:pt x="219" y="83"/>
                      </a:lnTo>
                      <a:lnTo>
                        <a:pt x="221" y="91"/>
                      </a:lnTo>
                      <a:lnTo>
                        <a:pt x="232" y="101"/>
                      </a:lnTo>
                      <a:lnTo>
                        <a:pt x="235" y="119"/>
                      </a:lnTo>
                      <a:lnTo>
                        <a:pt x="235" y="133"/>
                      </a:lnTo>
                      <a:lnTo>
                        <a:pt x="232" y="155"/>
                      </a:lnTo>
                      <a:lnTo>
                        <a:pt x="221" y="169"/>
                      </a:lnTo>
                      <a:lnTo>
                        <a:pt x="217" y="187"/>
                      </a:lnTo>
                      <a:lnTo>
                        <a:pt x="217" y="202"/>
                      </a:lnTo>
                      <a:lnTo>
                        <a:pt x="206" y="205"/>
                      </a:lnTo>
                      <a:lnTo>
                        <a:pt x="196" y="215"/>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 name="Freeform 27">
                  <a:extLst>
                    <a:ext uri="{FF2B5EF4-FFF2-40B4-BE49-F238E27FC236}">
                      <a16:creationId xmlns:a16="http://schemas.microsoft.com/office/drawing/2014/main" id="{8C4F9C45-9442-4DFF-B299-39C3C5BBAC57}"/>
                    </a:ext>
                  </a:extLst>
                </p:cNvPr>
                <p:cNvSpPr>
                  <a:spLocks/>
                </p:cNvSpPr>
                <p:nvPr/>
              </p:nvSpPr>
              <p:spPr bwMode="grayWhite">
                <a:xfrm>
                  <a:off x="3286" y="1488"/>
                  <a:ext cx="18" cy="27"/>
                </a:xfrm>
                <a:custGeom>
                  <a:avLst/>
                  <a:gdLst>
                    <a:gd name="T0" fmla="*/ 9 w 18"/>
                    <a:gd name="T1" fmla="*/ 23 h 27"/>
                    <a:gd name="T2" fmla="*/ 3 w 18"/>
                    <a:gd name="T3" fmla="*/ 19 h 27"/>
                    <a:gd name="T4" fmla="*/ 3 w 18"/>
                    <a:gd name="T5" fmla="*/ 15 h 27"/>
                    <a:gd name="T6" fmla="*/ 3 w 18"/>
                    <a:gd name="T7" fmla="*/ 11 h 27"/>
                    <a:gd name="T8" fmla="*/ 2 w 18"/>
                    <a:gd name="T9" fmla="*/ 7 h 27"/>
                    <a:gd name="T10" fmla="*/ 0 w 18"/>
                    <a:gd name="T11" fmla="*/ 0 h 27"/>
                    <a:gd name="T12" fmla="*/ 3 w 18"/>
                    <a:gd name="T13" fmla="*/ 0 h 27"/>
                    <a:gd name="T14" fmla="*/ 9 w 18"/>
                    <a:gd name="T15" fmla="*/ 4 h 27"/>
                    <a:gd name="T16" fmla="*/ 12 w 18"/>
                    <a:gd name="T17" fmla="*/ 3 h 27"/>
                    <a:gd name="T18" fmla="*/ 13 w 18"/>
                    <a:gd name="T19" fmla="*/ 3 h 27"/>
                    <a:gd name="T20" fmla="*/ 17 w 18"/>
                    <a:gd name="T21" fmla="*/ 0 h 27"/>
                    <a:gd name="T22" fmla="*/ 17 w 18"/>
                    <a:gd name="T23" fmla="*/ 11 h 27"/>
                    <a:gd name="T24" fmla="*/ 15 w 18"/>
                    <a:gd name="T25" fmla="*/ 15 h 27"/>
                    <a:gd name="T26" fmla="*/ 13 w 18"/>
                    <a:gd name="T27" fmla="*/ 19 h 27"/>
                    <a:gd name="T28" fmla="*/ 13 w 18"/>
                    <a:gd name="T29" fmla="*/ 22 h 27"/>
                    <a:gd name="T30" fmla="*/ 12 w 18"/>
                    <a:gd name="T31" fmla="*/ 23 h 27"/>
                    <a:gd name="T32" fmla="*/ 12 w 18"/>
                    <a:gd name="T33" fmla="*/ 26 h 27"/>
                    <a:gd name="T34" fmla="*/ 9 w 18"/>
                    <a:gd name="T35" fmla="*/ 23 h 2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8" h="27">
                      <a:moveTo>
                        <a:pt x="9" y="23"/>
                      </a:moveTo>
                      <a:lnTo>
                        <a:pt x="3" y="19"/>
                      </a:lnTo>
                      <a:lnTo>
                        <a:pt x="3" y="15"/>
                      </a:lnTo>
                      <a:lnTo>
                        <a:pt x="3" y="11"/>
                      </a:lnTo>
                      <a:lnTo>
                        <a:pt x="2" y="7"/>
                      </a:lnTo>
                      <a:lnTo>
                        <a:pt x="0" y="0"/>
                      </a:lnTo>
                      <a:lnTo>
                        <a:pt x="3" y="0"/>
                      </a:lnTo>
                      <a:lnTo>
                        <a:pt x="9" y="4"/>
                      </a:lnTo>
                      <a:lnTo>
                        <a:pt x="12" y="3"/>
                      </a:lnTo>
                      <a:lnTo>
                        <a:pt x="13" y="3"/>
                      </a:lnTo>
                      <a:lnTo>
                        <a:pt x="17" y="0"/>
                      </a:lnTo>
                      <a:lnTo>
                        <a:pt x="17" y="11"/>
                      </a:lnTo>
                      <a:lnTo>
                        <a:pt x="15" y="15"/>
                      </a:lnTo>
                      <a:lnTo>
                        <a:pt x="13" y="19"/>
                      </a:lnTo>
                      <a:lnTo>
                        <a:pt x="13" y="22"/>
                      </a:lnTo>
                      <a:lnTo>
                        <a:pt x="12" y="23"/>
                      </a:lnTo>
                      <a:lnTo>
                        <a:pt x="12" y="26"/>
                      </a:lnTo>
                      <a:lnTo>
                        <a:pt x="9" y="23"/>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 name="Freeform 28">
                  <a:extLst>
                    <a:ext uri="{FF2B5EF4-FFF2-40B4-BE49-F238E27FC236}">
                      <a16:creationId xmlns:a16="http://schemas.microsoft.com/office/drawing/2014/main" id="{3FB2219E-3368-4873-A79E-5043BE4BF5AD}"/>
                    </a:ext>
                  </a:extLst>
                </p:cNvPr>
                <p:cNvSpPr>
                  <a:spLocks/>
                </p:cNvSpPr>
                <p:nvPr/>
              </p:nvSpPr>
              <p:spPr bwMode="grayWhite">
                <a:xfrm>
                  <a:off x="2463" y="1235"/>
                  <a:ext cx="26" cy="106"/>
                </a:xfrm>
                <a:custGeom>
                  <a:avLst/>
                  <a:gdLst>
                    <a:gd name="T0" fmla="*/ 3 w 26"/>
                    <a:gd name="T1" fmla="*/ 37 h 106"/>
                    <a:gd name="T2" fmla="*/ 13 w 26"/>
                    <a:gd name="T3" fmla="*/ 28 h 106"/>
                    <a:gd name="T4" fmla="*/ 20 w 26"/>
                    <a:gd name="T5" fmla="*/ 0 h 106"/>
                    <a:gd name="T6" fmla="*/ 25 w 26"/>
                    <a:gd name="T7" fmla="*/ 42 h 106"/>
                    <a:gd name="T8" fmla="*/ 17 w 26"/>
                    <a:gd name="T9" fmla="*/ 94 h 106"/>
                    <a:gd name="T10" fmla="*/ 0 w 26"/>
                    <a:gd name="T11" fmla="*/ 105 h 106"/>
                    <a:gd name="T12" fmla="*/ 0 w 26"/>
                    <a:gd name="T13" fmla="*/ 80 h 106"/>
                    <a:gd name="T14" fmla="*/ 5 w 26"/>
                    <a:gd name="T15" fmla="*/ 64 h 106"/>
                    <a:gd name="T16" fmla="*/ 3 w 26"/>
                    <a:gd name="T17" fmla="*/ 37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6" h="106">
                      <a:moveTo>
                        <a:pt x="3" y="37"/>
                      </a:moveTo>
                      <a:lnTo>
                        <a:pt x="13" y="28"/>
                      </a:lnTo>
                      <a:lnTo>
                        <a:pt x="20" y="0"/>
                      </a:lnTo>
                      <a:lnTo>
                        <a:pt x="25" y="42"/>
                      </a:lnTo>
                      <a:lnTo>
                        <a:pt x="17" y="94"/>
                      </a:lnTo>
                      <a:lnTo>
                        <a:pt x="0" y="105"/>
                      </a:lnTo>
                      <a:lnTo>
                        <a:pt x="0" y="80"/>
                      </a:lnTo>
                      <a:lnTo>
                        <a:pt x="5" y="64"/>
                      </a:lnTo>
                      <a:lnTo>
                        <a:pt x="3" y="37"/>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grpSp>
      <p:sp>
        <p:nvSpPr>
          <p:cNvPr id="3104" name="Rectangle 32"/>
          <p:cNvSpPr>
            <a:spLocks noGrp="1" noChangeArrowheads="1"/>
          </p:cNvSpPr>
          <p:nvPr>
            <p:ph type="ctrTitle" sz="quarter"/>
          </p:nvPr>
        </p:nvSpPr>
        <p:spPr>
          <a:xfrm>
            <a:off x="685800" y="3429000"/>
            <a:ext cx="7772400" cy="1143000"/>
          </a:xfrm>
        </p:spPr>
        <p:txBody>
          <a:bodyPr/>
          <a:lstStyle>
            <a:lvl1pPr>
              <a:defRPr/>
            </a:lvl1pPr>
          </a:lstStyle>
          <a:p>
            <a:pPr lvl="0"/>
            <a:r>
              <a:rPr lang="en-US" noProof="0"/>
              <a:t>Click to edit Master title style</a:t>
            </a:r>
          </a:p>
        </p:txBody>
      </p:sp>
      <p:sp>
        <p:nvSpPr>
          <p:cNvPr id="3105" name="Rectangle 33"/>
          <p:cNvSpPr>
            <a:spLocks noGrp="1" noChangeArrowheads="1"/>
          </p:cNvSpPr>
          <p:nvPr>
            <p:ph type="subTitle" sz="quarter" idx="1"/>
          </p:nvPr>
        </p:nvSpPr>
        <p:spPr>
          <a:xfrm>
            <a:off x="1371600" y="4648200"/>
            <a:ext cx="6400800" cy="1752600"/>
          </a:xfrm>
        </p:spPr>
        <p:txBody>
          <a:bodyPr anchor="ctr"/>
          <a:lstStyle>
            <a:lvl1pPr marL="0" indent="0" algn="ctr">
              <a:buFont typeface="Monotype Sorts" pitchFamily="2" charset="2"/>
              <a:buNone/>
              <a:defRPr/>
            </a:lvl1pPr>
          </a:lstStyle>
          <a:p>
            <a:pPr lvl="0"/>
            <a:r>
              <a:rPr lang="en-US" noProof="0"/>
              <a:t>Click to edit Master subtitle style</a:t>
            </a:r>
          </a:p>
        </p:txBody>
      </p:sp>
      <p:sp>
        <p:nvSpPr>
          <p:cNvPr id="34" name="Rectangle 34">
            <a:extLst>
              <a:ext uri="{FF2B5EF4-FFF2-40B4-BE49-F238E27FC236}">
                <a16:creationId xmlns:a16="http://schemas.microsoft.com/office/drawing/2014/main" id="{71CC06D5-0FB8-4B3A-8CF5-2C437DC2ABCD}"/>
              </a:ext>
            </a:extLst>
          </p:cNvPr>
          <p:cNvSpPr>
            <a:spLocks noGrp="1" noChangeArrowheads="1"/>
          </p:cNvSpPr>
          <p:nvPr>
            <p:ph type="dt" sz="quarter" idx="10"/>
          </p:nvPr>
        </p:nvSpPr>
        <p:spPr/>
        <p:txBody>
          <a:bodyPr/>
          <a:lstStyle>
            <a:lvl1pPr>
              <a:defRPr/>
            </a:lvl1pPr>
          </a:lstStyle>
          <a:p>
            <a:pPr>
              <a:defRPr/>
            </a:pPr>
            <a:endParaRPr lang="en-US"/>
          </a:p>
        </p:txBody>
      </p:sp>
      <p:sp>
        <p:nvSpPr>
          <p:cNvPr id="35" name="Rectangle 35">
            <a:extLst>
              <a:ext uri="{FF2B5EF4-FFF2-40B4-BE49-F238E27FC236}">
                <a16:creationId xmlns:a16="http://schemas.microsoft.com/office/drawing/2014/main" id="{63E863DA-1AED-40F5-89BB-85E1A511CBA6}"/>
              </a:ext>
            </a:extLst>
          </p:cNvPr>
          <p:cNvSpPr>
            <a:spLocks noGrp="1" noChangeArrowheads="1"/>
          </p:cNvSpPr>
          <p:nvPr>
            <p:ph type="ftr" sz="quarter" idx="11"/>
          </p:nvPr>
        </p:nvSpPr>
        <p:spPr bwMode="auto">
          <a:xfrm>
            <a:off x="3124200" y="6400800"/>
            <a:ext cx="289560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lvl1pPr algn="ctr" eaLnBrk="0" hangingPunct="0">
              <a:defRPr sz="1400">
                <a:cs typeface="+mn-cs"/>
              </a:defRPr>
            </a:lvl1pPr>
          </a:lstStyle>
          <a:p>
            <a:pPr>
              <a:defRPr/>
            </a:pPr>
            <a:r>
              <a:rPr lang="en-US"/>
              <a:t>Liang, Introduction to Java Programming, Eleventh Edition, (c) 2017 Pearson Education, Inc. All rights reserved. </a:t>
            </a:r>
          </a:p>
        </p:txBody>
      </p:sp>
      <p:sp>
        <p:nvSpPr>
          <p:cNvPr id="36" name="Rectangle 36">
            <a:extLst>
              <a:ext uri="{FF2B5EF4-FFF2-40B4-BE49-F238E27FC236}">
                <a16:creationId xmlns:a16="http://schemas.microsoft.com/office/drawing/2014/main" id="{0A0A031B-4A03-44EC-BEFB-719A55D63F29}"/>
              </a:ext>
            </a:extLst>
          </p:cNvPr>
          <p:cNvSpPr>
            <a:spLocks noGrp="1" noChangeArrowheads="1"/>
          </p:cNvSpPr>
          <p:nvPr>
            <p:ph type="sldNum" sz="quarter" idx="12"/>
          </p:nvPr>
        </p:nvSpPr>
        <p:spPr>
          <a:xfrm>
            <a:off x="6553200" y="6400800"/>
            <a:ext cx="1905000" cy="457200"/>
          </a:xfrm>
        </p:spPr>
        <p:txBody>
          <a:bodyPr/>
          <a:lstStyle>
            <a:lvl1pPr>
              <a:defRPr/>
            </a:lvl1pPr>
          </a:lstStyle>
          <a:p>
            <a:fld id="{867EAE85-575C-4751-A474-564FB5B92A67}" type="slidenum">
              <a:rPr lang="en-US" altLang="en-US"/>
              <a:pPr/>
              <a:t>‹#›</a:t>
            </a:fld>
            <a:endParaRPr lang="en-US" altLang="en-US"/>
          </a:p>
        </p:txBody>
      </p:sp>
    </p:spTree>
    <p:extLst>
      <p:ext uri="{BB962C8B-B14F-4D97-AF65-F5344CB8AC3E}">
        <p14:creationId xmlns:p14="http://schemas.microsoft.com/office/powerpoint/2010/main" val="35991583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2">
            <a:extLst>
              <a:ext uri="{FF2B5EF4-FFF2-40B4-BE49-F238E27FC236}">
                <a16:creationId xmlns:a16="http://schemas.microsoft.com/office/drawing/2014/main" id="{9BA0D5C8-4920-4F6F-A475-79337349107D}"/>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34">
            <a:extLst>
              <a:ext uri="{FF2B5EF4-FFF2-40B4-BE49-F238E27FC236}">
                <a16:creationId xmlns:a16="http://schemas.microsoft.com/office/drawing/2014/main" id="{E604C59E-F834-4F71-B905-F7C66C8D26FD}"/>
              </a:ext>
            </a:extLst>
          </p:cNvPr>
          <p:cNvSpPr>
            <a:spLocks noGrp="1" noChangeArrowheads="1"/>
          </p:cNvSpPr>
          <p:nvPr>
            <p:ph type="sldNum" sz="quarter" idx="11"/>
          </p:nvPr>
        </p:nvSpPr>
        <p:spPr>
          <a:ln/>
        </p:spPr>
        <p:txBody>
          <a:bodyPr/>
          <a:lstStyle>
            <a:lvl1pPr>
              <a:defRPr/>
            </a:lvl1pPr>
          </a:lstStyle>
          <a:p>
            <a:fld id="{0E9535D5-A369-47F3-B1A5-5DDCF42E0C33}" type="slidenum">
              <a:rPr lang="en-US" altLang="en-US"/>
              <a:pPr/>
              <a:t>‹#›</a:t>
            </a:fld>
            <a:endParaRPr lang="en-US" altLang="en-US"/>
          </a:p>
        </p:txBody>
      </p:sp>
    </p:spTree>
    <p:extLst>
      <p:ext uri="{BB962C8B-B14F-4D97-AF65-F5344CB8AC3E}">
        <p14:creationId xmlns:p14="http://schemas.microsoft.com/office/powerpoint/2010/main" val="24943788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85750"/>
            <a:ext cx="19431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28575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2">
            <a:extLst>
              <a:ext uri="{FF2B5EF4-FFF2-40B4-BE49-F238E27FC236}">
                <a16:creationId xmlns:a16="http://schemas.microsoft.com/office/drawing/2014/main" id="{35842032-6F1B-46F0-A291-387A0040426F}"/>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34">
            <a:extLst>
              <a:ext uri="{FF2B5EF4-FFF2-40B4-BE49-F238E27FC236}">
                <a16:creationId xmlns:a16="http://schemas.microsoft.com/office/drawing/2014/main" id="{E44D0BE8-B6AE-4ADD-9313-D173154E9AB9}"/>
              </a:ext>
            </a:extLst>
          </p:cNvPr>
          <p:cNvSpPr>
            <a:spLocks noGrp="1" noChangeArrowheads="1"/>
          </p:cNvSpPr>
          <p:nvPr>
            <p:ph type="sldNum" sz="quarter" idx="11"/>
          </p:nvPr>
        </p:nvSpPr>
        <p:spPr>
          <a:ln/>
        </p:spPr>
        <p:txBody>
          <a:bodyPr/>
          <a:lstStyle>
            <a:lvl1pPr>
              <a:defRPr/>
            </a:lvl1pPr>
          </a:lstStyle>
          <a:p>
            <a:fld id="{2A9A6987-17CD-4E59-997E-6CAD9B406AE4}" type="slidenum">
              <a:rPr lang="en-US" altLang="en-US"/>
              <a:pPr/>
              <a:t>‹#›</a:t>
            </a:fld>
            <a:endParaRPr lang="en-US" altLang="en-US"/>
          </a:p>
        </p:txBody>
      </p:sp>
    </p:spTree>
    <p:extLst>
      <p:ext uri="{BB962C8B-B14F-4D97-AF65-F5344CB8AC3E}">
        <p14:creationId xmlns:p14="http://schemas.microsoft.com/office/powerpoint/2010/main" val="12696733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31">
            <a:extLst>
              <a:ext uri="{FF2B5EF4-FFF2-40B4-BE49-F238E27FC236}">
                <a16:creationId xmlns:a16="http://schemas.microsoft.com/office/drawing/2014/main" id="{AD7787D0-52FC-4653-808E-F6E7BD80C4C4}"/>
              </a:ext>
            </a:extLst>
          </p:cNvPr>
          <p:cNvGrpSpPr>
            <a:grpSpLocks/>
          </p:cNvGrpSpPr>
          <p:nvPr/>
        </p:nvGrpSpPr>
        <p:grpSpPr bwMode="auto">
          <a:xfrm>
            <a:off x="0" y="114300"/>
            <a:ext cx="9142413" cy="6742113"/>
            <a:chOff x="0" y="72"/>
            <a:chExt cx="5759" cy="4247"/>
          </a:xfrm>
        </p:grpSpPr>
        <p:sp>
          <p:nvSpPr>
            <p:cNvPr id="5" name="Rectangle 2">
              <a:extLst>
                <a:ext uri="{FF2B5EF4-FFF2-40B4-BE49-F238E27FC236}">
                  <a16:creationId xmlns:a16="http://schemas.microsoft.com/office/drawing/2014/main" id="{B8395554-D011-4E88-9F70-4DA6FEF840EA}"/>
                </a:ext>
              </a:extLst>
            </p:cNvPr>
            <p:cNvSpPr>
              <a:spLocks noChangeArrowheads="1"/>
            </p:cNvSpPr>
            <p:nvPr/>
          </p:nvSpPr>
          <p:spPr bwMode="hidden">
            <a:xfrm>
              <a:off x="0" y="2112"/>
              <a:ext cx="5759" cy="220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itchFamily="18" charset="0"/>
                  <a:cs typeface="Arial" pitchFamily="34" charset="0"/>
                </a:defRPr>
              </a:lvl1pPr>
              <a:lvl2pPr marL="742950" indent="-285750" eaLnBrk="0" hangingPunct="0">
                <a:defRPr sz="2400">
                  <a:solidFill>
                    <a:schemeClr val="tx1"/>
                  </a:solidFill>
                  <a:latin typeface="Times New Roman" pitchFamily="18" charset="0"/>
                  <a:cs typeface="Arial" pitchFamily="34" charset="0"/>
                </a:defRPr>
              </a:lvl2pPr>
              <a:lvl3pPr marL="1143000" indent="-228600" eaLnBrk="0" hangingPunct="0">
                <a:defRPr sz="2400">
                  <a:solidFill>
                    <a:schemeClr val="tx1"/>
                  </a:solidFill>
                  <a:latin typeface="Times New Roman" pitchFamily="18" charset="0"/>
                  <a:cs typeface="Arial" pitchFamily="34" charset="0"/>
                </a:defRPr>
              </a:lvl3pPr>
              <a:lvl4pPr marL="1600200" indent="-228600" eaLnBrk="0" hangingPunct="0">
                <a:defRPr sz="2400">
                  <a:solidFill>
                    <a:schemeClr val="tx1"/>
                  </a:solidFill>
                  <a:latin typeface="Times New Roman" pitchFamily="18" charset="0"/>
                  <a:cs typeface="Arial" pitchFamily="34" charset="0"/>
                </a:defRPr>
              </a:lvl4pPr>
              <a:lvl5pPr marL="2057400" indent="-228600" eaLnBrk="0" hangingPunct="0">
                <a:defRPr sz="24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pitchFamily="34" charset="0"/>
                </a:defRPr>
              </a:lvl9pPr>
            </a:lstStyle>
            <a:p>
              <a:pPr>
                <a:defRPr/>
              </a:pPr>
              <a:endParaRPr lang="en-US" altLang="en-US"/>
            </a:p>
          </p:txBody>
        </p:sp>
        <p:grpSp>
          <p:nvGrpSpPr>
            <p:cNvPr id="6" name="Group 30">
              <a:extLst>
                <a:ext uri="{FF2B5EF4-FFF2-40B4-BE49-F238E27FC236}">
                  <a16:creationId xmlns:a16="http://schemas.microsoft.com/office/drawing/2014/main" id="{247345DC-2355-4C2B-96C1-D1EFB38D836D}"/>
                </a:ext>
              </a:extLst>
            </p:cNvPr>
            <p:cNvGrpSpPr>
              <a:grpSpLocks/>
            </p:cNvGrpSpPr>
            <p:nvPr/>
          </p:nvGrpSpPr>
          <p:grpSpPr bwMode="auto">
            <a:xfrm>
              <a:off x="0" y="72"/>
              <a:ext cx="5759" cy="2040"/>
              <a:chOff x="0" y="72"/>
              <a:chExt cx="5759" cy="2040"/>
            </a:xfrm>
          </p:grpSpPr>
          <p:sp>
            <p:nvSpPr>
              <p:cNvPr id="7" name="Rectangle 3">
                <a:extLst>
                  <a:ext uri="{FF2B5EF4-FFF2-40B4-BE49-F238E27FC236}">
                    <a16:creationId xmlns:a16="http://schemas.microsoft.com/office/drawing/2014/main" id="{1C828729-B14A-494E-B6ED-E7E70CAE648B}"/>
                  </a:ext>
                </a:extLst>
              </p:cNvPr>
              <p:cNvSpPr>
                <a:spLocks noChangeArrowheads="1"/>
              </p:cNvSpPr>
              <p:nvPr/>
            </p:nvSpPr>
            <p:spPr bwMode="hidden">
              <a:xfrm>
                <a:off x="0" y="1872"/>
                <a:ext cx="5759" cy="240"/>
              </a:xfrm>
              <a:prstGeom prst="rect">
                <a:avLst/>
              </a:prstGeom>
              <a:gradFill rotWithShape="0">
                <a:gsLst>
                  <a:gs pos="0">
                    <a:schemeClr val="bg1"/>
                  </a:gs>
                  <a:gs pos="100000">
                    <a:schemeClr val="hlink"/>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itchFamily="18" charset="0"/>
                    <a:cs typeface="Arial" pitchFamily="34" charset="0"/>
                  </a:defRPr>
                </a:lvl1pPr>
                <a:lvl2pPr marL="742950" indent="-285750" eaLnBrk="0" hangingPunct="0">
                  <a:defRPr sz="2400">
                    <a:solidFill>
                      <a:schemeClr val="tx1"/>
                    </a:solidFill>
                    <a:latin typeface="Times New Roman" pitchFamily="18" charset="0"/>
                    <a:cs typeface="Arial" pitchFamily="34" charset="0"/>
                  </a:defRPr>
                </a:lvl2pPr>
                <a:lvl3pPr marL="1143000" indent="-228600" eaLnBrk="0" hangingPunct="0">
                  <a:defRPr sz="2400">
                    <a:solidFill>
                      <a:schemeClr val="tx1"/>
                    </a:solidFill>
                    <a:latin typeface="Times New Roman" pitchFamily="18" charset="0"/>
                    <a:cs typeface="Arial" pitchFamily="34" charset="0"/>
                  </a:defRPr>
                </a:lvl3pPr>
                <a:lvl4pPr marL="1600200" indent="-228600" eaLnBrk="0" hangingPunct="0">
                  <a:defRPr sz="2400">
                    <a:solidFill>
                      <a:schemeClr val="tx1"/>
                    </a:solidFill>
                    <a:latin typeface="Times New Roman" pitchFamily="18" charset="0"/>
                    <a:cs typeface="Arial" pitchFamily="34" charset="0"/>
                  </a:defRPr>
                </a:lvl4pPr>
                <a:lvl5pPr marL="2057400" indent="-228600" eaLnBrk="0" hangingPunct="0">
                  <a:defRPr sz="24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pitchFamily="34" charset="0"/>
                  </a:defRPr>
                </a:lvl9pPr>
              </a:lstStyle>
              <a:p>
                <a:pPr>
                  <a:defRPr/>
                </a:pPr>
                <a:endParaRPr lang="en-US" altLang="en-US"/>
              </a:p>
            </p:txBody>
          </p:sp>
          <p:grpSp>
            <p:nvGrpSpPr>
              <p:cNvPr id="8" name="Group 9">
                <a:extLst>
                  <a:ext uri="{FF2B5EF4-FFF2-40B4-BE49-F238E27FC236}">
                    <a16:creationId xmlns:a16="http://schemas.microsoft.com/office/drawing/2014/main" id="{EB3824B6-41E1-4DBD-B307-C2B3254DE59A}"/>
                  </a:ext>
                </a:extLst>
              </p:cNvPr>
              <p:cNvGrpSpPr>
                <a:grpSpLocks/>
              </p:cNvGrpSpPr>
              <p:nvPr/>
            </p:nvGrpSpPr>
            <p:grpSpPr bwMode="auto">
              <a:xfrm>
                <a:off x="2289" y="72"/>
                <a:ext cx="1440" cy="1984"/>
                <a:chOff x="2289" y="72"/>
                <a:chExt cx="1440" cy="1984"/>
              </a:xfrm>
            </p:grpSpPr>
            <p:sp>
              <p:nvSpPr>
                <p:cNvPr id="29" name="Freeform 4">
                  <a:extLst>
                    <a:ext uri="{FF2B5EF4-FFF2-40B4-BE49-F238E27FC236}">
                      <a16:creationId xmlns:a16="http://schemas.microsoft.com/office/drawing/2014/main" id="{EA490EEA-D984-48F4-89B3-1A0DE4AC8811}"/>
                    </a:ext>
                  </a:extLst>
                </p:cNvPr>
                <p:cNvSpPr>
                  <a:spLocks/>
                </p:cNvSpPr>
                <p:nvPr/>
              </p:nvSpPr>
              <p:spPr bwMode="ltGray">
                <a:xfrm>
                  <a:off x="2289" y="127"/>
                  <a:ext cx="1440" cy="1770"/>
                </a:xfrm>
                <a:custGeom>
                  <a:avLst/>
                  <a:gdLst>
                    <a:gd name="T0" fmla="*/ 901 w 1440"/>
                    <a:gd name="T1" fmla="*/ 33 h 1770"/>
                    <a:gd name="T2" fmla="*/ 1066 w 1440"/>
                    <a:gd name="T3" fmla="*/ 129 h 1770"/>
                    <a:gd name="T4" fmla="*/ 1207 w 1440"/>
                    <a:gd name="T5" fmla="*/ 256 h 1770"/>
                    <a:gd name="T6" fmla="*/ 1316 w 1440"/>
                    <a:gd name="T7" fmla="*/ 410 h 1770"/>
                    <a:gd name="T8" fmla="*/ 1394 w 1440"/>
                    <a:gd name="T9" fmla="*/ 581 h 1770"/>
                    <a:gd name="T10" fmla="*/ 1435 w 1440"/>
                    <a:gd name="T11" fmla="*/ 766 h 1770"/>
                    <a:gd name="T12" fmla="*/ 1435 w 1440"/>
                    <a:gd name="T13" fmla="*/ 958 h 1770"/>
                    <a:gd name="T14" fmla="*/ 1394 w 1440"/>
                    <a:gd name="T15" fmla="*/ 1143 h 1770"/>
                    <a:gd name="T16" fmla="*/ 1316 w 1440"/>
                    <a:gd name="T17" fmla="*/ 1314 h 1770"/>
                    <a:gd name="T18" fmla="*/ 1207 w 1440"/>
                    <a:gd name="T19" fmla="*/ 1468 h 1770"/>
                    <a:gd name="T20" fmla="*/ 1066 w 1440"/>
                    <a:gd name="T21" fmla="*/ 1597 h 1770"/>
                    <a:gd name="T22" fmla="*/ 901 w 1440"/>
                    <a:gd name="T23" fmla="*/ 1691 h 1770"/>
                    <a:gd name="T24" fmla="*/ 721 w 1440"/>
                    <a:gd name="T25" fmla="*/ 1749 h 1770"/>
                    <a:gd name="T26" fmla="*/ 533 w 1440"/>
                    <a:gd name="T27" fmla="*/ 1769 h 1770"/>
                    <a:gd name="T28" fmla="*/ 344 w 1440"/>
                    <a:gd name="T29" fmla="*/ 1749 h 1770"/>
                    <a:gd name="T30" fmla="*/ 165 w 1440"/>
                    <a:gd name="T31" fmla="*/ 1691 h 1770"/>
                    <a:gd name="T32" fmla="*/ 0 w 1440"/>
                    <a:gd name="T33" fmla="*/ 1597 h 1770"/>
                    <a:gd name="T34" fmla="*/ 125 w 1440"/>
                    <a:gd name="T35" fmla="*/ 1571 h 1770"/>
                    <a:gd name="T36" fmla="*/ 281 w 1440"/>
                    <a:gd name="T37" fmla="*/ 1640 h 1770"/>
                    <a:gd name="T38" fmla="*/ 446 w 1440"/>
                    <a:gd name="T39" fmla="*/ 1675 h 1770"/>
                    <a:gd name="T40" fmla="*/ 618 w 1440"/>
                    <a:gd name="T41" fmla="*/ 1675 h 1770"/>
                    <a:gd name="T42" fmla="*/ 785 w 1440"/>
                    <a:gd name="T43" fmla="*/ 1640 h 1770"/>
                    <a:gd name="T44" fmla="*/ 941 w 1440"/>
                    <a:gd name="T45" fmla="*/ 1571 h 1770"/>
                    <a:gd name="T46" fmla="*/ 1080 w 1440"/>
                    <a:gd name="T47" fmla="*/ 1470 h 1770"/>
                    <a:gd name="T48" fmla="*/ 1194 w 1440"/>
                    <a:gd name="T49" fmla="*/ 1343 h 1770"/>
                    <a:gd name="T50" fmla="*/ 1281 w 1440"/>
                    <a:gd name="T51" fmla="*/ 1194 h 1770"/>
                    <a:gd name="T52" fmla="*/ 1332 w 1440"/>
                    <a:gd name="T53" fmla="*/ 1032 h 1770"/>
                    <a:gd name="T54" fmla="*/ 1350 w 1440"/>
                    <a:gd name="T55" fmla="*/ 862 h 1770"/>
                    <a:gd name="T56" fmla="*/ 1332 w 1440"/>
                    <a:gd name="T57" fmla="*/ 691 h 1770"/>
                    <a:gd name="T58" fmla="*/ 1281 w 1440"/>
                    <a:gd name="T59" fmla="*/ 530 h 1770"/>
                    <a:gd name="T60" fmla="*/ 1194 w 1440"/>
                    <a:gd name="T61" fmla="*/ 381 h 1770"/>
                    <a:gd name="T62" fmla="*/ 1080 w 1440"/>
                    <a:gd name="T63" fmla="*/ 254 h 1770"/>
                    <a:gd name="T64" fmla="*/ 941 w 1440"/>
                    <a:gd name="T65" fmla="*/ 154 h 1770"/>
                    <a:gd name="T66" fmla="*/ 785 w 1440"/>
                    <a:gd name="T67" fmla="*/ 85 h 1770"/>
                    <a:gd name="T68" fmla="*/ 812 w 1440"/>
                    <a:gd name="T69" fmla="*/ 0 h 177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440" h="1770">
                      <a:moveTo>
                        <a:pt x="812" y="0"/>
                      </a:moveTo>
                      <a:lnTo>
                        <a:pt x="901" y="33"/>
                      </a:lnTo>
                      <a:lnTo>
                        <a:pt x="986" y="78"/>
                      </a:lnTo>
                      <a:lnTo>
                        <a:pt x="1066" y="129"/>
                      </a:lnTo>
                      <a:lnTo>
                        <a:pt x="1140" y="187"/>
                      </a:lnTo>
                      <a:lnTo>
                        <a:pt x="1207" y="256"/>
                      </a:lnTo>
                      <a:lnTo>
                        <a:pt x="1265" y="330"/>
                      </a:lnTo>
                      <a:lnTo>
                        <a:pt x="1316" y="410"/>
                      </a:lnTo>
                      <a:lnTo>
                        <a:pt x="1361" y="492"/>
                      </a:lnTo>
                      <a:lnTo>
                        <a:pt x="1394" y="581"/>
                      </a:lnTo>
                      <a:lnTo>
                        <a:pt x="1419" y="673"/>
                      </a:lnTo>
                      <a:lnTo>
                        <a:pt x="1435" y="766"/>
                      </a:lnTo>
                      <a:lnTo>
                        <a:pt x="1439" y="862"/>
                      </a:lnTo>
                      <a:lnTo>
                        <a:pt x="1435" y="958"/>
                      </a:lnTo>
                      <a:lnTo>
                        <a:pt x="1419" y="1052"/>
                      </a:lnTo>
                      <a:lnTo>
                        <a:pt x="1394" y="1143"/>
                      </a:lnTo>
                      <a:lnTo>
                        <a:pt x="1361" y="1230"/>
                      </a:lnTo>
                      <a:lnTo>
                        <a:pt x="1316" y="1314"/>
                      </a:lnTo>
                      <a:lnTo>
                        <a:pt x="1265" y="1395"/>
                      </a:lnTo>
                      <a:lnTo>
                        <a:pt x="1207" y="1468"/>
                      </a:lnTo>
                      <a:lnTo>
                        <a:pt x="1140" y="1537"/>
                      </a:lnTo>
                      <a:lnTo>
                        <a:pt x="1066" y="1597"/>
                      </a:lnTo>
                      <a:lnTo>
                        <a:pt x="986" y="1646"/>
                      </a:lnTo>
                      <a:lnTo>
                        <a:pt x="901" y="1691"/>
                      </a:lnTo>
                      <a:lnTo>
                        <a:pt x="812" y="1724"/>
                      </a:lnTo>
                      <a:lnTo>
                        <a:pt x="721" y="1749"/>
                      </a:lnTo>
                      <a:lnTo>
                        <a:pt x="627" y="1765"/>
                      </a:lnTo>
                      <a:lnTo>
                        <a:pt x="533" y="1769"/>
                      </a:lnTo>
                      <a:lnTo>
                        <a:pt x="437" y="1765"/>
                      </a:lnTo>
                      <a:lnTo>
                        <a:pt x="344" y="1749"/>
                      </a:lnTo>
                      <a:lnTo>
                        <a:pt x="252" y="1724"/>
                      </a:lnTo>
                      <a:lnTo>
                        <a:pt x="165" y="1691"/>
                      </a:lnTo>
                      <a:lnTo>
                        <a:pt x="80" y="1646"/>
                      </a:lnTo>
                      <a:lnTo>
                        <a:pt x="0" y="1597"/>
                      </a:lnTo>
                      <a:lnTo>
                        <a:pt x="51" y="1524"/>
                      </a:lnTo>
                      <a:lnTo>
                        <a:pt x="125" y="1571"/>
                      </a:lnTo>
                      <a:lnTo>
                        <a:pt x="201" y="1609"/>
                      </a:lnTo>
                      <a:lnTo>
                        <a:pt x="281" y="1640"/>
                      </a:lnTo>
                      <a:lnTo>
                        <a:pt x="364" y="1662"/>
                      </a:lnTo>
                      <a:lnTo>
                        <a:pt x="446" y="1675"/>
                      </a:lnTo>
                      <a:lnTo>
                        <a:pt x="533" y="1680"/>
                      </a:lnTo>
                      <a:lnTo>
                        <a:pt x="618" y="1675"/>
                      </a:lnTo>
                      <a:lnTo>
                        <a:pt x="703" y="1662"/>
                      </a:lnTo>
                      <a:lnTo>
                        <a:pt x="785" y="1640"/>
                      </a:lnTo>
                      <a:lnTo>
                        <a:pt x="866" y="1609"/>
                      </a:lnTo>
                      <a:lnTo>
                        <a:pt x="941" y="1571"/>
                      </a:lnTo>
                      <a:lnTo>
                        <a:pt x="1013" y="1524"/>
                      </a:lnTo>
                      <a:lnTo>
                        <a:pt x="1080" y="1470"/>
                      </a:lnTo>
                      <a:lnTo>
                        <a:pt x="1140" y="1410"/>
                      </a:lnTo>
                      <a:lnTo>
                        <a:pt x="1194" y="1343"/>
                      </a:lnTo>
                      <a:lnTo>
                        <a:pt x="1240" y="1270"/>
                      </a:lnTo>
                      <a:lnTo>
                        <a:pt x="1281" y="1194"/>
                      </a:lnTo>
                      <a:lnTo>
                        <a:pt x="1312" y="1116"/>
                      </a:lnTo>
                      <a:lnTo>
                        <a:pt x="1332" y="1032"/>
                      </a:lnTo>
                      <a:lnTo>
                        <a:pt x="1345" y="947"/>
                      </a:lnTo>
                      <a:lnTo>
                        <a:pt x="1350" y="862"/>
                      </a:lnTo>
                      <a:lnTo>
                        <a:pt x="1345" y="775"/>
                      </a:lnTo>
                      <a:lnTo>
                        <a:pt x="1332" y="691"/>
                      </a:lnTo>
                      <a:lnTo>
                        <a:pt x="1312" y="608"/>
                      </a:lnTo>
                      <a:lnTo>
                        <a:pt x="1281" y="530"/>
                      </a:lnTo>
                      <a:lnTo>
                        <a:pt x="1240" y="452"/>
                      </a:lnTo>
                      <a:lnTo>
                        <a:pt x="1194" y="381"/>
                      </a:lnTo>
                      <a:lnTo>
                        <a:pt x="1140" y="314"/>
                      </a:lnTo>
                      <a:lnTo>
                        <a:pt x="1080" y="254"/>
                      </a:lnTo>
                      <a:lnTo>
                        <a:pt x="1013" y="201"/>
                      </a:lnTo>
                      <a:lnTo>
                        <a:pt x="941" y="154"/>
                      </a:lnTo>
                      <a:lnTo>
                        <a:pt x="866" y="114"/>
                      </a:lnTo>
                      <a:lnTo>
                        <a:pt x="785" y="85"/>
                      </a:lnTo>
                      <a:lnTo>
                        <a:pt x="788" y="78"/>
                      </a:lnTo>
                      <a:lnTo>
                        <a:pt x="812" y="0"/>
                      </a:lnTo>
                    </a:path>
                  </a:pathLst>
                </a:custGeom>
                <a:gradFill rotWithShape="0">
                  <a:gsLst>
                    <a:gs pos="0">
                      <a:schemeClr val="bg2"/>
                    </a:gs>
                    <a:gs pos="100000">
                      <a:schemeClr val="bg1"/>
                    </a:gs>
                  </a:gsLst>
                  <a:lin ang="540000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 name="Line 5">
                  <a:extLst>
                    <a:ext uri="{FF2B5EF4-FFF2-40B4-BE49-F238E27FC236}">
                      <a16:creationId xmlns:a16="http://schemas.microsoft.com/office/drawing/2014/main" id="{A326103F-EE5E-4750-A13B-B04412F054FC}"/>
                    </a:ext>
                  </a:extLst>
                </p:cNvPr>
                <p:cNvSpPr>
                  <a:spLocks noChangeShapeType="1"/>
                </p:cNvSpPr>
                <p:nvPr/>
              </p:nvSpPr>
              <p:spPr bwMode="ltGray">
                <a:xfrm flipV="1">
                  <a:off x="2324" y="1620"/>
                  <a:ext cx="143" cy="258"/>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 name="Line 6">
                  <a:extLst>
                    <a:ext uri="{FF2B5EF4-FFF2-40B4-BE49-F238E27FC236}">
                      <a16:creationId xmlns:a16="http://schemas.microsoft.com/office/drawing/2014/main" id="{BD32A4E3-C87A-46F5-8192-106EF3A102FA}"/>
                    </a:ext>
                  </a:extLst>
                </p:cNvPr>
                <p:cNvSpPr>
                  <a:spLocks noChangeShapeType="1"/>
                </p:cNvSpPr>
                <p:nvPr/>
              </p:nvSpPr>
              <p:spPr bwMode="ltGray">
                <a:xfrm flipV="1">
                  <a:off x="3119" y="243"/>
                  <a:ext cx="50" cy="99"/>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 name="Line 7">
                  <a:extLst>
                    <a:ext uri="{FF2B5EF4-FFF2-40B4-BE49-F238E27FC236}">
                      <a16:creationId xmlns:a16="http://schemas.microsoft.com/office/drawing/2014/main" id="{60224FE4-5E30-4983-BF9A-9B82DB7D2653}"/>
                    </a:ext>
                  </a:extLst>
                </p:cNvPr>
                <p:cNvSpPr>
                  <a:spLocks noChangeShapeType="1"/>
                </p:cNvSpPr>
                <p:nvPr/>
              </p:nvSpPr>
              <p:spPr bwMode="ltGray">
                <a:xfrm flipV="1">
                  <a:off x="3203" y="72"/>
                  <a:ext cx="50" cy="99"/>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 name="Freeform 8">
                  <a:extLst>
                    <a:ext uri="{FF2B5EF4-FFF2-40B4-BE49-F238E27FC236}">
                      <a16:creationId xmlns:a16="http://schemas.microsoft.com/office/drawing/2014/main" id="{1E284762-5F63-4C7C-ACF1-0E46F8A0629B}"/>
                    </a:ext>
                  </a:extLst>
                </p:cNvPr>
                <p:cNvSpPr>
                  <a:spLocks/>
                </p:cNvSpPr>
                <p:nvPr/>
              </p:nvSpPr>
              <p:spPr bwMode="ltGray">
                <a:xfrm>
                  <a:off x="2483" y="1903"/>
                  <a:ext cx="841" cy="153"/>
                </a:xfrm>
                <a:custGeom>
                  <a:avLst/>
                  <a:gdLst>
                    <a:gd name="T0" fmla="*/ 3 w 841"/>
                    <a:gd name="T1" fmla="*/ 98 h 153"/>
                    <a:gd name="T2" fmla="*/ 20 w 841"/>
                    <a:gd name="T3" fmla="*/ 80 h 153"/>
                    <a:gd name="T4" fmla="*/ 44 w 841"/>
                    <a:gd name="T5" fmla="*/ 65 h 153"/>
                    <a:gd name="T6" fmla="*/ 89 w 841"/>
                    <a:gd name="T7" fmla="*/ 43 h 153"/>
                    <a:gd name="T8" fmla="*/ 140 w 841"/>
                    <a:gd name="T9" fmla="*/ 30 h 153"/>
                    <a:gd name="T10" fmla="*/ 188 w 841"/>
                    <a:gd name="T11" fmla="*/ 19 h 153"/>
                    <a:gd name="T12" fmla="*/ 253 w 841"/>
                    <a:gd name="T13" fmla="*/ 9 h 153"/>
                    <a:gd name="T14" fmla="*/ 314 w 841"/>
                    <a:gd name="T15" fmla="*/ 3 h 153"/>
                    <a:gd name="T16" fmla="*/ 386 w 841"/>
                    <a:gd name="T17" fmla="*/ 0 h 153"/>
                    <a:gd name="T18" fmla="*/ 475 w 841"/>
                    <a:gd name="T19" fmla="*/ 1 h 153"/>
                    <a:gd name="T20" fmla="*/ 567 w 841"/>
                    <a:gd name="T21" fmla="*/ 6 h 153"/>
                    <a:gd name="T22" fmla="*/ 632 w 841"/>
                    <a:gd name="T23" fmla="*/ 14 h 153"/>
                    <a:gd name="T24" fmla="*/ 700 w 841"/>
                    <a:gd name="T25" fmla="*/ 27 h 153"/>
                    <a:gd name="T26" fmla="*/ 765 w 841"/>
                    <a:gd name="T27" fmla="*/ 47 h 153"/>
                    <a:gd name="T28" fmla="*/ 799 w 841"/>
                    <a:gd name="T29" fmla="*/ 66 h 153"/>
                    <a:gd name="T30" fmla="*/ 820 w 841"/>
                    <a:gd name="T31" fmla="*/ 82 h 153"/>
                    <a:gd name="T32" fmla="*/ 840 w 841"/>
                    <a:gd name="T33" fmla="*/ 108 h 153"/>
                    <a:gd name="T34" fmla="*/ 806 w 841"/>
                    <a:gd name="T35" fmla="*/ 122 h 153"/>
                    <a:gd name="T36" fmla="*/ 748 w 841"/>
                    <a:gd name="T37" fmla="*/ 133 h 153"/>
                    <a:gd name="T38" fmla="*/ 676 w 841"/>
                    <a:gd name="T39" fmla="*/ 141 h 153"/>
                    <a:gd name="T40" fmla="*/ 608 w 841"/>
                    <a:gd name="T41" fmla="*/ 148 h 153"/>
                    <a:gd name="T42" fmla="*/ 526 w 841"/>
                    <a:gd name="T43" fmla="*/ 151 h 153"/>
                    <a:gd name="T44" fmla="*/ 437 w 841"/>
                    <a:gd name="T45" fmla="*/ 152 h 153"/>
                    <a:gd name="T46" fmla="*/ 352 w 841"/>
                    <a:gd name="T47" fmla="*/ 152 h 153"/>
                    <a:gd name="T48" fmla="*/ 263 w 841"/>
                    <a:gd name="T49" fmla="*/ 151 h 153"/>
                    <a:gd name="T50" fmla="*/ 164 w 841"/>
                    <a:gd name="T51" fmla="*/ 143 h 153"/>
                    <a:gd name="T52" fmla="*/ 85 w 841"/>
                    <a:gd name="T53" fmla="*/ 135 h 153"/>
                    <a:gd name="T54" fmla="*/ 20 w 841"/>
                    <a:gd name="T55" fmla="*/ 120 h 153"/>
                    <a:gd name="T56" fmla="*/ 0 w 841"/>
                    <a:gd name="T57" fmla="*/ 109 h 153"/>
                    <a:gd name="T58" fmla="*/ 3 w 841"/>
                    <a:gd name="T59" fmla="*/ 98 h 153"/>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841" h="153">
                      <a:moveTo>
                        <a:pt x="3" y="98"/>
                      </a:moveTo>
                      <a:lnTo>
                        <a:pt x="20" y="80"/>
                      </a:lnTo>
                      <a:lnTo>
                        <a:pt x="44" y="65"/>
                      </a:lnTo>
                      <a:lnTo>
                        <a:pt x="89" y="43"/>
                      </a:lnTo>
                      <a:lnTo>
                        <a:pt x="140" y="30"/>
                      </a:lnTo>
                      <a:lnTo>
                        <a:pt x="188" y="19"/>
                      </a:lnTo>
                      <a:lnTo>
                        <a:pt x="253" y="9"/>
                      </a:lnTo>
                      <a:lnTo>
                        <a:pt x="314" y="3"/>
                      </a:lnTo>
                      <a:lnTo>
                        <a:pt x="386" y="0"/>
                      </a:lnTo>
                      <a:lnTo>
                        <a:pt x="475" y="1"/>
                      </a:lnTo>
                      <a:lnTo>
                        <a:pt x="567" y="6"/>
                      </a:lnTo>
                      <a:lnTo>
                        <a:pt x="632" y="14"/>
                      </a:lnTo>
                      <a:lnTo>
                        <a:pt x="700" y="27"/>
                      </a:lnTo>
                      <a:lnTo>
                        <a:pt x="765" y="47"/>
                      </a:lnTo>
                      <a:lnTo>
                        <a:pt x="799" y="66"/>
                      </a:lnTo>
                      <a:lnTo>
                        <a:pt x="820" y="82"/>
                      </a:lnTo>
                      <a:lnTo>
                        <a:pt x="840" y="108"/>
                      </a:lnTo>
                      <a:lnTo>
                        <a:pt x="806" y="122"/>
                      </a:lnTo>
                      <a:lnTo>
                        <a:pt x="748" y="133"/>
                      </a:lnTo>
                      <a:lnTo>
                        <a:pt x="676" y="141"/>
                      </a:lnTo>
                      <a:lnTo>
                        <a:pt x="608" y="148"/>
                      </a:lnTo>
                      <a:lnTo>
                        <a:pt x="526" y="151"/>
                      </a:lnTo>
                      <a:lnTo>
                        <a:pt x="437" y="152"/>
                      </a:lnTo>
                      <a:lnTo>
                        <a:pt x="352" y="152"/>
                      </a:lnTo>
                      <a:lnTo>
                        <a:pt x="263" y="151"/>
                      </a:lnTo>
                      <a:lnTo>
                        <a:pt x="164" y="143"/>
                      </a:lnTo>
                      <a:lnTo>
                        <a:pt x="85" y="135"/>
                      </a:lnTo>
                      <a:lnTo>
                        <a:pt x="20" y="120"/>
                      </a:lnTo>
                      <a:lnTo>
                        <a:pt x="0" y="109"/>
                      </a:lnTo>
                      <a:lnTo>
                        <a:pt x="3" y="98"/>
                      </a:lnTo>
                    </a:path>
                  </a:pathLst>
                </a:cu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9" name="Oval 10">
                <a:extLst>
                  <a:ext uri="{FF2B5EF4-FFF2-40B4-BE49-F238E27FC236}">
                    <a16:creationId xmlns:a16="http://schemas.microsoft.com/office/drawing/2014/main" id="{41EEDBFB-B725-4192-ACA4-99FFE8D6F284}"/>
                  </a:ext>
                </a:extLst>
              </p:cNvPr>
              <p:cNvSpPr>
                <a:spLocks noChangeArrowheads="1"/>
              </p:cNvSpPr>
              <p:nvPr/>
            </p:nvSpPr>
            <p:spPr bwMode="blackWhite">
              <a:xfrm>
                <a:off x="2071" y="250"/>
                <a:ext cx="1497" cy="1494"/>
              </a:xfrm>
              <a:prstGeom prst="ellipse">
                <a:avLst/>
              </a:pr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itchFamily="18" charset="0"/>
                    <a:cs typeface="Arial" pitchFamily="34" charset="0"/>
                  </a:defRPr>
                </a:lvl1pPr>
                <a:lvl2pPr marL="742950" indent="-285750" eaLnBrk="0" hangingPunct="0">
                  <a:defRPr sz="2400">
                    <a:solidFill>
                      <a:schemeClr val="tx1"/>
                    </a:solidFill>
                    <a:latin typeface="Times New Roman" pitchFamily="18" charset="0"/>
                    <a:cs typeface="Arial" pitchFamily="34" charset="0"/>
                  </a:defRPr>
                </a:lvl2pPr>
                <a:lvl3pPr marL="1143000" indent="-228600" eaLnBrk="0" hangingPunct="0">
                  <a:defRPr sz="2400">
                    <a:solidFill>
                      <a:schemeClr val="tx1"/>
                    </a:solidFill>
                    <a:latin typeface="Times New Roman" pitchFamily="18" charset="0"/>
                    <a:cs typeface="Arial" pitchFamily="34" charset="0"/>
                  </a:defRPr>
                </a:lvl3pPr>
                <a:lvl4pPr marL="1600200" indent="-228600" eaLnBrk="0" hangingPunct="0">
                  <a:defRPr sz="2400">
                    <a:solidFill>
                      <a:schemeClr val="tx1"/>
                    </a:solidFill>
                    <a:latin typeface="Times New Roman" pitchFamily="18" charset="0"/>
                    <a:cs typeface="Arial" pitchFamily="34" charset="0"/>
                  </a:defRPr>
                </a:lvl4pPr>
                <a:lvl5pPr marL="2057400" indent="-228600" eaLnBrk="0" hangingPunct="0">
                  <a:defRPr sz="24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pitchFamily="34" charset="0"/>
                  </a:defRPr>
                </a:lvl9pPr>
              </a:lstStyle>
              <a:p>
                <a:pPr>
                  <a:defRPr/>
                </a:pPr>
                <a:endParaRPr lang="en-US" altLang="en-US"/>
              </a:p>
            </p:txBody>
          </p:sp>
          <p:grpSp>
            <p:nvGrpSpPr>
              <p:cNvPr id="10" name="Group 29">
                <a:extLst>
                  <a:ext uri="{FF2B5EF4-FFF2-40B4-BE49-F238E27FC236}">
                    <a16:creationId xmlns:a16="http://schemas.microsoft.com/office/drawing/2014/main" id="{4B92858A-C474-4C1D-9F27-B407FBDBA7EB}"/>
                  </a:ext>
                </a:extLst>
              </p:cNvPr>
              <p:cNvGrpSpPr>
                <a:grpSpLocks/>
              </p:cNvGrpSpPr>
              <p:nvPr/>
            </p:nvGrpSpPr>
            <p:grpSpPr bwMode="auto">
              <a:xfrm>
                <a:off x="2071" y="406"/>
                <a:ext cx="1392" cy="1109"/>
                <a:chOff x="2071" y="406"/>
                <a:chExt cx="1392" cy="1109"/>
              </a:xfrm>
            </p:grpSpPr>
            <p:sp>
              <p:nvSpPr>
                <p:cNvPr id="11" name="Freeform 11">
                  <a:extLst>
                    <a:ext uri="{FF2B5EF4-FFF2-40B4-BE49-F238E27FC236}">
                      <a16:creationId xmlns:a16="http://schemas.microsoft.com/office/drawing/2014/main" id="{6E2BD246-7115-47AB-9154-19AC272CAA27}"/>
                    </a:ext>
                  </a:extLst>
                </p:cNvPr>
                <p:cNvSpPr>
                  <a:spLocks/>
                </p:cNvSpPr>
                <p:nvPr/>
              </p:nvSpPr>
              <p:spPr bwMode="grayWhite">
                <a:xfrm>
                  <a:off x="2268" y="812"/>
                  <a:ext cx="1" cy="17"/>
                </a:xfrm>
                <a:custGeom>
                  <a:avLst/>
                  <a:gdLst>
                    <a:gd name="T0" fmla="*/ 0 w 1"/>
                    <a:gd name="T1" fmla="*/ 0 h 17"/>
                    <a:gd name="T2" fmla="*/ 0 w 1"/>
                    <a:gd name="T3" fmla="*/ 16 h 17"/>
                    <a:gd name="T4" fmla="*/ 0 w 1"/>
                    <a:gd name="T5" fmla="*/ 16 h 17"/>
                    <a:gd name="T6" fmla="*/ 0 w 1"/>
                    <a:gd name="T7" fmla="*/ 6 h 17"/>
                    <a:gd name="T8" fmla="*/ 0 w 1"/>
                    <a:gd name="T9" fmla="*/ 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 h="17">
                      <a:moveTo>
                        <a:pt x="0" y="0"/>
                      </a:moveTo>
                      <a:lnTo>
                        <a:pt x="0" y="16"/>
                      </a:lnTo>
                      <a:lnTo>
                        <a:pt x="0" y="6"/>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 name="Freeform 12">
                  <a:extLst>
                    <a:ext uri="{FF2B5EF4-FFF2-40B4-BE49-F238E27FC236}">
                      <a16:creationId xmlns:a16="http://schemas.microsoft.com/office/drawing/2014/main" id="{6D96452A-F86B-48A9-B473-1C068F21EB49}"/>
                    </a:ext>
                  </a:extLst>
                </p:cNvPr>
                <p:cNvSpPr>
                  <a:spLocks/>
                </p:cNvSpPr>
                <p:nvPr/>
              </p:nvSpPr>
              <p:spPr bwMode="grayWhite">
                <a:xfrm>
                  <a:off x="2292" y="843"/>
                  <a:ext cx="17" cy="17"/>
                </a:xfrm>
                <a:custGeom>
                  <a:avLst/>
                  <a:gdLst>
                    <a:gd name="T0" fmla="*/ 0 w 17"/>
                    <a:gd name="T1" fmla="*/ 0 h 17"/>
                    <a:gd name="T2" fmla="*/ 16 w 17"/>
                    <a:gd name="T3" fmla="*/ 0 h 17"/>
                    <a:gd name="T4" fmla="*/ 16 w 17"/>
                    <a:gd name="T5" fmla="*/ 16 h 17"/>
                    <a:gd name="T6" fmla="*/ 0 w 17"/>
                    <a:gd name="T7" fmla="*/ 0 h 1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 h="17">
                      <a:moveTo>
                        <a:pt x="0" y="0"/>
                      </a:moveTo>
                      <a:lnTo>
                        <a:pt x="16" y="0"/>
                      </a:lnTo>
                      <a:lnTo>
                        <a:pt x="16" y="16"/>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 name="Freeform 13">
                  <a:extLst>
                    <a:ext uri="{FF2B5EF4-FFF2-40B4-BE49-F238E27FC236}">
                      <a16:creationId xmlns:a16="http://schemas.microsoft.com/office/drawing/2014/main" id="{B26776AE-D7A7-4E11-9CC8-46A90E3A32FE}"/>
                    </a:ext>
                  </a:extLst>
                </p:cNvPr>
                <p:cNvSpPr>
                  <a:spLocks/>
                </p:cNvSpPr>
                <p:nvPr/>
              </p:nvSpPr>
              <p:spPr bwMode="grayWhite">
                <a:xfrm>
                  <a:off x="2372" y="802"/>
                  <a:ext cx="51" cy="48"/>
                </a:xfrm>
                <a:custGeom>
                  <a:avLst/>
                  <a:gdLst>
                    <a:gd name="T0" fmla="*/ 50 w 51"/>
                    <a:gd name="T1" fmla="*/ 0 h 48"/>
                    <a:gd name="T2" fmla="*/ 31 w 51"/>
                    <a:gd name="T3" fmla="*/ 0 h 48"/>
                    <a:gd name="T4" fmla="*/ 20 w 51"/>
                    <a:gd name="T5" fmla="*/ 13 h 48"/>
                    <a:gd name="T6" fmla="*/ 13 w 51"/>
                    <a:gd name="T7" fmla="*/ 13 h 48"/>
                    <a:gd name="T8" fmla="*/ 7 w 51"/>
                    <a:gd name="T9" fmla="*/ 19 h 48"/>
                    <a:gd name="T10" fmla="*/ 0 w 51"/>
                    <a:gd name="T11" fmla="*/ 19 h 48"/>
                    <a:gd name="T12" fmla="*/ 0 w 51"/>
                    <a:gd name="T13" fmla="*/ 35 h 48"/>
                    <a:gd name="T14" fmla="*/ 12 w 51"/>
                    <a:gd name="T15" fmla="*/ 47 h 48"/>
                    <a:gd name="T16" fmla="*/ 41 w 51"/>
                    <a:gd name="T17" fmla="*/ 47 h 48"/>
                    <a:gd name="T18" fmla="*/ 50 w 51"/>
                    <a:gd name="T19" fmla="*/ 35 h 48"/>
                    <a:gd name="T20" fmla="*/ 50 w 51"/>
                    <a:gd name="T21" fmla="*/ 0 h 4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51" h="48">
                      <a:moveTo>
                        <a:pt x="50" y="0"/>
                      </a:moveTo>
                      <a:lnTo>
                        <a:pt x="31" y="0"/>
                      </a:lnTo>
                      <a:lnTo>
                        <a:pt x="20" y="13"/>
                      </a:lnTo>
                      <a:lnTo>
                        <a:pt x="13" y="13"/>
                      </a:lnTo>
                      <a:lnTo>
                        <a:pt x="7" y="19"/>
                      </a:lnTo>
                      <a:lnTo>
                        <a:pt x="0" y="19"/>
                      </a:lnTo>
                      <a:lnTo>
                        <a:pt x="0" y="35"/>
                      </a:lnTo>
                      <a:lnTo>
                        <a:pt x="12" y="47"/>
                      </a:lnTo>
                      <a:lnTo>
                        <a:pt x="41" y="47"/>
                      </a:lnTo>
                      <a:lnTo>
                        <a:pt x="50" y="35"/>
                      </a:lnTo>
                      <a:lnTo>
                        <a:pt x="5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 name="Freeform 14">
                  <a:extLst>
                    <a:ext uri="{FF2B5EF4-FFF2-40B4-BE49-F238E27FC236}">
                      <a16:creationId xmlns:a16="http://schemas.microsoft.com/office/drawing/2014/main" id="{A4ADFD3E-BF02-425A-9146-3411992DE2E5}"/>
                    </a:ext>
                  </a:extLst>
                </p:cNvPr>
                <p:cNvSpPr>
                  <a:spLocks/>
                </p:cNvSpPr>
                <p:nvPr/>
              </p:nvSpPr>
              <p:spPr bwMode="grayWhite">
                <a:xfrm>
                  <a:off x="2071" y="840"/>
                  <a:ext cx="451" cy="587"/>
                </a:xfrm>
                <a:custGeom>
                  <a:avLst/>
                  <a:gdLst>
                    <a:gd name="T0" fmla="*/ 107 w 451"/>
                    <a:gd name="T1" fmla="*/ 0 h 587"/>
                    <a:gd name="T2" fmla="*/ 99 w 451"/>
                    <a:gd name="T3" fmla="*/ 16 h 587"/>
                    <a:gd name="T4" fmla="*/ 64 w 451"/>
                    <a:gd name="T5" fmla="*/ 47 h 587"/>
                    <a:gd name="T6" fmla="*/ 56 w 451"/>
                    <a:gd name="T7" fmla="*/ 75 h 587"/>
                    <a:gd name="T8" fmla="*/ 30 w 451"/>
                    <a:gd name="T9" fmla="*/ 95 h 587"/>
                    <a:gd name="T10" fmla="*/ 12 w 451"/>
                    <a:gd name="T11" fmla="*/ 135 h 587"/>
                    <a:gd name="T12" fmla="*/ 12 w 451"/>
                    <a:gd name="T13" fmla="*/ 159 h 587"/>
                    <a:gd name="T14" fmla="*/ 0 w 451"/>
                    <a:gd name="T15" fmla="*/ 201 h 587"/>
                    <a:gd name="T16" fmla="*/ 16 w 451"/>
                    <a:gd name="T17" fmla="*/ 219 h 587"/>
                    <a:gd name="T18" fmla="*/ 56 w 451"/>
                    <a:gd name="T19" fmla="*/ 272 h 587"/>
                    <a:gd name="T20" fmla="*/ 68 w 451"/>
                    <a:gd name="T21" fmla="*/ 265 h 587"/>
                    <a:gd name="T22" fmla="*/ 139 w 451"/>
                    <a:gd name="T23" fmla="*/ 265 h 587"/>
                    <a:gd name="T24" fmla="*/ 172 w 451"/>
                    <a:gd name="T25" fmla="*/ 278 h 587"/>
                    <a:gd name="T26" fmla="*/ 169 w 451"/>
                    <a:gd name="T27" fmla="*/ 319 h 587"/>
                    <a:gd name="T28" fmla="*/ 193 w 451"/>
                    <a:gd name="T29" fmla="*/ 374 h 587"/>
                    <a:gd name="T30" fmla="*/ 191 w 451"/>
                    <a:gd name="T31" fmla="*/ 389 h 587"/>
                    <a:gd name="T32" fmla="*/ 201 w 451"/>
                    <a:gd name="T33" fmla="*/ 406 h 587"/>
                    <a:gd name="T34" fmla="*/ 186 w 451"/>
                    <a:gd name="T35" fmla="*/ 445 h 587"/>
                    <a:gd name="T36" fmla="*/ 204 w 451"/>
                    <a:gd name="T37" fmla="*/ 494 h 587"/>
                    <a:gd name="T38" fmla="*/ 214 w 451"/>
                    <a:gd name="T39" fmla="*/ 532 h 587"/>
                    <a:gd name="T40" fmla="*/ 226 w 451"/>
                    <a:gd name="T41" fmla="*/ 556 h 587"/>
                    <a:gd name="T42" fmla="*/ 239 w 451"/>
                    <a:gd name="T43" fmla="*/ 586 h 587"/>
                    <a:gd name="T44" fmla="*/ 263 w 451"/>
                    <a:gd name="T45" fmla="*/ 582 h 587"/>
                    <a:gd name="T46" fmla="*/ 302 w 451"/>
                    <a:gd name="T47" fmla="*/ 560 h 587"/>
                    <a:gd name="T48" fmla="*/ 320 w 451"/>
                    <a:gd name="T49" fmla="*/ 533 h 587"/>
                    <a:gd name="T50" fmla="*/ 319 w 451"/>
                    <a:gd name="T51" fmla="*/ 515 h 587"/>
                    <a:gd name="T52" fmla="*/ 342 w 451"/>
                    <a:gd name="T53" fmla="*/ 500 h 587"/>
                    <a:gd name="T54" fmla="*/ 338 w 451"/>
                    <a:gd name="T55" fmla="*/ 474 h 587"/>
                    <a:gd name="T56" fmla="*/ 373 w 451"/>
                    <a:gd name="T57" fmla="*/ 432 h 587"/>
                    <a:gd name="T58" fmla="*/ 378 w 451"/>
                    <a:gd name="T59" fmla="*/ 398 h 587"/>
                    <a:gd name="T60" fmla="*/ 369 w 451"/>
                    <a:gd name="T61" fmla="*/ 386 h 587"/>
                    <a:gd name="T62" fmla="*/ 373 w 451"/>
                    <a:gd name="T63" fmla="*/ 372 h 587"/>
                    <a:gd name="T64" fmla="*/ 365 w 451"/>
                    <a:gd name="T65" fmla="*/ 360 h 587"/>
                    <a:gd name="T66" fmla="*/ 391 w 451"/>
                    <a:gd name="T67" fmla="*/ 327 h 587"/>
                    <a:gd name="T68" fmla="*/ 391 w 451"/>
                    <a:gd name="T69" fmla="*/ 310 h 587"/>
                    <a:gd name="T70" fmla="*/ 427 w 451"/>
                    <a:gd name="T71" fmla="*/ 282 h 587"/>
                    <a:gd name="T72" fmla="*/ 450 w 451"/>
                    <a:gd name="T73" fmla="*/ 207 h 587"/>
                    <a:gd name="T74" fmla="*/ 417 w 451"/>
                    <a:gd name="T75" fmla="*/ 226 h 587"/>
                    <a:gd name="T76" fmla="*/ 388 w 451"/>
                    <a:gd name="T77" fmla="*/ 218 h 587"/>
                    <a:gd name="T78" fmla="*/ 392 w 451"/>
                    <a:gd name="T79" fmla="*/ 200 h 587"/>
                    <a:gd name="T80" fmla="*/ 363 w 451"/>
                    <a:gd name="T81" fmla="*/ 180 h 587"/>
                    <a:gd name="T82" fmla="*/ 349 w 451"/>
                    <a:gd name="T83" fmla="*/ 132 h 587"/>
                    <a:gd name="T84" fmla="*/ 321 w 451"/>
                    <a:gd name="T85" fmla="*/ 93 h 587"/>
                    <a:gd name="T86" fmla="*/ 321 w 451"/>
                    <a:gd name="T87" fmla="*/ 66 h 587"/>
                    <a:gd name="T88" fmla="*/ 306 w 451"/>
                    <a:gd name="T89" fmla="*/ 65 h 587"/>
                    <a:gd name="T90" fmla="*/ 296 w 451"/>
                    <a:gd name="T91" fmla="*/ 69 h 587"/>
                    <a:gd name="T92" fmla="*/ 254 w 451"/>
                    <a:gd name="T93" fmla="*/ 54 h 587"/>
                    <a:gd name="T94" fmla="*/ 243 w 451"/>
                    <a:gd name="T95" fmla="*/ 65 h 587"/>
                    <a:gd name="T96" fmla="*/ 234 w 451"/>
                    <a:gd name="T97" fmla="*/ 78 h 587"/>
                    <a:gd name="T98" fmla="*/ 211 w 451"/>
                    <a:gd name="T99" fmla="*/ 53 h 587"/>
                    <a:gd name="T100" fmla="*/ 189 w 451"/>
                    <a:gd name="T101" fmla="*/ 47 h 587"/>
                    <a:gd name="T102" fmla="*/ 187 w 451"/>
                    <a:gd name="T103" fmla="*/ 15 h 587"/>
                    <a:gd name="T104" fmla="*/ 155 w 451"/>
                    <a:gd name="T105" fmla="*/ 20 h 587"/>
                    <a:gd name="T106" fmla="*/ 135 w 451"/>
                    <a:gd name="T107" fmla="*/ 13 h 587"/>
                    <a:gd name="T108" fmla="*/ 107 w 451"/>
                    <a:gd name="T109" fmla="*/ 0 h 58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51" h="587">
                      <a:moveTo>
                        <a:pt x="107" y="0"/>
                      </a:moveTo>
                      <a:lnTo>
                        <a:pt x="99" y="16"/>
                      </a:lnTo>
                      <a:lnTo>
                        <a:pt x="64" y="47"/>
                      </a:lnTo>
                      <a:lnTo>
                        <a:pt x="56" y="75"/>
                      </a:lnTo>
                      <a:lnTo>
                        <a:pt x="30" y="95"/>
                      </a:lnTo>
                      <a:lnTo>
                        <a:pt x="12" y="135"/>
                      </a:lnTo>
                      <a:lnTo>
                        <a:pt x="12" y="159"/>
                      </a:lnTo>
                      <a:lnTo>
                        <a:pt x="0" y="201"/>
                      </a:lnTo>
                      <a:lnTo>
                        <a:pt x="16" y="219"/>
                      </a:lnTo>
                      <a:lnTo>
                        <a:pt x="56" y="272"/>
                      </a:lnTo>
                      <a:lnTo>
                        <a:pt x="68" y="265"/>
                      </a:lnTo>
                      <a:lnTo>
                        <a:pt x="139" y="265"/>
                      </a:lnTo>
                      <a:lnTo>
                        <a:pt x="172" y="278"/>
                      </a:lnTo>
                      <a:lnTo>
                        <a:pt x="169" y="319"/>
                      </a:lnTo>
                      <a:lnTo>
                        <a:pt x="193" y="374"/>
                      </a:lnTo>
                      <a:lnTo>
                        <a:pt x="191" y="389"/>
                      </a:lnTo>
                      <a:lnTo>
                        <a:pt x="201" y="406"/>
                      </a:lnTo>
                      <a:lnTo>
                        <a:pt x="186" y="445"/>
                      </a:lnTo>
                      <a:lnTo>
                        <a:pt x="204" y="494"/>
                      </a:lnTo>
                      <a:lnTo>
                        <a:pt x="214" y="532"/>
                      </a:lnTo>
                      <a:lnTo>
                        <a:pt x="226" y="556"/>
                      </a:lnTo>
                      <a:lnTo>
                        <a:pt x="239" y="586"/>
                      </a:lnTo>
                      <a:lnTo>
                        <a:pt x="263" y="582"/>
                      </a:lnTo>
                      <a:lnTo>
                        <a:pt x="302" y="560"/>
                      </a:lnTo>
                      <a:lnTo>
                        <a:pt x="320" y="533"/>
                      </a:lnTo>
                      <a:lnTo>
                        <a:pt x="319" y="515"/>
                      </a:lnTo>
                      <a:lnTo>
                        <a:pt x="342" y="500"/>
                      </a:lnTo>
                      <a:lnTo>
                        <a:pt x="338" y="474"/>
                      </a:lnTo>
                      <a:lnTo>
                        <a:pt x="373" y="432"/>
                      </a:lnTo>
                      <a:lnTo>
                        <a:pt x="378" y="398"/>
                      </a:lnTo>
                      <a:lnTo>
                        <a:pt x="369" y="386"/>
                      </a:lnTo>
                      <a:lnTo>
                        <a:pt x="373" y="372"/>
                      </a:lnTo>
                      <a:lnTo>
                        <a:pt x="365" y="360"/>
                      </a:lnTo>
                      <a:lnTo>
                        <a:pt x="391" y="327"/>
                      </a:lnTo>
                      <a:lnTo>
                        <a:pt x="391" y="310"/>
                      </a:lnTo>
                      <a:lnTo>
                        <a:pt x="427" y="282"/>
                      </a:lnTo>
                      <a:lnTo>
                        <a:pt x="450" y="207"/>
                      </a:lnTo>
                      <a:lnTo>
                        <a:pt x="417" y="226"/>
                      </a:lnTo>
                      <a:lnTo>
                        <a:pt x="388" y="218"/>
                      </a:lnTo>
                      <a:lnTo>
                        <a:pt x="392" y="200"/>
                      </a:lnTo>
                      <a:lnTo>
                        <a:pt x="363" y="180"/>
                      </a:lnTo>
                      <a:lnTo>
                        <a:pt x="349" y="132"/>
                      </a:lnTo>
                      <a:lnTo>
                        <a:pt x="321" y="93"/>
                      </a:lnTo>
                      <a:lnTo>
                        <a:pt x="321" y="66"/>
                      </a:lnTo>
                      <a:lnTo>
                        <a:pt x="306" y="65"/>
                      </a:lnTo>
                      <a:lnTo>
                        <a:pt x="296" y="69"/>
                      </a:lnTo>
                      <a:lnTo>
                        <a:pt x="254" y="54"/>
                      </a:lnTo>
                      <a:lnTo>
                        <a:pt x="243" y="65"/>
                      </a:lnTo>
                      <a:lnTo>
                        <a:pt x="234" y="78"/>
                      </a:lnTo>
                      <a:lnTo>
                        <a:pt x="211" y="53"/>
                      </a:lnTo>
                      <a:lnTo>
                        <a:pt x="189" y="47"/>
                      </a:lnTo>
                      <a:lnTo>
                        <a:pt x="187" y="15"/>
                      </a:lnTo>
                      <a:lnTo>
                        <a:pt x="155" y="20"/>
                      </a:lnTo>
                      <a:lnTo>
                        <a:pt x="135" y="13"/>
                      </a:lnTo>
                      <a:lnTo>
                        <a:pt x="107"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 name="Freeform 15">
                  <a:extLst>
                    <a:ext uri="{FF2B5EF4-FFF2-40B4-BE49-F238E27FC236}">
                      <a16:creationId xmlns:a16="http://schemas.microsoft.com/office/drawing/2014/main" id="{AEBB163E-4973-44CF-ACCD-00E6149C63DA}"/>
                    </a:ext>
                  </a:extLst>
                </p:cNvPr>
                <p:cNvSpPr>
                  <a:spLocks/>
                </p:cNvSpPr>
                <p:nvPr/>
              </p:nvSpPr>
              <p:spPr bwMode="grayWhite">
                <a:xfrm>
                  <a:off x="3112" y="987"/>
                  <a:ext cx="17" cy="28"/>
                </a:xfrm>
                <a:custGeom>
                  <a:avLst/>
                  <a:gdLst>
                    <a:gd name="T0" fmla="*/ 7 w 17"/>
                    <a:gd name="T1" fmla="*/ 0 h 28"/>
                    <a:gd name="T2" fmla="*/ 9 w 17"/>
                    <a:gd name="T3" fmla="*/ 8 h 28"/>
                    <a:gd name="T4" fmla="*/ 7 w 17"/>
                    <a:gd name="T5" fmla="*/ 14 h 28"/>
                    <a:gd name="T6" fmla="*/ 7 w 17"/>
                    <a:gd name="T7" fmla="*/ 19 h 28"/>
                    <a:gd name="T8" fmla="*/ 16 w 17"/>
                    <a:gd name="T9" fmla="*/ 23 h 28"/>
                    <a:gd name="T10" fmla="*/ 16 w 17"/>
                    <a:gd name="T11" fmla="*/ 27 h 28"/>
                    <a:gd name="T12" fmla="*/ 9 w 17"/>
                    <a:gd name="T13" fmla="*/ 23 h 28"/>
                    <a:gd name="T14" fmla="*/ 3 w 17"/>
                    <a:gd name="T15" fmla="*/ 27 h 28"/>
                    <a:gd name="T16" fmla="*/ 0 w 17"/>
                    <a:gd name="T17" fmla="*/ 23 h 28"/>
                    <a:gd name="T18" fmla="*/ 3 w 17"/>
                    <a:gd name="T19" fmla="*/ 19 h 28"/>
                    <a:gd name="T20" fmla="*/ 0 w 17"/>
                    <a:gd name="T21" fmla="*/ 14 h 28"/>
                    <a:gd name="T22" fmla="*/ 3 w 17"/>
                    <a:gd name="T23" fmla="*/ 4 h 28"/>
                    <a:gd name="T24" fmla="*/ 7 w 17"/>
                    <a:gd name="T25" fmla="*/ 0 h 2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 h="28">
                      <a:moveTo>
                        <a:pt x="7" y="0"/>
                      </a:moveTo>
                      <a:lnTo>
                        <a:pt x="9" y="8"/>
                      </a:lnTo>
                      <a:lnTo>
                        <a:pt x="7" y="14"/>
                      </a:lnTo>
                      <a:lnTo>
                        <a:pt x="7" y="19"/>
                      </a:lnTo>
                      <a:lnTo>
                        <a:pt x="16" y="23"/>
                      </a:lnTo>
                      <a:lnTo>
                        <a:pt x="16" y="27"/>
                      </a:lnTo>
                      <a:lnTo>
                        <a:pt x="9" y="23"/>
                      </a:lnTo>
                      <a:lnTo>
                        <a:pt x="3" y="27"/>
                      </a:lnTo>
                      <a:lnTo>
                        <a:pt x="0" y="23"/>
                      </a:lnTo>
                      <a:lnTo>
                        <a:pt x="3" y="19"/>
                      </a:lnTo>
                      <a:lnTo>
                        <a:pt x="0" y="14"/>
                      </a:lnTo>
                      <a:lnTo>
                        <a:pt x="3" y="4"/>
                      </a:lnTo>
                      <a:lnTo>
                        <a:pt x="7"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 name="Freeform 16">
                  <a:extLst>
                    <a:ext uri="{FF2B5EF4-FFF2-40B4-BE49-F238E27FC236}">
                      <a16:creationId xmlns:a16="http://schemas.microsoft.com/office/drawing/2014/main" id="{758A7BA8-728B-4C3B-B7AC-633ADB0B0FBC}"/>
                    </a:ext>
                  </a:extLst>
                </p:cNvPr>
                <p:cNvSpPr>
                  <a:spLocks/>
                </p:cNvSpPr>
                <p:nvPr/>
              </p:nvSpPr>
              <p:spPr bwMode="grayWhite">
                <a:xfrm>
                  <a:off x="3027" y="1109"/>
                  <a:ext cx="68" cy="97"/>
                </a:xfrm>
                <a:custGeom>
                  <a:avLst/>
                  <a:gdLst>
                    <a:gd name="T0" fmla="*/ 0 w 68"/>
                    <a:gd name="T1" fmla="*/ 48 h 97"/>
                    <a:gd name="T2" fmla="*/ 24 w 68"/>
                    <a:gd name="T3" fmla="*/ 48 h 97"/>
                    <a:gd name="T4" fmla="*/ 52 w 68"/>
                    <a:gd name="T5" fmla="*/ 0 h 97"/>
                    <a:gd name="T6" fmla="*/ 67 w 68"/>
                    <a:gd name="T7" fmla="*/ 28 h 97"/>
                    <a:gd name="T8" fmla="*/ 55 w 68"/>
                    <a:gd name="T9" fmla="*/ 96 h 97"/>
                    <a:gd name="T10" fmla="*/ 5 w 68"/>
                    <a:gd name="T11" fmla="*/ 80 h 97"/>
                    <a:gd name="T12" fmla="*/ 0 w 68"/>
                    <a:gd name="T13" fmla="*/ 48 h 9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8" h="97">
                      <a:moveTo>
                        <a:pt x="0" y="48"/>
                      </a:moveTo>
                      <a:lnTo>
                        <a:pt x="24" y="48"/>
                      </a:lnTo>
                      <a:lnTo>
                        <a:pt x="52" y="0"/>
                      </a:lnTo>
                      <a:lnTo>
                        <a:pt x="67" y="28"/>
                      </a:lnTo>
                      <a:lnTo>
                        <a:pt x="55" y="96"/>
                      </a:lnTo>
                      <a:lnTo>
                        <a:pt x="5" y="80"/>
                      </a:lnTo>
                      <a:lnTo>
                        <a:pt x="0" y="48"/>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 name="Freeform 17">
                  <a:extLst>
                    <a:ext uri="{FF2B5EF4-FFF2-40B4-BE49-F238E27FC236}">
                      <a16:creationId xmlns:a16="http://schemas.microsoft.com/office/drawing/2014/main" id="{EA524F7D-295B-41CC-A644-08C69B80C121}"/>
                    </a:ext>
                  </a:extLst>
                </p:cNvPr>
                <p:cNvSpPr>
                  <a:spLocks/>
                </p:cNvSpPr>
                <p:nvPr/>
              </p:nvSpPr>
              <p:spPr bwMode="grayWhite">
                <a:xfrm>
                  <a:off x="3162" y="1146"/>
                  <a:ext cx="117" cy="94"/>
                </a:xfrm>
                <a:custGeom>
                  <a:avLst/>
                  <a:gdLst>
                    <a:gd name="T0" fmla="*/ 7 w 117"/>
                    <a:gd name="T1" fmla="*/ 22 h 94"/>
                    <a:gd name="T2" fmla="*/ 0 w 117"/>
                    <a:gd name="T3" fmla="*/ 0 h 94"/>
                    <a:gd name="T4" fmla="*/ 39 w 117"/>
                    <a:gd name="T5" fmla="*/ 9 h 94"/>
                    <a:gd name="T6" fmla="*/ 95 w 117"/>
                    <a:gd name="T7" fmla="*/ 32 h 94"/>
                    <a:gd name="T8" fmla="*/ 95 w 117"/>
                    <a:gd name="T9" fmla="*/ 49 h 94"/>
                    <a:gd name="T10" fmla="*/ 116 w 117"/>
                    <a:gd name="T11" fmla="*/ 93 h 94"/>
                    <a:gd name="T12" fmla="*/ 73 w 117"/>
                    <a:gd name="T13" fmla="*/ 51 h 94"/>
                    <a:gd name="T14" fmla="*/ 44 w 117"/>
                    <a:gd name="T15" fmla="*/ 54 h 94"/>
                    <a:gd name="T16" fmla="*/ 7 w 117"/>
                    <a:gd name="T17" fmla="*/ 22 h 9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17" h="94">
                      <a:moveTo>
                        <a:pt x="7" y="22"/>
                      </a:moveTo>
                      <a:lnTo>
                        <a:pt x="0" y="0"/>
                      </a:lnTo>
                      <a:lnTo>
                        <a:pt x="39" y="9"/>
                      </a:lnTo>
                      <a:lnTo>
                        <a:pt x="95" y="32"/>
                      </a:lnTo>
                      <a:lnTo>
                        <a:pt x="95" y="49"/>
                      </a:lnTo>
                      <a:lnTo>
                        <a:pt x="116" y="93"/>
                      </a:lnTo>
                      <a:lnTo>
                        <a:pt x="73" y="51"/>
                      </a:lnTo>
                      <a:lnTo>
                        <a:pt x="44" y="54"/>
                      </a:lnTo>
                      <a:lnTo>
                        <a:pt x="7" y="22"/>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 name="Freeform 18">
                  <a:extLst>
                    <a:ext uri="{FF2B5EF4-FFF2-40B4-BE49-F238E27FC236}">
                      <a16:creationId xmlns:a16="http://schemas.microsoft.com/office/drawing/2014/main" id="{BBD1AAE2-B8E3-4C52-97A7-E9FF9B7F25B3}"/>
                    </a:ext>
                  </a:extLst>
                </p:cNvPr>
                <p:cNvSpPr>
                  <a:spLocks/>
                </p:cNvSpPr>
                <p:nvPr/>
              </p:nvSpPr>
              <p:spPr bwMode="grayWhite">
                <a:xfrm>
                  <a:off x="3384" y="1337"/>
                  <a:ext cx="79" cy="101"/>
                </a:xfrm>
                <a:custGeom>
                  <a:avLst/>
                  <a:gdLst>
                    <a:gd name="T0" fmla="*/ 48 w 79"/>
                    <a:gd name="T1" fmla="*/ 0 h 101"/>
                    <a:gd name="T2" fmla="*/ 78 w 79"/>
                    <a:gd name="T3" fmla="*/ 30 h 101"/>
                    <a:gd name="T4" fmla="*/ 16 w 79"/>
                    <a:gd name="T5" fmla="*/ 100 h 101"/>
                    <a:gd name="T6" fmla="*/ 0 w 79"/>
                    <a:gd name="T7" fmla="*/ 84 h 101"/>
                    <a:gd name="T8" fmla="*/ 45 w 79"/>
                    <a:gd name="T9" fmla="*/ 39 h 101"/>
                    <a:gd name="T10" fmla="*/ 48 w 79"/>
                    <a:gd name="T11" fmla="*/ 0 h 10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9" h="101">
                      <a:moveTo>
                        <a:pt x="48" y="0"/>
                      </a:moveTo>
                      <a:lnTo>
                        <a:pt x="78" y="30"/>
                      </a:lnTo>
                      <a:lnTo>
                        <a:pt x="16" y="100"/>
                      </a:lnTo>
                      <a:lnTo>
                        <a:pt x="0" y="84"/>
                      </a:lnTo>
                      <a:lnTo>
                        <a:pt x="45" y="39"/>
                      </a:lnTo>
                      <a:lnTo>
                        <a:pt x="48"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 name="Freeform 19">
                  <a:extLst>
                    <a:ext uri="{FF2B5EF4-FFF2-40B4-BE49-F238E27FC236}">
                      <a16:creationId xmlns:a16="http://schemas.microsoft.com/office/drawing/2014/main" id="{9BB37A6D-9571-4C3A-BB19-6D174F664B92}"/>
                    </a:ext>
                  </a:extLst>
                </p:cNvPr>
                <p:cNvSpPr>
                  <a:spLocks/>
                </p:cNvSpPr>
                <p:nvPr/>
              </p:nvSpPr>
              <p:spPr bwMode="grayWhite">
                <a:xfrm>
                  <a:off x="2211" y="651"/>
                  <a:ext cx="39" cy="66"/>
                </a:xfrm>
                <a:custGeom>
                  <a:avLst/>
                  <a:gdLst>
                    <a:gd name="T0" fmla="*/ 38 w 39"/>
                    <a:gd name="T1" fmla="*/ 51 h 66"/>
                    <a:gd name="T2" fmla="*/ 28 w 39"/>
                    <a:gd name="T3" fmla="*/ 43 h 66"/>
                    <a:gd name="T4" fmla="*/ 28 w 39"/>
                    <a:gd name="T5" fmla="*/ 14 h 66"/>
                    <a:gd name="T6" fmla="*/ 33 w 39"/>
                    <a:gd name="T7" fmla="*/ 8 h 66"/>
                    <a:gd name="T8" fmla="*/ 24 w 39"/>
                    <a:gd name="T9" fmla="*/ 8 h 66"/>
                    <a:gd name="T10" fmla="*/ 29 w 39"/>
                    <a:gd name="T11" fmla="*/ 0 h 66"/>
                    <a:gd name="T12" fmla="*/ 22 w 39"/>
                    <a:gd name="T13" fmla="*/ 0 h 66"/>
                    <a:gd name="T14" fmla="*/ 14 w 39"/>
                    <a:gd name="T15" fmla="*/ 9 h 66"/>
                    <a:gd name="T16" fmla="*/ 14 w 39"/>
                    <a:gd name="T17" fmla="*/ 27 h 66"/>
                    <a:gd name="T18" fmla="*/ 18 w 39"/>
                    <a:gd name="T19" fmla="*/ 31 h 66"/>
                    <a:gd name="T20" fmla="*/ 18 w 39"/>
                    <a:gd name="T21" fmla="*/ 39 h 66"/>
                    <a:gd name="T22" fmla="*/ 16 w 39"/>
                    <a:gd name="T23" fmla="*/ 39 h 66"/>
                    <a:gd name="T24" fmla="*/ 9 w 39"/>
                    <a:gd name="T25" fmla="*/ 46 h 66"/>
                    <a:gd name="T26" fmla="*/ 9 w 39"/>
                    <a:gd name="T27" fmla="*/ 53 h 66"/>
                    <a:gd name="T28" fmla="*/ 0 w 39"/>
                    <a:gd name="T29" fmla="*/ 65 h 66"/>
                    <a:gd name="T30" fmla="*/ 29 w 39"/>
                    <a:gd name="T31" fmla="*/ 65 h 66"/>
                    <a:gd name="T32" fmla="*/ 38 w 39"/>
                    <a:gd name="T33" fmla="*/ 51 h 6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9" h="66">
                      <a:moveTo>
                        <a:pt x="38" y="51"/>
                      </a:moveTo>
                      <a:lnTo>
                        <a:pt x="28" y="43"/>
                      </a:lnTo>
                      <a:lnTo>
                        <a:pt x="28" y="14"/>
                      </a:lnTo>
                      <a:lnTo>
                        <a:pt x="33" y="8"/>
                      </a:lnTo>
                      <a:lnTo>
                        <a:pt x="24" y="8"/>
                      </a:lnTo>
                      <a:lnTo>
                        <a:pt x="29" y="0"/>
                      </a:lnTo>
                      <a:lnTo>
                        <a:pt x="22" y="0"/>
                      </a:lnTo>
                      <a:lnTo>
                        <a:pt x="14" y="9"/>
                      </a:lnTo>
                      <a:lnTo>
                        <a:pt x="14" y="27"/>
                      </a:lnTo>
                      <a:lnTo>
                        <a:pt x="18" y="31"/>
                      </a:lnTo>
                      <a:lnTo>
                        <a:pt x="18" y="39"/>
                      </a:lnTo>
                      <a:lnTo>
                        <a:pt x="16" y="39"/>
                      </a:lnTo>
                      <a:lnTo>
                        <a:pt x="9" y="46"/>
                      </a:lnTo>
                      <a:lnTo>
                        <a:pt x="9" y="53"/>
                      </a:lnTo>
                      <a:lnTo>
                        <a:pt x="0" y="65"/>
                      </a:lnTo>
                      <a:lnTo>
                        <a:pt x="29" y="65"/>
                      </a:lnTo>
                      <a:lnTo>
                        <a:pt x="38" y="51"/>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 name="Freeform 20">
                  <a:extLst>
                    <a:ext uri="{FF2B5EF4-FFF2-40B4-BE49-F238E27FC236}">
                      <a16:creationId xmlns:a16="http://schemas.microsoft.com/office/drawing/2014/main" id="{59139FED-A702-4EC1-BC4D-892FA5DCF18A}"/>
                    </a:ext>
                  </a:extLst>
                </p:cNvPr>
                <p:cNvSpPr>
                  <a:spLocks/>
                </p:cNvSpPr>
                <p:nvPr/>
              </p:nvSpPr>
              <p:spPr bwMode="grayWhite">
                <a:xfrm>
                  <a:off x="2198" y="673"/>
                  <a:ext cx="21" cy="24"/>
                </a:xfrm>
                <a:custGeom>
                  <a:avLst/>
                  <a:gdLst>
                    <a:gd name="T0" fmla="*/ 17 w 21"/>
                    <a:gd name="T1" fmla="*/ 8 h 24"/>
                    <a:gd name="T2" fmla="*/ 20 w 21"/>
                    <a:gd name="T3" fmla="*/ 8 h 24"/>
                    <a:gd name="T4" fmla="*/ 20 w 21"/>
                    <a:gd name="T5" fmla="*/ 0 h 24"/>
                    <a:gd name="T6" fmla="*/ 13 w 21"/>
                    <a:gd name="T7" fmla="*/ 0 h 24"/>
                    <a:gd name="T8" fmla="*/ 0 w 21"/>
                    <a:gd name="T9" fmla="*/ 15 h 24"/>
                    <a:gd name="T10" fmla="*/ 0 w 21"/>
                    <a:gd name="T11" fmla="*/ 23 h 24"/>
                    <a:gd name="T12" fmla="*/ 12 w 21"/>
                    <a:gd name="T13" fmla="*/ 23 h 24"/>
                    <a:gd name="T14" fmla="*/ 17 w 21"/>
                    <a:gd name="T15" fmla="*/ 17 h 24"/>
                    <a:gd name="T16" fmla="*/ 17 w 21"/>
                    <a:gd name="T17" fmla="*/ 8 h 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1" h="24">
                      <a:moveTo>
                        <a:pt x="17" y="8"/>
                      </a:moveTo>
                      <a:lnTo>
                        <a:pt x="20" y="8"/>
                      </a:lnTo>
                      <a:lnTo>
                        <a:pt x="20" y="0"/>
                      </a:lnTo>
                      <a:lnTo>
                        <a:pt x="13" y="0"/>
                      </a:lnTo>
                      <a:lnTo>
                        <a:pt x="0" y="15"/>
                      </a:lnTo>
                      <a:lnTo>
                        <a:pt x="0" y="23"/>
                      </a:lnTo>
                      <a:lnTo>
                        <a:pt x="12" y="23"/>
                      </a:lnTo>
                      <a:lnTo>
                        <a:pt x="17" y="17"/>
                      </a:lnTo>
                      <a:lnTo>
                        <a:pt x="17" y="8"/>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 name="Freeform 21">
                  <a:extLst>
                    <a:ext uri="{FF2B5EF4-FFF2-40B4-BE49-F238E27FC236}">
                      <a16:creationId xmlns:a16="http://schemas.microsoft.com/office/drawing/2014/main" id="{F4CC38DE-760C-4C23-ACF0-C45AB0C50813}"/>
                    </a:ext>
                  </a:extLst>
                </p:cNvPr>
                <p:cNvSpPr>
                  <a:spLocks/>
                </p:cNvSpPr>
                <p:nvPr/>
              </p:nvSpPr>
              <p:spPr bwMode="grayWhite">
                <a:xfrm>
                  <a:off x="2167" y="634"/>
                  <a:ext cx="256" cy="216"/>
                </a:xfrm>
                <a:custGeom>
                  <a:avLst/>
                  <a:gdLst>
                    <a:gd name="T0" fmla="*/ 168 w 256"/>
                    <a:gd name="T1" fmla="*/ 15 h 216"/>
                    <a:gd name="T2" fmla="*/ 201 w 256"/>
                    <a:gd name="T3" fmla="*/ 20 h 216"/>
                    <a:gd name="T4" fmla="*/ 181 w 256"/>
                    <a:gd name="T5" fmla="*/ 28 h 216"/>
                    <a:gd name="T6" fmla="*/ 172 w 256"/>
                    <a:gd name="T7" fmla="*/ 41 h 216"/>
                    <a:gd name="T8" fmla="*/ 160 w 256"/>
                    <a:gd name="T9" fmla="*/ 70 h 216"/>
                    <a:gd name="T10" fmla="*/ 140 w 256"/>
                    <a:gd name="T11" fmla="*/ 72 h 216"/>
                    <a:gd name="T12" fmla="*/ 123 w 256"/>
                    <a:gd name="T13" fmla="*/ 69 h 216"/>
                    <a:gd name="T14" fmla="*/ 131 w 256"/>
                    <a:gd name="T15" fmla="*/ 55 h 216"/>
                    <a:gd name="T16" fmla="*/ 124 w 256"/>
                    <a:gd name="T17" fmla="*/ 37 h 216"/>
                    <a:gd name="T18" fmla="*/ 114 w 256"/>
                    <a:gd name="T19" fmla="*/ 69 h 216"/>
                    <a:gd name="T20" fmla="*/ 87 w 256"/>
                    <a:gd name="T21" fmla="*/ 84 h 216"/>
                    <a:gd name="T22" fmla="*/ 73 w 256"/>
                    <a:gd name="T23" fmla="*/ 94 h 216"/>
                    <a:gd name="T24" fmla="*/ 53 w 256"/>
                    <a:gd name="T25" fmla="*/ 108 h 216"/>
                    <a:gd name="T26" fmla="*/ 43 w 256"/>
                    <a:gd name="T27" fmla="*/ 143 h 216"/>
                    <a:gd name="T28" fmla="*/ 8 w 256"/>
                    <a:gd name="T29" fmla="*/ 130 h 216"/>
                    <a:gd name="T30" fmla="*/ 0 w 256"/>
                    <a:gd name="T31" fmla="*/ 156 h 216"/>
                    <a:gd name="T32" fmla="*/ 15 w 256"/>
                    <a:gd name="T33" fmla="*/ 194 h 216"/>
                    <a:gd name="T34" fmla="*/ 71 w 256"/>
                    <a:gd name="T35" fmla="*/ 153 h 216"/>
                    <a:gd name="T36" fmla="*/ 105 w 256"/>
                    <a:gd name="T37" fmla="*/ 145 h 216"/>
                    <a:gd name="T38" fmla="*/ 111 w 256"/>
                    <a:gd name="T39" fmla="*/ 161 h 216"/>
                    <a:gd name="T40" fmla="*/ 139 w 256"/>
                    <a:gd name="T41" fmla="*/ 201 h 216"/>
                    <a:gd name="T42" fmla="*/ 142 w 256"/>
                    <a:gd name="T43" fmla="*/ 189 h 216"/>
                    <a:gd name="T44" fmla="*/ 150 w 256"/>
                    <a:gd name="T45" fmla="*/ 189 h 216"/>
                    <a:gd name="T46" fmla="*/ 123 w 256"/>
                    <a:gd name="T47" fmla="*/ 152 h 216"/>
                    <a:gd name="T48" fmla="*/ 131 w 256"/>
                    <a:gd name="T49" fmla="*/ 139 h 216"/>
                    <a:gd name="T50" fmla="*/ 160 w 256"/>
                    <a:gd name="T51" fmla="*/ 178 h 216"/>
                    <a:gd name="T52" fmla="*/ 172 w 256"/>
                    <a:gd name="T53" fmla="*/ 202 h 216"/>
                    <a:gd name="T54" fmla="*/ 178 w 256"/>
                    <a:gd name="T55" fmla="*/ 215 h 216"/>
                    <a:gd name="T56" fmla="*/ 183 w 256"/>
                    <a:gd name="T57" fmla="*/ 191 h 216"/>
                    <a:gd name="T58" fmla="*/ 202 w 256"/>
                    <a:gd name="T59" fmla="*/ 182 h 216"/>
                    <a:gd name="T60" fmla="*/ 214 w 256"/>
                    <a:gd name="T61" fmla="*/ 177 h 216"/>
                    <a:gd name="T62" fmla="*/ 210 w 256"/>
                    <a:gd name="T63" fmla="*/ 158 h 216"/>
                    <a:gd name="T64" fmla="*/ 219 w 256"/>
                    <a:gd name="T65" fmla="*/ 126 h 216"/>
                    <a:gd name="T66" fmla="*/ 232 w 256"/>
                    <a:gd name="T67" fmla="*/ 130 h 216"/>
                    <a:gd name="T68" fmla="*/ 236 w 256"/>
                    <a:gd name="T69" fmla="*/ 145 h 216"/>
                    <a:gd name="T70" fmla="*/ 247 w 256"/>
                    <a:gd name="T71" fmla="*/ 137 h 216"/>
                    <a:gd name="T72" fmla="*/ 244 w 256"/>
                    <a:gd name="T73" fmla="*/ 134 h 216"/>
                    <a:gd name="T74" fmla="*/ 252 w 256"/>
                    <a:gd name="T75" fmla="*/ 114 h 216"/>
                    <a:gd name="T76" fmla="*/ 255 w 256"/>
                    <a:gd name="T77" fmla="*/ 137 h 216"/>
                    <a:gd name="T78" fmla="*/ 168 w 256"/>
                    <a:gd name="T79" fmla="*/ 0 h 21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256" h="216">
                      <a:moveTo>
                        <a:pt x="168" y="0"/>
                      </a:moveTo>
                      <a:lnTo>
                        <a:pt x="168" y="15"/>
                      </a:lnTo>
                      <a:lnTo>
                        <a:pt x="173" y="20"/>
                      </a:lnTo>
                      <a:lnTo>
                        <a:pt x="201" y="20"/>
                      </a:lnTo>
                      <a:lnTo>
                        <a:pt x="201" y="28"/>
                      </a:lnTo>
                      <a:lnTo>
                        <a:pt x="181" y="28"/>
                      </a:lnTo>
                      <a:lnTo>
                        <a:pt x="181" y="52"/>
                      </a:lnTo>
                      <a:lnTo>
                        <a:pt x="172" y="41"/>
                      </a:lnTo>
                      <a:lnTo>
                        <a:pt x="172" y="56"/>
                      </a:lnTo>
                      <a:lnTo>
                        <a:pt x="160" y="70"/>
                      </a:lnTo>
                      <a:lnTo>
                        <a:pt x="152" y="62"/>
                      </a:lnTo>
                      <a:lnTo>
                        <a:pt x="140" y="72"/>
                      </a:lnTo>
                      <a:lnTo>
                        <a:pt x="138" y="69"/>
                      </a:lnTo>
                      <a:lnTo>
                        <a:pt x="123" y="69"/>
                      </a:lnTo>
                      <a:lnTo>
                        <a:pt x="131" y="59"/>
                      </a:lnTo>
                      <a:lnTo>
                        <a:pt x="131" y="55"/>
                      </a:lnTo>
                      <a:lnTo>
                        <a:pt x="124" y="48"/>
                      </a:lnTo>
                      <a:lnTo>
                        <a:pt x="124" y="37"/>
                      </a:lnTo>
                      <a:lnTo>
                        <a:pt x="114" y="48"/>
                      </a:lnTo>
                      <a:lnTo>
                        <a:pt x="114" y="69"/>
                      </a:lnTo>
                      <a:lnTo>
                        <a:pt x="102" y="69"/>
                      </a:lnTo>
                      <a:lnTo>
                        <a:pt x="87" y="84"/>
                      </a:lnTo>
                      <a:lnTo>
                        <a:pt x="81" y="84"/>
                      </a:lnTo>
                      <a:lnTo>
                        <a:pt x="73" y="94"/>
                      </a:lnTo>
                      <a:lnTo>
                        <a:pt x="43" y="94"/>
                      </a:lnTo>
                      <a:lnTo>
                        <a:pt x="53" y="108"/>
                      </a:lnTo>
                      <a:lnTo>
                        <a:pt x="53" y="130"/>
                      </a:lnTo>
                      <a:lnTo>
                        <a:pt x="43" y="143"/>
                      </a:lnTo>
                      <a:lnTo>
                        <a:pt x="31" y="130"/>
                      </a:lnTo>
                      <a:lnTo>
                        <a:pt x="8" y="130"/>
                      </a:lnTo>
                      <a:lnTo>
                        <a:pt x="8" y="146"/>
                      </a:lnTo>
                      <a:lnTo>
                        <a:pt x="0" y="156"/>
                      </a:lnTo>
                      <a:lnTo>
                        <a:pt x="0" y="177"/>
                      </a:lnTo>
                      <a:lnTo>
                        <a:pt x="15" y="194"/>
                      </a:lnTo>
                      <a:lnTo>
                        <a:pt x="37" y="194"/>
                      </a:lnTo>
                      <a:lnTo>
                        <a:pt x="71" y="153"/>
                      </a:lnTo>
                      <a:lnTo>
                        <a:pt x="101" y="153"/>
                      </a:lnTo>
                      <a:lnTo>
                        <a:pt x="105" y="145"/>
                      </a:lnTo>
                      <a:lnTo>
                        <a:pt x="112" y="153"/>
                      </a:lnTo>
                      <a:lnTo>
                        <a:pt x="111" y="161"/>
                      </a:lnTo>
                      <a:lnTo>
                        <a:pt x="139" y="189"/>
                      </a:lnTo>
                      <a:lnTo>
                        <a:pt x="139" y="201"/>
                      </a:lnTo>
                      <a:lnTo>
                        <a:pt x="145" y="196"/>
                      </a:lnTo>
                      <a:lnTo>
                        <a:pt x="142" y="189"/>
                      </a:lnTo>
                      <a:lnTo>
                        <a:pt x="145" y="185"/>
                      </a:lnTo>
                      <a:lnTo>
                        <a:pt x="150" y="189"/>
                      </a:lnTo>
                      <a:lnTo>
                        <a:pt x="152" y="188"/>
                      </a:lnTo>
                      <a:lnTo>
                        <a:pt x="123" y="152"/>
                      </a:lnTo>
                      <a:lnTo>
                        <a:pt x="123" y="139"/>
                      </a:lnTo>
                      <a:lnTo>
                        <a:pt x="131" y="139"/>
                      </a:lnTo>
                      <a:lnTo>
                        <a:pt x="131" y="146"/>
                      </a:lnTo>
                      <a:lnTo>
                        <a:pt x="160" y="178"/>
                      </a:lnTo>
                      <a:lnTo>
                        <a:pt x="160" y="188"/>
                      </a:lnTo>
                      <a:lnTo>
                        <a:pt x="172" y="202"/>
                      </a:lnTo>
                      <a:lnTo>
                        <a:pt x="169" y="205"/>
                      </a:lnTo>
                      <a:lnTo>
                        <a:pt x="178" y="215"/>
                      </a:lnTo>
                      <a:lnTo>
                        <a:pt x="191" y="200"/>
                      </a:lnTo>
                      <a:lnTo>
                        <a:pt x="183" y="191"/>
                      </a:lnTo>
                      <a:lnTo>
                        <a:pt x="191" y="182"/>
                      </a:lnTo>
                      <a:lnTo>
                        <a:pt x="202" y="182"/>
                      </a:lnTo>
                      <a:lnTo>
                        <a:pt x="207" y="177"/>
                      </a:lnTo>
                      <a:lnTo>
                        <a:pt x="214" y="177"/>
                      </a:lnTo>
                      <a:lnTo>
                        <a:pt x="205" y="164"/>
                      </a:lnTo>
                      <a:lnTo>
                        <a:pt x="210" y="158"/>
                      </a:lnTo>
                      <a:lnTo>
                        <a:pt x="210" y="137"/>
                      </a:lnTo>
                      <a:lnTo>
                        <a:pt x="219" y="126"/>
                      </a:lnTo>
                      <a:lnTo>
                        <a:pt x="223" y="130"/>
                      </a:lnTo>
                      <a:lnTo>
                        <a:pt x="232" y="130"/>
                      </a:lnTo>
                      <a:lnTo>
                        <a:pt x="228" y="136"/>
                      </a:lnTo>
                      <a:lnTo>
                        <a:pt x="236" y="145"/>
                      </a:lnTo>
                      <a:lnTo>
                        <a:pt x="241" y="137"/>
                      </a:lnTo>
                      <a:lnTo>
                        <a:pt x="247" y="137"/>
                      </a:lnTo>
                      <a:lnTo>
                        <a:pt x="247" y="134"/>
                      </a:lnTo>
                      <a:lnTo>
                        <a:pt x="244" y="134"/>
                      </a:lnTo>
                      <a:lnTo>
                        <a:pt x="239" y="130"/>
                      </a:lnTo>
                      <a:lnTo>
                        <a:pt x="252" y="114"/>
                      </a:lnTo>
                      <a:lnTo>
                        <a:pt x="252" y="137"/>
                      </a:lnTo>
                      <a:lnTo>
                        <a:pt x="255" y="137"/>
                      </a:lnTo>
                      <a:lnTo>
                        <a:pt x="255" y="0"/>
                      </a:lnTo>
                      <a:lnTo>
                        <a:pt x="168"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 name="Freeform 22">
                  <a:extLst>
                    <a:ext uri="{FF2B5EF4-FFF2-40B4-BE49-F238E27FC236}">
                      <a16:creationId xmlns:a16="http://schemas.microsoft.com/office/drawing/2014/main" id="{1ADB6721-414B-4C6F-A938-6364797E1BD5}"/>
                    </a:ext>
                  </a:extLst>
                </p:cNvPr>
                <p:cNvSpPr>
                  <a:spLocks/>
                </p:cNvSpPr>
                <p:nvPr/>
              </p:nvSpPr>
              <p:spPr bwMode="grayWhite">
                <a:xfrm>
                  <a:off x="2276" y="406"/>
                  <a:ext cx="1089" cy="769"/>
                </a:xfrm>
                <a:custGeom>
                  <a:avLst/>
                  <a:gdLst>
                    <a:gd name="T0" fmla="*/ 32 w 1089"/>
                    <a:gd name="T1" fmla="*/ 202 h 769"/>
                    <a:gd name="T2" fmla="*/ 99 w 1089"/>
                    <a:gd name="T3" fmla="*/ 134 h 769"/>
                    <a:gd name="T4" fmla="*/ 142 w 1089"/>
                    <a:gd name="T5" fmla="*/ 181 h 769"/>
                    <a:gd name="T6" fmla="*/ 118 w 1089"/>
                    <a:gd name="T7" fmla="*/ 179 h 769"/>
                    <a:gd name="T8" fmla="*/ 216 w 1089"/>
                    <a:gd name="T9" fmla="*/ 172 h 769"/>
                    <a:gd name="T10" fmla="*/ 240 w 1089"/>
                    <a:gd name="T11" fmla="*/ 110 h 769"/>
                    <a:gd name="T12" fmla="*/ 241 w 1089"/>
                    <a:gd name="T13" fmla="*/ 124 h 769"/>
                    <a:gd name="T14" fmla="*/ 223 w 1089"/>
                    <a:gd name="T15" fmla="*/ 172 h 769"/>
                    <a:gd name="T16" fmla="*/ 301 w 1089"/>
                    <a:gd name="T17" fmla="*/ 133 h 769"/>
                    <a:gd name="T18" fmla="*/ 460 w 1089"/>
                    <a:gd name="T19" fmla="*/ 23 h 769"/>
                    <a:gd name="T20" fmla="*/ 574 w 1089"/>
                    <a:gd name="T21" fmla="*/ 29 h 769"/>
                    <a:gd name="T22" fmla="*/ 701 w 1089"/>
                    <a:gd name="T23" fmla="*/ 15 h 769"/>
                    <a:gd name="T24" fmla="*/ 840 w 1089"/>
                    <a:gd name="T25" fmla="*/ 71 h 769"/>
                    <a:gd name="T26" fmla="*/ 1001 w 1089"/>
                    <a:gd name="T27" fmla="*/ 91 h 769"/>
                    <a:gd name="T28" fmla="*/ 1080 w 1089"/>
                    <a:gd name="T29" fmla="*/ 156 h 769"/>
                    <a:gd name="T30" fmla="*/ 1019 w 1089"/>
                    <a:gd name="T31" fmla="*/ 206 h 769"/>
                    <a:gd name="T32" fmla="*/ 985 w 1089"/>
                    <a:gd name="T33" fmla="*/ 270 h 769"/>
                    <a:gd name="T34" fmla="*/ 945 w 1089"/>
                    <a:gd name="T35" fmla="*/ 273 h 769"/>
                    <a:gd name="T36" fmla="*/ 958 w 1089"/>
                    <a:gd name="T37" fmla="*/ 184 h 769"/>
                    <a:gd name="T38" fmla="*/ 906 w 1089"/>
                    <a:gd name="T39" fmla="*/ 232 h 769"/>
                    <a:gd name="T40" fmla="*/ 868 w 1089"/>
                    <a:gd name="T41" fmla="*/ 273 h 769"/>
                    <a:gd name="T42" fmla="*/ 881 w 1089"/>
                    <a:gd name="T43" fmla="*/ 318 h 769"/>
                    <a:gd name="T44" fmla="*/ 837 w 1089"/>
                    <a:gd name="T45" fmla="*/ 385 h 769"/>
                    <a:gd name="T46" fmla="*/ 844 w 1089"/>
                    <a:gd name="T47" fmla="*/ 439 h 769"/>
                    <a:gd name="T48" fmla="*/ 839 w 1089"/>
                    <a:gd name="T49" fmla="*/ 413 h 769"/>
                    <a:gd name="T50" fmla="*/ 797 w 1089"/>
                    <a:gd name="T51" fmla="*/ 416 h 769"/>
                    <a:gd name="T52" fmla="*/ 828 w 1089"/>
                    <a:gd name="T53" fmla="*/ 496 h 769"/>
                    <a:gd name="T54" fmla="*/ 751 w 1089"/>
                    <a:gd name="T55" fmla="*/ 589 h 769"/>
                    <a:gd name="T56" fmla="*/ 730 w 1089"/>
                    <a:gd name="T57" fmla="*/ 615 h 769"/>
                    <a:gd name="T58" fmla="*/ 703 w 1089"/>
                    <a:gd name="T59" fmla="*/ 706 h 769"/>
                    <a:gd name="T60" fmla="*/ 665 w 1089"/>
                    <a:gd name="T61" fmla="*/ 708 h 769"/>
                    <a:gd name="T62" fmla="*/ 711 w 1089"/>
                    <a:gd name="T63" fmla="*/ 768 h 769"/>
                    <a:gd name="T64" fmla="*/ 634 w 1089"/>
                    <a:gd name="T65" fmla="*/ 626 h 769"/>
                    <a:gd name="T66" fmla="*/ 545 w 1089"/>
                    <a:gd name="T67" fmla="*/ 596 h 769"/>
                    <a:gd name="T68" fmla="*/ 503 w 1089"/>
                    <a:gd name="T69" fmla="*/ 689 h 769"/>
                    <a:gd name="T70" fmla="*/ 471 w 1089"/>
                    <a:gd name="T71" fmla="*/ 738 h 769"/>
                    <a:gd name="T72" fmla="*/ 416 w 1089"/>
                    <a:gd name="T73" fmla="*/ 592 h 769"/>
                    <a:gd name="T74" fmla="*/ 373 w 1089"/>
                    <a:gd name="T75" fmla="*/ 607 h 769"/>
                    <a:gd name="T76" fmla="*/ 336 w 1089"/>
                    <a:gd name="T77" fmla="*/ 545 h 769"/>
                    <a:gd name="T78" fmla="*/ 223 w 1089"/>
                    <a:gd name="T79" fmla="*/ 510 h 769"/>
                    <a:gd name="T80" fmla="*/ 263 w 1089"/>
                    <a:gd name="T81" fmla="*/ 577 h 769"/>
                    <a:gd name="T82" fmla="*/ 234 w 1089"/>
                    <a:gd name="T83" fmla="*/ 620 h 769"/>
                    <a:gd name="T84" fmla="*/ 190 w 1089"/>
                    <a:gd name="T85" fmla="*/ 605 h 769"/>
                    <a:gd name="T86" fmla="*/ 119 w 1089"/>
                    <a:gd name="T87" fmla="*/ 495 h 769"/>
                    <a:gd name="T88" fmla="*/ 149 w 1089"/>
                    <a:gd name="T89" fmla="*/ 432 h 769"/>
                    <a:gd name="T90" fmla="*/ 166 w 1089"/>
                    <a:gd name="T91" fmla="*/ 385 h 769"/>
                    <a:gd name="T92" fmla="*/ 149 w 1089"/>
                    <a:gd name="T93" fmla="*/ 226 h 769"/>
                    <a:gd name="T94" fmla="*/ 86 w 1089"/>
                    <a:gd name="T95" fmla="*/ 193 h 769"/>
                    <a:gd name="T96" fmla="*/ 55 w 1089"/>
                    <a:gd name="T97" fmla="*/ 210 h 769"/>
                    <a:gd name="T98" fmla="*/ 0 w 1089"/>
                    <a:gd name="T99" fmla="*/ 226 h 76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1089" h="769">
                      <a:moveTo>
                        <a:pt x="0" y="226"/>
                      </a:moveTo>
                      <a:lnTo>
                        <a:pt x="32" y="202"/>
                      </a:lnTo>
                      <a:lnTo>
                        <a:pt x="62" y="156"/>
                      </a:lnTo>
                      <a:lnTo>
                        <a:pt x="99" y="134"/>
                      </a:lnTo>
                      <a:lnTo>
                        <a:pt x="137" y="160"/>
                      </a:lnTo>
                      <a:lnTo>
                        <a:pt x="142" y="181"/>
                      </a:lnTo>
                      <a:lnTo>
                        <a:pt x="133" y="181"/>
                      </a:lnTo>
                      <a:lnTo>
                        <a:pt x="118" y="179"/>
                      </a:lnTo>
                      <a:lnTo>
                        <a:pt x="137" y="202"/>
                      </a:lnTo>
                      <a:lnTo>
                        <a:pt x="216" y="172"/>
                      </a:lnTo>
                      <a:lnTo>
                        <a:pt x="206" y="149"/>
                      </a:lnTo>
                      <a:lnTo>
                        <a:pt x="240" y="110"/>
                      </a:lnTo>
                      <a:lnTo>
                        <a:pt x="262" y="111"/>
                      </a:lnTo>
                      <a:lnTo>
                        <a:pt x="241" y="124"/>
                      </a:lnTo>
                      <a:lnTo>
                        <a:pt x="223" y="153"/>
                      </a:lnTo>
                      <a:lnTo>
                        <a:pt x="223" y="172"/>
                      </a:lnTo>
                      <a:lnTo>
                        <a:pt x="255" y="193"/>
                      </a:lnTo>
                      <a:lnTo>
                        <a:pt x="301" y="133"/>
                      </a:lnTo>
                      <a:lnTo>
                        <a:pt x="461" y="63"/>
                      </a:lnTo>
                      <a:lnTo>
                        <a:pt x="460" y="23"/>
                      </a:lnTo>
                      <a:lnTo>
                        <a:pt x="533" y="8"/>
                      </a:lnTo>
                      <a:lnTo>
                        <a:pt x="574" y="29"/>
                      </a:lnTo>
                      <a:lnTo>
                        <a:pt x="671" y="0"/>
                      </a:lnTo>
                      <a:lnTo>
                        <a:pt x="701" y="15"/>
                      </a:lnTo>
                      <a:lnTo>
                        <a:pt x="766" y="85"/>
                      </a:lnTo>
                      <a:lnTo>
                        <a:pt x="840" y="71"/>
                      </a:lnTo>
                      <a:lnTo>
                        <a:pt x="886" y="96"/>
                      </a:lnTo>
                      <a:lnTo>
                        <a:pt x="1001" y="91"/>
                      </a:lnTo>
                      <a:lnTo>
                        <a:pt x="1088" y="118"/>
                      </a:lnTo>
                      <a:lnTo>
                        <a:pt x="1080" y="156"/>
                      </a:lnTo>
                      <a:lnTo>
                        <a:pt x="1006" y="181"/>
                      </a:lnTo>
                      <a:lnTo>
                        <a:pt x="1019" y="206"/>
                      </a:lnTo>
                      <a:lnTo>
                        <a:pt x="987" y="220"/>
                      </a:lnTo>
                      <a:lnTo>
                        <a:pt x="985" y="270"/>
                      </a:lnTo>
                      <a:lnTo>
                        <a:pt x="957" y="304"/>
                      </a:lnTo>
                      <a:lnTo>
                        <a:pt x="945" y="273"/>
                      </a:lnTo>
                      <a:lnTo>
                        <a:pt x="961" y="244"/>
                      </a:lnTo>
                      <a:lnTo>
                        <a:pt x="958" y="184"/>
                      </a:lnTo>
                      <a:lnTo>
                        <a:pt x="929" y="215"/>
                      </a:lnTo>
                      <a:lnTo>
                        <a:pt x="906" y="232"/>
                      </a:lnTo>
                      <a:lnTo>
                        <a:pt x="884" y="205"/>
                      </a:lnTo>
                      <a:lnTo>
                        <a:pt x="868" y="273"/>
                      </a:lnTo>
                      <a:lnTo>
                        <a:pt x="885" y="273"/>
                      </a:lnTo>
                      <a:lnTo>
                        <a:pt x="881" y="318"/>
                      </a:lnTo>
                      <a:lnTo>
                        <a:pt x="861" y="366"/>
                      </a:lnTo>
                      <a:lnTo>
                        <a:pt x="837" y="385"/>
                      </a:lnTo>
                      <a:lnTo>
                        <a:pt x="857" y="417"/>
                      </a:lnTo>
                      <a:lnTo>
                        <a:pt x="844" y="439"/>
                      </a:lnTo>
                      <a:lnTo>
                        <a:pt x="839" y="420"/>
                      </a:lnTo>
                      <a:lnTo>
                        <a:pt x="839" y="413"/>
                      </a:lnTo>
                      <a:lnTo>
                        <a:pt x="823" y="402"/>
                      </a:lnTo>
                      <a:lnTo>
                        <a:pt x="797" y="416"/>
                      </a:lnTo>
                      <a:lnTo>
                        <a:pt x="820" y="469"/>
                      </a:lnTo>
                      <a:lnTo>
                        <a:pt x="828" y="496"/>
                      </a:lnTo>
                      <a:lnTo>
                        <a:pt x="801" y="569"/>
                      </a:lnTo>
                      <a:lnTo>
                        <a:pt x="751" y="589"/>
                      </a:lnTo>
                      <a:lnTo>
                        <a:pt x="710" y="585"/>
                      </a:lnTo>
                      <a:lnTo>
                        <a:pt x="730" y="615"/>
                      </a:lnTo>
                      <a:lnTo>
                        <a:pt x="732" y="657"/>
                      </a:lnTo>
                      <a:lnTo>
                        <a:pt x="703" y="706"/>
                      </a:lnTo>
                      <a:lnTo>
                        <a:pt x="670" y="679"/>
                      </a:lnTo>
                      <a:lnTo>
                        <a:pt x="665" y="708"/>
                      </a:lnTo>
                      <a:lnTo>
                        <a:pt x="690" y="732"/>
                      </a:lnTo>
                      <a:lnTo>
                        <a:pt x="711" y="768"/>
                      </a:lnTo>
                      <a:lnTo>
                        <a:pt x="676" y="747"/>
                      </a:lnTo>
                      <a:lnTo>
                        <a:pt x="634" y="626"/>
                      </a:lnTo>
                      <a:lnTo>
                        <a:pt x="583" y="593"/>
                      </a:lnTo>
                      <a:lnTo>
                        <a:pt x="545" y="596"/>
                      </a:lnTo>
                      <a:lnTo>
                        <a:pt x="497" y="665"/>
                      </a:lnTo>
                      <a:lnTo>
                        <a:pt x="503" y="689"/>
                      </a:lnTo>
                      <a:lnTo>
                        <a:pt x="487" y="738"/>
                      </a:lnTo>
                      <a:lnTo>
                        <a:pt x="471" y="738"/>
                      </a:lnTo>
                      <a:lnTo>
                        <a:pt x="416" y="636"/>
                      </a:lnTo>
                      <a:lnTo>
                        <a:pt x="416" y="592"/>
                      </a:lnTo>
                      <a:lnTo>
                        <a:pt x="404" y="608"/>
                      </a:lnTo>
                      <a:lnTo>
                        <a:pt x="373" y="607"/>
                      </a:lnTo>
                      <a:lnTo>
                        <a:pt x="385" y="580"/>
                      </a:lnTo>
                      <a:lnTo>
                        <a:pt x="336" y="545"/>
                      </a:lnTo>
                      <a:lnTo>
                        <a:pt x="275" y="545"/>
                      </a:lnTo>
                      <a:lnTo>
                        <a:pt x="223" y="510"/>
                      </a:lnTo>
                      <a:lnTo>
                        <a:pt x="220" y="545"/>
                      </a:lnTo>
                      <a:lnTo>
                        <a:pt x="263" y="577"/>
                      </a:lnTo>
                      <a:lnTo>
                        <a:pt x="278" y="576"/>
                      </a:lnTo>
                      <a:lnTo>
                        <a:pt x="234" y="620"/>
                      </a:lnTo>
                      <a:lnTo>
                        <a:pt x="190" y="630"/>
                      </a:lnTo>
                      <a:lnTo>
                        <a:pt x="190" y="605"/>
                      </a:lnTo>
                      <a:lnTo>
                        <a:pt x="127" y="518"/>
                      </a:lnTo>
                      <a:lnTo>
                        <a:pt x="119" y="495"/>
                      </a:lnTo>
                      <a:lnTo>
                        <a:pt x="153" y="467"/>
                      </a:lnTo>
                      <a:lnTo>
                        <a:pt x="149" y="432"/>
                      </a:lnTo>
                      <a:lnTo>
                        <a:pt x="149" y="393"/>
                      </a:lnTo>
                      <a:lnTo>
                        <a:pt x="166" y="385"/>
                      </a:lnTo>
                      <a:lnTo>
                        <a:pt x="149" y="366"/>
                      </a:lnTo>
                      <a:lnTo>
                        <a:pt x="149" y="226"/>
                      </a:lnTo>
                      <a:lnTo>
                        <a:pt x="61" y="226"/>
                      </a:lnTo>
                      <a:lnTo>
                        <a:pt x="86" y="193"/>
                      </a:lnTo>
                      <a:lnTo>
                        <a:pt x="84" y="181"/>
                      </a:lnTo>
                      <a:lnTo>
                        <a:pt x="55" y="210"/>
                      </a:lnTo>
                      <a:lnTo>
                        <a:pt x="45" y="226"/>
                      </a:lnTo>
                      <a:lnTo>
                        <a:pt x="0" y="226"/>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 name="Freeform 23">
                  <a:extLst>
                    <a:ext uri="{FF2B5EF4-FFF2-40B4-BE49-F238E27FC236}">
                      <a16:creationId xmlns:a16="http://schemas.microsoft.com/office/drawing/2014/main" id="{31A3EB81-2754-4CAE-B55F-4BCCFE40D4CE}"/>
                    </a:ext>
                  </a:extLst>
                </p:cNvPr>
                <p:cNvSpPr>
                  <a:spLocks/>
                </p:cNvSpPr>
                <p:nvPr/>
              </p:nvSpPr>
              <p:spPr bwMode="grayWhite">
                <a:xfrm>
                  <a:off x="3135" y="720"/>
                  <a:ext cx="94" cy="157"/>
                </a:xfrm>
                <a:custGeom>
                  <a:avLst/>
                  <a:gdLst>
                    <a:gd name="T0" fmla="*/ 63 w 94"/>
                    <a:gd name="T1" fmla="*/ 0 h 157"/>
                    <a:gd name="T2" fmla="*/ 63 w 94"/>
                    <a:gd name="T3" fmla="*/ 20 h 157"/>
                    <a:gd name="T4" fmla="*/ 55 w 94"/>
                    <a:gd name="T5" fmla="*/ 33 h 157"/>
                    <a:gd name="T6" fmla="*/ 57 w 94"/>
                    <a:gd name="T7" fmla="*/ 54 h 157"/>
                    <a:gd name="T8" fmla="*/ 47 w 94"/>
                    <a:gd name="T9" fmla="*/ 82 h 157"/>
                    <a:gd name="T10" fmla="*/ 31 w 94"/>
                    <a:gd name="T11" fmla="*/ 108 h 157"/>
                    <a:gd name="T12" fmla="*/ 7 w 94"/>
                    <a:gd name="T13" fmla="*/ 125 h 157"/>
                    <a:gd name="T14" fmla="*/ 0 w 94"/>
                    <a:gd name="T15" fmla="*/ 154 h 157"/>
                    <a:gd name="T16" fmla="*/ 10 w 94"/>
                    <a:gd name="T17" fmla="*/ 156 h 157"/>
                    <a:gd name="T18" fmla="*/ 10 w 94"/>
                    <a:gd name="T19" fmla="*/ 129 h 157"/>
                    <a:gd name="T20" fmla="*/ 44 w 94"/>
                    <a:gd name="T21" fmla="*/ 127 h 157"/>
                    <a:gd name="T22" fmla="*/ 69 w 94"/>
                    <a:gd name="T23" fmla="*/ 109 h 157"/>
                    <a:gd name="T24" fmla="*/ 69 w 94"/>
                    <a:gd name="T25" fmla="*/ 72 h 157"/>
                    <a:gd name="T26" fmla="*/ 77 w 94"/>
                    <a:gd name="T27" fmla="*/ 58 h 157"/>
                    <a:gd name="T28" fmla="*/ 64 w 94"/>
                    <a:gd name="T29" fmla="*/ 34 h 157"/>
                    <a:gd name="T30" fmla="*/ 82 w 94"/>
                    <a:gd name="T31" fmla="*/ 27 h 157"/>
                    <a:gd name="T32" fmla="*/ 93 w 94"/>
                    <a:gd name="T33" fmla="*/ 8 h 157"/>
                    <a:gd name="T34" fmla="*/ 69 w 94"/>
                    <a:gd name="T35" fmla="*/ 11 h 157"/>
                    <a:gd name="T36" fmla="*/ 63 w 94"/>
                    <a:gd name="T37" fmla="*/ 0 h 15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94" h="157">
                      <a:moveTo>
                        <a:pt x="63" y="0"/>
                      </a:moveTo>
                      <a:lnTo>
                        <a:pt x="63" y="20"/>
                      </a:lnTo>
                      <a:lnTo>
                        <a:pt x="55" y="33"/>
                      </a:lnTo>
                      <a:lnTo>
                        <a:pt x="57" y="54"/>
                      </a:lnTo>
                      <a:lnTo>
                        <a:pt x="47" y="82"/>
                      </a:lnTo>
                      <a:lnTo>
                        <a:pt x="31" y="108"/>
                      </a:lnTo>
                      <a:lnTo>
                        <a:pt x="7" y="125"/>
                      </a:lnTo>
                      <a:lnTo>
                        <a:pt x="0" y="154"/>
                      </a:lnTo>
                      <a:lnTo>
                        <a:pt x="10" y="156"/>
                      </a:lnTo>
                      <a:lnTo>
                        <a:pt x="10" y="129"/>
                      </a:lnTo>
                      <a:lnTo>
                        <a:pt x="44" y="127"/>
                      </a:lnTo>
                      <a:lnTo>
                        <a:pt x="69" y="109"/>
                      </a:lnTo>
                      <a:lnTo>
                        <a:pt x="69" y="72"/>
                      </a:lnTo>
                      <a:lnTo>
                        <a:pt x="77" y="58"/>
                      </a:lnTo>
                      <a:lnTo>
                        <a:pt x="64" y="34"/>
                      </a:lnTo>
                      <a:lnTo>
                        <a:pt x="82" y="27"/>
                      </a:lnTo>
                      <a:lnTo>
                        <a:pt x="93" y="8"/>
                      </a:lnTo>
                      <a:lnTo>
                        <a:pt x="69" y="11"/>
                      </a:lnTo>
                      <a:lnTo>
                        <a:pt x="63"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 name="Freeform 24">
                  <a:extLst>
                    <a:ext uri="{FF2B5EF4-FFF2-40B4-BE49-F238E27FC236}">
                      <a16:creationId xmlns:a16="http://schemas.microsoft.com/office/drawing/2014/main" id="{971537ED-AF85-48BC-A66D-E35FC648F35A}"/>
                    </a:ext>
                  </a:extLst>
                </p:cNvPr>
                <p:cNvSpPr>
                  <a:spLocks/>
                </p:cNvSpPr>
                <p:nvPr/>
              </p:nvSpPr>
              <p:spPr bwMode="grayWhite">
                <a:xfrm>
                  <a:off x="2780" y="1139"/>
                  <a:ext cx="19" cy="36"/>
                </a:xfrm>
                <a:custGeom>
                  <a:avLst/>
                  <a:gdLst>
                    <a:gd name="T0" fmla="*/ 9 w 19"/>
                    <a:gd name="T1" fmla="*/ 0 h 36"/>
                    <a:gd name="T2" fmla="*/ 0 w 19"/>
                    <a:gd name="T3" fmla="*/ 16 h 36"/>
                    <a:gd name="T4" fmla="*/ 6 w 19"/>
                    <a:gd name="T5" fmla="*/ 35 h 36"/>
                    <a:gd name="T6" fmla="*/ 18 w 19"/>
                    <a:gd name="T7" fmla="*/ 21 h 36"/>
                    <a:gd name="T8" fmla="*/ 9 w 19"/>
                    <a:gd name="T9" fmla="*/ 0 h 3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 h="36">
                      <a:moveTo>
                        <a:pt x="9" y="0"/>
                      </a:moveTo>
                      <a:lnTo>
                        <a:pt x="0" y="16"/>
                      </a:lnTo>
                      <a:lnTo>
                        <a:pt x="6" y="35"/>
                      </a:lnTo>
                      <a:lnTo>
                        <a:pt x="18" y="21"/>
                      </a:lnTo>
                      <a:lnTo>
                        <a:pt x="9"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 name="Freeform 25">
                  <a:extLst>
                    <a:ext uri="{FF2B5EF4-FFF2-40B4-BE49-F238E27FC236}">
                      <a16:creationId xmlns:a16="http://schemas.microsoft.com/office/drawing/2014/main" id="{BF68E2DB-B53B-4CB1-B15D-21145B7F1DF2}"/>
                    </a:ext>
                  </a:extLst>
                </p:cNvPr>
                <p:cNvSpPr>
                  <a:spLocks/>
                </p:cNvSpPr>
                <p:nvPr/>
              </p:nvSpPr>
              <p:spPr bwMode="grayWhite">
                <a:xfrm>
                  <a:off x="2923" y="1177"/>
                  <a:ext cx="220" cy="94"/>
                </a:xfrm>
                <a:custGeom>
                  <a:avLst/>
                  <a:gdLst>
                    <a:gd name="T0" fmla="*/ 0 w 220"/>
                    <a:gd name="T1" fmla="*/ 0 h 94"/>
                    <a:gd name="T2" fmla="*/ 33 w 220"/>
                    <a:gd name="T3" fmla="*/ 7 h 94"/>
                    <a:gd name="T4" fmla="*/ 82 w 220"/>
                    <a:gd name="T5" fmla="*/ 41 h 94"/>
                    <a:gd name="T6" fmla="*/ 75 w 220"/>
                    <a:gd name="T7" fmla="*/ 60 h 94"/>
                    <a:gd name="T8" fmla="*/ 115 w 220"/>
                    <a:gd name="T9" fmla="*/ 77 h 94"/>
                    <a:gd name="T10" fmla="*/ 219 w 220"/>
                    <a:gd name="T11" fmla="*/ 77 h 94"/>
                    <a:gd name="T12" fmla="*/ 106 w 220"/>
                    <a:gd name="T13" fmla="*/ 93 h 94"/>
                    <a:gd name="T14" fmla="*/ 75 w 220"/>
                    <a:gd name="T15" fmla="*/ 60 h 94"/>
                    <a:gd name="T16" fmla="*/ 46 w 220"/>
                    <a:gd name="T17" fmla="*/ 54 h 94"/>
                    <a:gd name="T18" fmla="*/ 0 w 220"/>
                    <a:gd name="T19" fmla="*/ 0 h 9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20" h="94">
                      <a:moveTo>
                        <a:pt x="0" y="0"/>
                      </a:moveTo>
                      <a:lnTo>
                        <a:pt x="33" y="7"/>
                      </a:lnTo>
                      <a:lnTo>
                        <a:pt x="82" y="41"/>
                      </a:lnTo>
                      <a:lnTo>
                        <a:pt x="75" y="60"/>
                      </a:lnTo>
                      <a:lnTo>
                        <a:pt x="115" y="77"/>
                      </a:lnTo>
                      <a:lnTo>
                        <a:pt x="219" y="77"/>
                      </a:lnTo>
                      <a:lnTo>
                        <a:pt x="106" y="93"/>
                      </a:lnTo>
                      <a:lnTo>
                        <a:pt x="75" y="60"/>
                      </a:lnTo>
                      <a:lnTo>
                        <a:pt x="46" y="54"/>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 name="Freeform 26">
                  <a:extLst>
                    <a:ext uri="{FF2B5EF4-FFF2-40B4-BE49-F238E27FC236}">
                      <a16:creationId xmlns:a16="http://schemas.microsoft.com/office/drawing/2014/main" id="{379A3420-C06E-4B55-A752-BCC4C7C47EE9}"/>
                    </a:ext>
                  </a:extLst>
                </p:cNvPr>
                <p:cNvSpPr>
                  <a:spLocks/>
                </p:cNvSpPr>
                <p:nvPr/>
              </p:nvSpPr>
              <p:spPr bwMode="grayWhite">
                <a:xfrm>
                  <a:off x="3098" y="1255"/>
                  <a:ext cx="236" cy="221"/>
                </a:xfrm>
                <a:custGeom>
                  <a:avLst/>
                  <a:gdLst>
                    <a:gd name="T0" fmla="*/ 190 w 236"/>
                    <a:gd name="T1" fmla="*/ 216 h 221"/>
                    <a:gd name="T2" fmla="*/ 179 w 236"/>
                    <a:gd name="T3" fmla="*/ 212 h 221"/>
                    <a:gd name="T4" fmla="*/ 154 w 236"/>
                    <a:gd name="T5" fmla="*/ 187 h 221"/>
                    <a:gd name="T6" fmla="*/ 130 w 236"/>
                    <a:gd name="T7" fmla="*/ 182 h 221"/>
                    <a:gd name="T8" fmla="*/ 124 w 236"/>
                    <a:gd name="T9" fmla="*/ 167 h 221"/>
                    <a:gd name="T10" fmla="*/ 110 w 236"/>
                    <a:gd name="T11" fmla="*/ 155 h 221"/>
                    <a:gd name="T12" fmla="*/ 87 w 236"/>
                    <a:gd name="T13" fmla="*/ 155 h 221"/>
                    <a:gd name="T14" fmla="*/ 62 w 236"/>
                    <a:gd name="T15" fmla="*/ 165 h 221"/>
                    <a:gd name="T16" fmla="*/ 40 w 236"/>
                    <a:gd name="T17" fmla="*/ 169 h 221"/>
                    <a:gd name="T18" fmla="*/ 15 w 236"/>
                    <a:gd name="T19" fmla="*/ 169 h 221"/>
                    <a:gd name="T20" fmla="*/ 14 w 236"/>
                    <a:gd name="T21" fmla="*/ 152 h 221"/>
                    <a:gd name="T22" fmla="*/ 5 w 236"/>
                    <a:gd name="T23" fmla="*/ 127 h 221"/>
                    <a:gd name="T24" fmla="*/ 3 w 236"/>
                    <a:gd name="T25" fmla="*/ 114 h 221"/>
                    <a:gd name="T26" fmla="*/ 3 w 236"/>
                    <a:gd name="T27" fmla="*/ 79 h 221"/>
                    <a:gd name="T28" fmla="*/ 44 w 236"/>
                    <a:gd name="T29" fmla="*/ 60 h 221"/>
                    <a:gd name="T30" fmla="*/ 48 w 236"/>
                    <a:gd name="T31" fmla="*/ 41 h 221"/>
                    <a:gd name="T32" fmla="*/ 57 w 236"/>
                    <a:gd name="T33" fmla="*/ 43 h 221"/>
                    <a:gd name="T34" fmla="*/ 77 w 236"/>
                    <a:gd name="T35" fmla="*/ 22 h 221"/>
                    <a:gd name="T36" fmla="*/ 98 w 236"/>
                    <a:gd name="T37" fmla="*/ 25 h 221"/>
                    <a:gd name="T38" fmla="*/ 113 w 236"/>
                    <a:gd name="T39" fmla="*/ 10 h 221"/>
                    <a:gd name="T40" fmla="*/ 125 w 236"/>
                    <a:gd name="T41" fmla="*/ 8 h 221"/>
                    <a:gd name="T42" fmla="*/ 145 w 236"/>
                    <a:gd name="T43" fmla="*/ 34 h 221"/>
                    <a:gd name="T44" fmla="*/ 163 w 236"/>
                    <a:gd name="T45" fmla="*/ 43 h 221"/>
                    <a:gd name="T46" fmla="*/ 165 w 236"/>
                    <a:gd name="T47" fmla="*/ 16 h 221"/>
                    <a:gd name="T48" fmla="*/ 172 w 236"/>
                    <a:gd name="T49" fmla="*/ 0 h 221"/>
                    <a:gd name="T50" fmla="*/ 185 w 236"/>
                    <a:gd name="T51" fmla="*/ 22 h 221"/>
                    <a:gd name="T52" fmla="*/ 196 w 236"/>
                    <a:gd name="T53" fmla="*/ 60 h 221"/>
                    <a:gd name="T54" fmla="*/ 219 w 236"/>
                    <a:gd name="T55" fmla="*/ 83 h 221"/>
                    <a:gd name="T56" fmla="*/ 232 w 236"/>
                    <a:gd name="T57" fmla="*/ 101 h 221"/>
                    <a:gd name="T58" fmla="*/ 235 w 236"/>
                    <a:gd name="T59" fmla="*/ 133 h 221"/>
                    <a:gd name="T60" fmla="*/ 221 w 236"/>
                    <a:gd name="T61" fmla="*/ 169 h 221"/>
                    <a:gd name="T62" fmla="*/ 217 w 236"/>
                    <a:gd name="T63" fmla="*/ 202 h 221"/>
                    <a:gd name="T64" fmla="*/ 196 w 236"/>
                    <a:gd name="T65" fmla="*/ 215 h 22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36" h="221">
                      <a:moveTo>
                        <a:pt x="196" y="215"/>
                      </a:moveTo>
                      <a:lnTo>
                        <a:pt x="190" y="216"/>
                      </a:lnTo>
                      <a:lnTo>
                        <a:pt x="185" y="220"/>
                      </a:lnTo>
                      <a:lnTo>
                        <a:pt x="179" y="212"/>
                      </a:lnTo>
                      <a:lnTo>
                        <a:pt x="158" y="202"/>
                      </a:lnTo>
                      <a:lnTo>
                        <a:pt x="154" y="187"/>
                      </a:lnTo>
                      <a:lnTo>
                        <a:pt x="147" y="182"/>
                      </a:lnTo>
                      <a:lnTo>
                        <a:pt x="130" y="182"/>
                      </a:lnTo>
                      <a:lnTo>
                        <a:pt x="130" y="170"/>
                      </a:lnTo>
                      <a:lnTo>
                        <a:pt x="124" y="167"/>
                      </a:lnTo>
                      <a:lnTo>
                        <a:pt x="123" y="157"/>
                      </a:lnTo>
                      <a:lnTo>
                        <a:pt x="110" y="155"/>
                      </a:lnTo>
                      <a:lnTo>
                        <a:pt x="98" y="152"/>
                      </a:lnTo>
                      <a:lnTo>
                        <a:pt x="87" y="155"/>
                      </a:lnTo>
                      <a:lnTo>
                        <a:pt x="87" y="157"/>
                      </a:lnTo>
                      <a:lnTo>
                        <a:pt x="62" y="165"/>
                      </a:lnTo>
                      <a:lnTo>
                        <a:pt x="62" y="169"/>
                      </a:lnTo>
                      <a:lnTo>
                        <a:pt x="40" y="169"/>
                      </a:lnTo>
                      <a:lnTo>
                        <a:pt x="28" y="176"/>
                      </a:lnTo>
                      <a:lnTo>
                        <a:pt x="15" y="169"/>
                      </a:lnTo>
                      <a:lnTo>
                        <a:pt x="14" y="167"/>
                      </a:lnTo>
                      <a:lnTo>
                        <a:pt x="14" y="152"/>
                      </a:lnTo>
                      <a:lnTo>
                        <a:pt x="10" y="139"/>
                      </a:lnTo>
                      <a:lnTo>
                        <a:pt x="5" y="127"/>
                      </a:lnTo>
                      <a:lnTo>
                        <a:pt x="8" y="118"/>
                      </a:lnTo>
                      <a:lnTo>
                        <a:pt x="3" y="114"/>
                      </a:lnTo>
                      <a:lnTo>
                        <a:pt x="0" y="93"/>
                      </a:lnTo>
                      <a:lnTo>
                        <a:pt x="3" y="79"/>
                      </a:lnTo>
                      <a:lnTo>
                        <a:pt x="16" y="68"/>
                      </a:lnTo>
                      <a:lnTo>
                        <a:pt x="44" y="60"/>
                      </a:lnTo>
                      <a:lnTo>
                        <a:pt x="51" y="51"/>
                      </a:lnTo>
                      <a:lnTo>
                        <a:pt x="48" y="41"/>
                      </a:lnTo>
                      <a:lnTo>
                        <a:pt x="55" y="38"/>
                      </a:lnTo>
                      <a:lnTo>
                        <a:pt x="57" y="43"/>
                      </a:lnTo>
                      <a:lnTo>
                        <a:pt x="60" y="35"/>
                      </a:lnTo>
                      <a:lnTo>
                        <a:pt x="77" y="22"/>
                      </a:lnTo>
                      <a:lnTo>
                        <a:pt x="87" y="28"/>
                      </a:lnTo>
                      <a:lnTo>
                        <a:pt x="98" y="25"/>
                      </a:lnTo>
                      <a:lnTo>
                        <a:pt x="102" y="13"/>
                      </a:lnTo>
                      <a:lnTo>
                        <a:pt x="113" y="10"/>
                      </a:lnTo>
                      <a:lnTo>
                        <a:pt x="110" y="2"/>
                      </a:lnTo>
                      <a:lnTo>
                        <a:pt x="125" y="8"/>
                      </a:lnTo>
                      <a:lnTo>
                        <a:pt x="138" y="5"/>
                      </a:lnTo>
                      <a:lnTo>
                        <a:pt x="145" y="34"/>
                      </a:lnTo>
                      <a:lnTo>
                        <a:pt x="154" y="43"/>
                      </a:lnTo>
                      <a:lnTo>
                        <a:pt x="163" y="43"/>
                      </a:lnTo>
                      <a:lnTo>
                        <a:pt x="167" y="25"/>
                      </a:lnTo>
                      <a:lnTo>
                        <a:pt x="165" y="16"/>
                      </a:lnTo>
                      <a:lnTo>
                        <a:pt x="167" y="2"/>
                      </a:lnTo>
                      <a:lnTo>
                        <a:pt x="172" y="0"/>
                      </a:lnTo>
                      <a:lnTo>
                        <a:pt x="179" y="18"/>
                      </a:lnTo>
                      <a:lnTo>
                        <a:pt x="185" y="22"/>
                      </a:lnTo>
                      <a:lnTo>
                        <a:pt x="189" y="38"/>
                      </a:lnTo>
                      <a:lnTo>
                        <a:pt x="196" y="60"/>
                      </a:lnTo>
                      <a:lnTo>
                        <a:pt x="206" y="66"/>
                      </a:lnTo>
                      <a:lnTo>
                        <a:pt x="219" y="83"/>
                      </a:lnTo>
                      <a:lnTo>
                        <a:pt x="221" y="91"/>
                      </a:lnTo>
                      <a:lnTo>
                        <a:pt x="232" y="101"/>
                      </a:lnTo>
                      <a:lnTo>
                        <a:pt x="235" y="119"/>
                      </a:lnTo>
                      <a:lnTo>
                        <a:pt x="235" y="133"/>
                      </a:lnTo>
                      <a:lnTo>
                        <a:pt x="232" y="155"/>
                      </a:lnTo>
                      <a:lnTo>
                        <a:pt x="221" y="169"/>
                      </a:lnTo>
                      <a:lnTo>
                        <a:pt x="217" y="187"/>
                      </a:lnTo>
                      <a:lnTo>
                        <a:pt x="217" y="202"/>
                      </a:lnTo>
                      <a:lnTo>
                        <a:pt x="206" y="205"/>
                      </a:lnTo>
                      <a:lnTo>
                        <a:pt x="196" y="215"/>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 name="Freeform 27">
                  <a:extLst>
                    <a:ext uri="{FF2B5EF4-FFF2-40B4-BE49-F238E27FC236}">
                      <a16:creationId xmlns:a16="http://schemas.microsoft.com/office/drawing/2014/main" id="{C021BC81-4168-4AA9-AFAD-04CAB7C83512}"/>
                    </a:ext>
                  </a:extLst>
                </p:cNvPr>
                <p:cNvSpPr>
                  <a:spLocks/>
                </p:cNvSpPr>
                <p:nvPr/>
              </p:nvSpPr>
              <p:spPr bwMode="grayWhite">
                <a:xfrm>
                  <a:off x="3286" y="1488"/>
                  <a:ext cx="18" cy="27"/>
                </a:xfrm>
                <a:custGeom>
                  <a:avLst/>
                  <a:gdLst>
                    <a:gd name="T0" fmla="*/ 9 w 18"/>
                    <a:gd name="T1" fmla="*/ 23 h 27"/>
                    <a:gd name="T2" fmla="*/ 3 w 18"/>
                    <a:gd name="T3" fmla="*/ 19 h 27"/>
                    <a:gd name="T4" fmla="*/ 3 w 18"/>
                    <a:gd name="T5" fmla="*/ 15 h 27"/>
                    <a:gd name="T6" fmla="*/ 3 w 18"/>
                    <a:gd name="T7" fmla="*/ 11 h 27"/>
                    <a:gd name="T8" fmla="*/ 2 w 18"/>
                    <a:gd name="T9" fmla="*/ 7 h 27"/>
                    <a:gd name="T10" fmla="*/ 0 w 18"/>
                    <a:gd name="T11" fmla="*/ 0 h 27"/>
                    <a:gd name="T12" fmla="*/ 3 w 18"/>
                    <a:gd name="T13" fmla="*/ 0 h 27"/>
                    <a:gd name="T14" fmla="*/ 9 w 18"/>
                    <a:gd name="T15" fmla="*/ 4 h 27"/>
                    <a:gd name="T16" fmla="*/ 12 w 18"/>
                    <a:gd name="T17" fmla="*/ 3 h 27"/>
                    <a:gd name="T18" fmla="*/ 13 w 18"/>
                    <a:gd name="T19" fmla="*/ 3 h 27"/>
                    <a:gd name="T20" fmla="*/ 17 w 18"/>
                    <a:gd name="T21" fmla="*/ 0 h 27"/>
                    <a:gd name="T22" fmla="*/ 17 w 18"/>
                    <a:gd name="T23" fmla="*/ 11 h 27"/>
                    <a:gd name="T24" fmla="*/ 15 w 18"/>
                    <a:gd name="T25" fmla="*/ 15 h 27"/>
                    <a:gd name="T26" fmla="*/ 13 w 18"/>
                    <a:gd name="T27" fmla="*/ 19 h 27"/>
                    <a:gd name="T28" fmla="*/ 13 w 18"/>
                    <a:gd name="T29" fmla="*/ 22 h 27"/>
                    <a:gd name="T30" fmla="*/ 12 w 18"/>
                    <a:gd name="T31" fmla="*/ 23 h 27"/>
                    <a:gd name="T32" fmla="*/ 12 w 18"/>
                    <a:gd name="T33" fmla="*/ 26 h 27"/>
                    <a:gd name="T34" fmla="*/ 9 w 18"/>
                    <a:gd name="T35" fmla="*/ 23 h 2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8" h="27">
                      <a:moveTo>
                        <a:pt x="9" y="23"/>
                      </a:moveTo>
                      <a:lnTo>
                        <a:pt x="3" y="19"/>
                      </a:lnTo>
                      <a:lnTo>
                        <a:pt x="3" y="15"/>
                      </a:lnTo>
                      <a:lnTo>
                        <a:pt x="3" y="11"/>
                      </a:lnTo>
                      <a:lnTo>
                        <a:pt x="2" y="7"/>
                      </a:lnTo>
                      <a:lnTo>
                        <a:pt x="0" y="0"/>
                      </a:lnTo>
                      <a:lnTo>
                        <a:pt x="3" y="0"/>
                      </a:lnTo>
                      <a:lnTo>
                        <a:pt x="9" y="4"/>
                      </a:lnTo>
                      <a:lnTo>
                        <a:pt x="12" y="3"/>
                      </a:lnTo>
                      <a:lnTo>
                        <a:pt x="13" y="3"/>
                      </a:lnTo>
                      <a:lnTo>
                        <a:pt x="17" y="0"/>
                      </a:lnTo>
                      <a:lnTo>
                        <a:pt x="17" y="11"/>
                      </a:lnTo>
                      <a:lnTo>
                        <a:pt x="15" y="15"/>
                      </a:lnTo>
                      <a:lnTo>
                        <a:pt x="13" y="19"/>
                      </a:lnTo>
                      <a:lnTo>
                        <a:pt x="13" y="22"/>
                      </a:lnTo>
                      <a:lnTo>
                        <a:pt x="12" y="23"/>
                      </a:lnTo>
                      <a:lnTo>
                        <a:pt x="12" y="26"/>
                      </a:lnTo>
                      <a:lnTo>
                        <a:pt x="9" y="23"/>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 name="Freeform 28">
                  <a:extLst>
                    <a:ext uri="{FF2B5EF4-FFF2-40B4-BE49-F238E27FC236}">
                      <a16:creationId xmlns:a16="http://schemas.microsoft.com/office/drawing/2014/main" id="{69AD2A25-A2B0-44D4-9193-C53465B7E866}"/>
                    </a:ext>
                  </a:extLst>
                </p:cNvPr>
                <p:cNvSpPr>
                  <a:spLocks/>
                </p:cNvSpPr>
                <p:nvPr/>
              </p:nvSpPr>
              <p:spPr bwMode="grayWhite">
                <a:xfrm>
                  <a:off x="2463" y="1235"/>
                  <a:ext cx="26" cy="106"/>
                </a:xfrm>
                <a:custGeom>
                  <a:avLst/>
                  <a:gdLst>
                    <a:gd name="T0" fmla="*/ 3 w 26"/>
                    <a:gd name="T1" fmla="*/ 37 h 106"/>
                    <a:gd name="T2" fmla="*/ 13 w 26"/>
                    <a:gd name="T3" fmla="*/ 28 h 106"/>
                    <a:gd name="T4" fmla="*/ 20 w 26"/>
                    <a:gd name="T5" fmla="*/ 0 h 106"/>
                    <a:gd name="T6" fmla="*/ 25 w 26"/>
                    <a:gd name="T7" fmla="*/ 42 h 106"/>
                    <a:gd name="T8" fmla="*/ 17 w 26"/>
                    <a:gd name="T9" fmla="*/ 94 h 106"/>
                    <a:gd name="T10" fmla="*/ 0 w 26"/>
                    <a:gd name="T11" fmla="*/ 105 h 106"/>
                    <a:gd name="T12" fmla="*/ 0 w 26"/>
                    <a:gd name="T13" fmla="*/ 80 h 106"/>
                    <a:gd name="T14" fmla="*/ 5 w 26"/>
                    <a:gd name="T15" fmla="*/ 64 h 106"/>
                    <a:gd name="T16" fmla="*/ 3 w 26"/>
                    <a:gd name="T17" fmla="*/ 37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6" h="106">
                      <a:moveTo>
                        <a:pt x="3" y="37"/>
                      </a:moveTo>
                      <a:lnTo>
                        <a:pt x="13" y="28"/>
                      </a:lnTo>
                      <a:lnTo>
                        <a:pt x="20" y="0"/>
                      </a:lnTo>
                      <a:lnTo>
                        <a:pt x="25" y="42"/>
                      </a:lnTo>
                      <a:lnTo>
                        <a:pt x="17" y="94"/>
                      </a:lnTo>
                      <a:lnTo>
                        <a:pt x="0" y="105"/>
                      </a:lnTo>
                      <a:lnTo>
                        <a:pt x="0" y="80"/>
                      </a:lnTo>
                      <a:lnTo>
                        <a:pt x="5" y="64"/>
                      </a:lnTo>
                      <a:lnTo>
                        <a:pt x="3" y="37"/>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grpSp>
      <p:sp>
        <p:nvSpPr>
          <p:cNvPr id="3104" name="Rectangle 32"/>
          <p:cNvSpPr>
            <a:spLocks noGrp="1" noChangeArrowheads="1"/>
          </p:cNvSpPr>
          <p:nvPr>
            <p:ph type="ctrTitle" sz="quarter"/>
          </p:nvPr>
        </p:nvSpPr>
        <p:spPr>
          <a:xfrm>
            <a:off x="685800" y="3429000"/>
            <a:ext cx="7772400" cy="1143000"/>
          </a:xfrm>
        </p:spPr>
        <p:txBody>
          <a:bodyPr/>
          <a:lstStyle>
            <a:lvl1pPr>
              <a:defRPr/>
            </a:lvl1pPr>
          </a:lstStyle>
          <a:p>
            <a:pPr lvl="0"/>
            <a:r>
              <a:rPr lang="en-US" noProof="0"/>
              <a:t>Click to edit Master title style</a:t>
            </a:r>
          </a:p>
        </p:txBody>
      </p:sp>
      <p:sp>
        <p:nvSpPr>
          <p:cNvPr id="3105" name="Rectangle 33"/>
          <p:cNvSpPr>
            <a:spLocks noGrp="1" noChangeArrowheads="1"/>
          </p:cNvSpPr>
          <p:nvPr>
            <p:ph type="subTitle" sz="quarter" idx="1"/>
          </p:nvPr>
        </p:nvSpPr>
        <p:spPr>
          <a:xfrm>
            <a:off x="1371600" y="4648200"/>
            <a:ext cx="6400800" cy="1752600"/>
          </a:xfrm>
        </p:spPr>
        <p:txBody>
          <a:bodyPr anchor="ctr"/>
          <a:lstStyle>
            <a:lvl1pPr marL="0" indent="0" algn="ctr">
              <a:buFont typeface="Monotype Sorts" pitchFamily="2" charset="2"/>
              <a:buNone/>
              <a:defRPr/>
            </a:lvl1pPr>
          </a:lstStyle>
          <a:p>
            <a:pPr lvl="0"/>
            <a:r>
              <a:rPr lang="en-US" noProof="0"/>
              <a:t>Click to edit Master subtitle style</a:t>
            </a:r>
          </a:p>
        </p:txBody>
      </p:sp>
      <p:sp>
        <p:nvSpPr>
          <p:cNvPr id="34" name="Rectangle 34">
            <a:extLst>
              <a:ext uri="{FF2B5EF4-FFF2-40B4-BE49-F238E27FC236}">
                <a16:creationId xmlns:a16="http://schemas.microsoft.com/office/drawing/2014/main" id="{1A09743E-BEC5-407E-BF51-4B2D9BCDBDB2}"/>
              </a:ext>
            </a:extLst>
          </p:cNvPr>
          <p:cNvSpPr>
            <a:spLocks noGrp="1" noChangeArrowheads="1"/>
          </p:cNvSpPr>
          <p:nvPr>
            <p:ph type="dt" sz="quarter" idx="10"/>
          </p:nvPr>
        </p:nvSpPr>
        <p:spPr/>
        <p:txBody>
          <a:bodyPr/>
          <a:lstStyle>
            <a:lvl1pPr>
              <a:defRPr/>
            </a:lvl1pPr>
          </a:lstStyle>
          <a:p>
            <a:pPr>
              <a:defRPr/>
            </a:pPr>
            <a:endParaRPr lang="en-US"/>
          </a:p>
        </p:txBody>
      </p:sp>
      <p:sp>
        <p:nvSpPr>
          <p:cNvPr id="35" name="Rectangle 35">
            <a:extLst>
              <a:ext uri="{FF2B5EF4-FFF2-40B4-BE49-F238E27FC236}">
                <a16:creationId xmlns:a16="http://schemas.microsoft.com/office/drawing/2014/main" id="{51CFD545-69A5-42D1-B27E-DD520A40A369}"/>
              </a:ext>
            </a:extLst>
          </p:cNvPr>
          <p:cNvSpPr>
            <a:spLocks noGrp="1" noChangeArrowheads="1"/>
          </p:cNvSpPr>
          <p:nvPr>
            <p:ph type="ftr" sz="quarter" idx="11"/>
          </p:nvPr>
        </p:nvSpPr>
        <p:spPr bwMode="auto">
          <a:xfrm>
            <a:off x="3124200" y="6400800"/>
            <a:ext cx="289560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lvl1pPr algn="ctr" eaLnBrk="0" hangingPunct="0">
              <a:defRPr sz="1400">
                <a:cs typeface="+mn-cs"/>
              </a:defRPr>
            </a:lvl1pPr>
          </a:lstStyle>
          <a:p>
            <a:pPr>
              <a:defRPr/>
            </a:pPr>
            <a:r>
              <a:rPr lang="en-US"/>
              <a:t>Liang, Introduction to Java Programming, Eleventh Edition, (c) 2017 Pearson Education, Inc. All rights reserved. </a:t>
            </a:r>
          </a:p>
        </p:txBody>
      </p:sp>
      <p:sp>
        <p:nvSpPr>
          <p:cNvPr id="36" name="Rectangle 36">
            <a:extLst>
              <a:ext uri="{FF2B5EF4-FFF2-40B4-BE49-F238E27FC236}">
                <a16:creationId xmlns:a16="http://schemas.microsoft.com/office/drawing/2014/main" id="{6DEC6EF3-FC42-4DDB-860C-13ECB3477C37}"/>
              </a:ext>
            </a:extLst>
          </p:cNvPr>
          <p:cNvSpPr>
            <a:spLocks noGrp="1" noChangeArrowheads="1"/>
          </p:cNvSpPr>
          <p:nvPr>
            <p:ph type="sldNum" sz="quarter" idx="12"/>
          </p:nvPr>
        </p:nvSpPr>
        <p:spPr>
          <a:xfrm>
            <a:off x="6553200" y="6400800"/>
            <a:ext cx="1905000" cy="457200"/>
          </a:xfrm>
        </p:spPr>
        <p:txBody>
          <a:bodyPr/>
          <a:lstStyle>
            <a:lvl1pPr>
              <a:defRPr/>
            </a:lvl1pPr>
          </a:lstStyle>
          <a:p>
            <a:fld id="{E6CC38AF-09FD-4954-8A75-4C2217439B8A}" type="slidenum">
              <a:rPr lang="en-US" altLang="en-US"/>
              <a:pPr/>
              <a:t>‹#›</a:t>
            </a:fld>
            <a:endParaRPr lang="en-US" altLang="en-US"/>
          </a:p>
        </p:txBody>
      </p:sp>
    </p:spTree>
    <p:extLst>
      <p:ext uri="{BB962C8B-B14F-4D97-AF65-F5344CB8AC3E}">
        <p14:creationId xmlns:p14="http://schemas.microsoft.com/office/powerpoint/2010/main" val="1502132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2">
            <a:extLst>
              <a:ext uri="{FF2B5EF4-FFF2-40B4-BE49-F238E27FC236}">
                <a16:creationId xmlns:a16="http://schemas.microsoft.com/office/drawing/2014/main" id="{49BD9068-0220-424B-B4C9-0651F0296129}"/>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34">
            <a:extLst>
              <a:ext uri="{FF2B5EF4-FFF2-40B4-BE49-F238E27FC236}">
                <a16:creationId xmlns:a16="http://schemas.microsoft.com/office/drawing/2014/main" id="{DAEB1394-329F-4CB4-AD32-E9C42C60EF3B}"/>
              </a:ext>
            </a:extLst>
          </p:cNvPr>
          <p:cNvSpPr>
            <a:spLocks noGrp="1" noChangeArrowheads="1"/>
          </p:cNvSpPr>
          <p:nvPr>
            <p:ph type="sldNum" sz="quarter" idx="11"/>
          </p:nvPr>
        </p:nvSpPr>
        <p:spPr>
          <a:ln/>
        </p:spPr>
        <p:txBody>
          <a:bodyPr/>
          <a:lstStyle>
            <a:lvl1pPr>
              <a:defRPr/>
            </a:lvl1pPr>
          </a:lstStyle>
          <a:p>
            <a:fld id="{10ECEE06-1D64-4C3B-881D-068F2920C440}" type="slidenum">
              <a:rPr lang="en-US" altLang="en-US"/>
              <a:pPr/>
              <a:t>‹#›</a:t>
            </a:fld>
            <a:endParaRPr lang="en-US" altLang="en-US"/>
          </a:p>
        </p:txBody>
      </p:sp>
    </p:spTree>
    <p:extLst>
      <p:ext uri="{BB962C8B-B14F-4D97-AF65-F5344CB8AC3E}">
        <p14:creationId xmlns:p14="http://schemas.microsoft.com/office/powerpoint/2010/main" val="120395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Rectangle 32">
            <a:extLst>
              <a:ext uri="{FF2B5EF4-FFF2-40B4-BE49-F238E27FC236}">
                <a16:creationId xmlns:a16="http://schemas.microsoft.com/office/drawing/2014/main" id="{70E4A12A-E973-468A-BE86-BD02416FC27C}"/>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34">
            <a:extLst>
              <a:ext uri="{FF2B5EF4-FFF2-40B4-BE49-F238E27FC236}">
                <a16:creationId xmlns:a16="http://schemas.microsoft.com/office/drawing/2014/main" id="{98A07CF3-6B70-47D8-873F-1BB303A217E6}"/>
              </a:ext>
            </a:extLst>
          </p:cNvPr>
          <p:cNvSpPr>
            <a:spLocks noGrp="1" noChangeArrowheads="1"/>
          </p:cNvSpPr>
          <p:nvPr>
            <p:ph type="sldNum" sz="quarter" idx="11"/>
          </p:nvPr>
        </p:nvSpPr>
        <p:spPr>
          <a:ln/>
        </p:spPr>
        <p:txBody>
          <a:bodyPr/>
          <a:lstStyle>
            <a:lvl1pPr>
              <a:defRPr/>
            </a:lvl1pPr>
          </a:lstStyle>
          <a:p>
            <a:fld id="{8F490819-0F2B-43C1-9EB3-21DD22F29E2F}" type="slidenum">
              <a:rPr lang="en-US" altLang="en-US"/>
              <a:pPr/>
              <a:t>‹#›</a:t>
            </a:fld>
            <a:endParaRPr lang="en-US" altLang="en-US"/>
          </a:p>
        </p:txBody>
      </p:sp>
    </p:spTree>
    <p:extLst>
      <p:ext uri="{BB962C8B-B14F-4D97-AF65-F5344CB8AC3E}">
        <p14:creationId xmlns:p14="http://schemas.microsoft.com/office/powerpoint/2010/main" val="944378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65735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5735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32">
            <a:extLst>
              <a:ext uri="{FF2B5EF4-FFF2-40B4-BE49-F238E27FC236}">
                <a16:creationId xmlns:a16="http://schemas.microsoft.com/office/drawing/2014/main" id="{592F8A04-57DB-4722-89FE-9FA0A49F235C}"/>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34">
            <a:extLst>
              <a:ext uri="{FF2B5EF4-FFF2-40B4-BE49-F238E27FC236}">
                <a16:creationId xmlns:a16="http://schemas.microsoft.com/office/drawing/2014/main" id="{B1B16BC6-8BE4-4F1F-AE8B-1EADA3CE0353}"/>
              </a:ext>
            </a:extLst>
          </p:cNvPr>
          <p:cNvSpPr>
            <a:spLocks noGrp="1" noChangeArrowheads="1"/>
          </p:cNvSpPr>
          <p:nvPr>
            <p:ph type="sldNum" sz="quarter" idx="11"/>
          </p:nvPr>
        </p:nvSpPr>
        <p:spPr>
          <a:ln/>
        </p:spPr>
        <p:txBody>
          <a:bodyPr/>
          <a:lstStyle>
            <a:lvl1pPr>
              <a:defRPr/>
            </a:lvl1pPr>
          </a:lstStyle>
          <a:p>
            <a:fld id="{5D61FFA3-7DAF-4992-9E36-7DBDADBBA5D6}" type="slidenum">
              <a:rPr lang="en-US" altLang="en-US"/>
              <a:pPr/>
              <a:t>‹#›</a:t>
            </a:fld>
            <a:endParaRPr lang="en-US" altLang="en-US"/>
          </a:p>
        </p:txBody>
      </p:sp>
    </p:spTree>
    <p:extLst>
      <p:ext uri="{BB962C8B-B14F-4D97-AF65-F5344CB8AC3E}">
        <p14:creationId xmlns:p14="http://schemas.microsoft.com/office/powerpoint/2010/main" val="220044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32">
            <a:extLst>
              <a:ext uri="{FF2B5EF4-FFF2-40B4-BE49-F238E27FC236}">
                <a16:creationId xmlns:a16="http://schemas.microsoft.com/office/drawing/2014/main" id="{D64345D2-8180-41EA-91AB-675BB32D9276}"/>
              </a:ext>
            </a:extLst>
          </p:cNvPr>
          <p:cNvSpPr>
            <a:spLocks noGrp="1" noChangeArrowheads="1"/>
          </p:cNvSpPr>
          <p:nvPr>
            <p:ph type="dt" sz="half" idx="10"/>
          </p:nvPr>
        </p:nvSpPr>
        <p:spPr>
          <a:ln/>
        </p:spPr>
        <p:txBody>
          <a:bodyPr/>
          <a:lstStyle>
            <a:lvl1pPr>
              <a:defRPr/>
            </a:lvl1pPr>
          </a:lstStyle>
          <a:p>
            <a:pPr>
              <a:defRPr/>
            </a:pPr>
            <a:endParaRPr lang="en-US"/>
          </a:p>
        </p:txBody>
      </p:sp>
      <p:sp>
        <p:nvSpPr>
          <p:cNvPr id="8" name="Rectangle 34">
            <a:extLst>
              <a:ext uri="{FF2B5EF4-FFF2-40B4-BE49-F238E27FC236}">
                <a16:creationId xmlns:a16="http://schemas.microsoft.com/office/drawing/2014/main" id="{9AE3A408-646C-479C-8BE6-408CEE3F3312}"/>
              </a:ext>
            </a:extLst>
          </p:cNvPr>
          <p:cNvSpPr>
            <a:spLocks noGrp="1" noChangeArrowheads="1"/>
          </p:cNvSpPr>
          <p:nvPr>
            <p:ph type="sldNum" sz="quarter" idx="11"/>
          </p:nvPr>
        </p:nvSpPr>
        <p:spPr>
          <a:ln/>
        </p:spPr>
        <p:txBody>
          <a:bodyPr/>
          <a:lstStyle>
            <a:lvl1pPr>
              <a:defRPr/>
            </a:lvl1pPr>
          </a:lstStyle>
          <a:p>
            <a:fld id="{C7B4EFDF-DBCD-4D0A-BB0B-7D7F33276D1B}" type="slidenum">
              <a:rPr lang="en-US" altLang="en-US"/>
              <a:pPr/>
              <a:t>‹#›</a:t>
            </a:fld>
            <a:endParaRPr lang="en-US" altLang="en-US"/>
          </a:p>
        </p:txBody>
      </p:sp>
    </p:spTree>
    <p:extLst>
      <p:ext uri="{BB962C8B-B14F-4D97-AF65-F5344CB8AC3E}">
        <p14:creationId xmlns:p14="http://schemas.microsoft.com/office/powerpoint/2010/main" val="38103975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32">
            <a:extLst>
              <a:ext uri="{FF2B5EF4-FFF2-40B4-BE49-F238E27FC236}">
                <a16:creationId xmlns:a16="http://schemas.microsoft.com/office/drawing/2014/main" id="{EDE48D5A-79E1-4528-97FC-7A59C8454BFB}"/>
              </a:ext>
            </a:extLst>
          </p:cNvPr>
          <p:cNvSpPr>
            <a:spLocks noGrp="1" noChangeArrowheads="1"/>
          </p:cNvSpPr>
          <p:nvPr>
            <p:ph type="dt" sz="half" idx="10"/>
          </p:nvPr>
        </p:nvSpPr>
        <p:spPr>
          <a:ln/>
        </p:spPr>
        <p:txBody>
          <a:bodyPr/>
          <a:lstStyle>
            <a:lvl1pPr>
              <a:defRPr/>
            </a:lvl1pPr>
          </a:lstStyle>
          <a:p>
            <a:pPr>
              <a:defRPr/>
            </a:pPr>
            <a:endParaRPr lang="en-US"/>
          </a:p>
        </p:txBody>
      </p:sp>
      <p:sp>
        <p:nvSpPr>
          <p:cNvPr id="4" name="Rectangle 34">
            <a:extLst>
              <a:ext uri="{FF2B5EF4-FFF2-40B4-BE49-F238E27FC236}">
                <a16:creationId xmlns:a16="http://schemas.microsoft.com/office/drawing/2014/main" id="{458BD032-1B66-4C16-A37B-A2C00E301FDF}"/>
              </a:ext>
            </a:extLst>
          </p:cNvPr>
          <p:cNvSpPr>
            <a:spLocks noGrp="1" noChangeArrowheads="1"/>
          </p:cNvSpPr>
          <p:nvPr>
            <p:ph type="sldNum" sz="quarter" idx="11"/>
          </p:nvPr>
        </p:nvSpPr>
        <p:spPr>
          <a:ln/>
        </p:spPr>
        <p:txBody>
          <a:bodyPr/>
          <a:lstStyle>
            <a:lvl1pPr>
              <a:defRPr/>
            </a:lvl1pPr>
          </a:lstStyle>
          <a:p>
            <a:fld id="{BBDCBCA8-5B45-4309-ABEF-7F25577E53A2}" type="slidenum">
              <a:rPr lang="en-US" altLang="en-US"/>
              <a:pPr/>
              <a:t>‹#›</a:t>
            </a:fld>
            <a:endParaRPr lang="en-US" altLang="en-US"/>
          </a:p>
        </p:txBody>
      </p:sp>
    </p:spTree>
    <p:extLst>
      <p:ext uri="{BB962C8B-B14F-4D97-AF65-F5344CB8AC3E}">
        <p14:creationId xmlns:p14="http://schemas.microsoft.com/office/powerpoint/2010/main" val="17709343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2">
            <a:extLst>
              <a:ext uri="{FF2B5EF4-FFF2-40B4-BE49-F238E27FC236}">
                <a16:creationId xmlns:a16="http://schemas.microsoft.com/office/drawing/2014/main" id="{C758F7DA-D8C7-414C-B176-D5322A607C8F}"/>
              </a:ext>
            </a:extLst>
          </p:cNvPr>
          <p:cNvSpPr>
            <a:spLocks noGrp="1" noChangeArrowheads="1"/>
          </p:cNvSpPr>
          <p:nvPr>
            <p:ph type="dt" sz="half" idx="10"/>
          </p:nvPr>
        </p:nvSpPr>
        <p:spPr>
          <a:ln/>
        </p:spPr>
        <p:txBody>
          <a:bodyPr/>
          <a:lstStyle>
            <a:lvl1pPr>
              <a:defRPr/>
            </a:lvl1pPr>
          </a:lstStyle>
          <a:p>
            <a:pPr>
              <a:defRPr/>
            </a:pPr>
            <a:endParaRPr lang="en-US"/>
          </a:p>
        </p:txBody>
      </p:sp>
      <p:sp>
        <p:nvSpPr>
          <p:cNvPr id="3" name="Rectangle 34">
            <a:extLst>
              <a:ext uri="{FF2B5EF4-FFF2-40B4-BE49-F238E27FC236}">
                <a16:creationId xmlns:a16="http://schemas.microsoft.com/office/drawing/2014/main" id="{DD491720-93D9-4F05-AD6D-97871221F414}"/>
              </a:ext>
            </a:extLst>
          </p:cNvPr>
          <p:cNvSpPr>
            <a:spLocks noGrp="1" noChangeArrowheads="1"/>
          </p:cNvSpPr>
          <p:nvPr>
            <p:ph type="sldNum" sz="quarter" idx="11"/>
          </p:nvPr>
        </p:nvSpPr>
        <p:spPr>
          <a:ln/>
        </p:spPr>
        <p:txBody>
          <a:bodyPr/>
          <a:lstStyle>
            <a:lvl1pPr>
              <a:defRPr/>
            </a:lvl1pPr>
          </a:lstStyle>
          <a:p>
            <a:fld id="{CC596DEC-688A-495B-90F3-1472E632205A}" type="slidenum">
              <a:rPr lang="en-US" altLang="en-US"/>
              <a:pPr/>
              <a:t>‹#›</a:t>
            </a:fld>
            <a:endParaRPr lang="en-US" altLang="en-US"/>
          </a:p>
        </p:txBody>
      </p:sp>
    </p:spTree>
    <p:extLst>
      <p:ext uri="{BB962C8B-B14F-4D97-AF65-F5344CB8AC3E}">
        <p14:creationId xmlns:p14="http://schemas.microsoft.com/office/powerpoint/2010/main" val="209077028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32">
            <a:extLst>
              <a:ext uri="{FF2B5EF4-FFF2-40B4-BE49-F238E27FC236}">
                <a16:creationId xmlns:a16="http://schemas.microsoft.com/office/drawing/2014/main" id="{A649EF61-0186-46F3-9CDE-EB453447791D}"/>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34">
            <a:extLst>
              <a:ext uri="{FF2B5EF4-FFF2-40B4-BE49-F238E27FC236}">
                <a16:creationId xmlns:a16="http://schemas.microsoft.com/office/drawing/2014/main" id="{529C60F7-1A85-4AAC-8DBA-E398A2F1ABBD}"/>
              </a:ext>
            </a:extLst>
          </p:cNvPr>
          <p:cNvSpPr>
            <a:spLocks noGrp="1" noChangeArrowheads="1"/>
          </p:cNvSpPr>
          <p:nvPr>
            <p:ph type="sldNum" sz="quarter" idx="11"/>
          </p:nvPr>
        </p:nvSpPr>
        <p:spPr>
          <a:ln/>
        </p:spPr>
        <p:txBody>
          <a:bodyPr/>
          <a:lstStyle>
            <a:lvl1pPr>
              <a:defRPr/>
            </a:lvl1pPr>
          </a:lstStyle>
          <a:p>
            <a:fld id="{47D18B56-623B-48B1-BC90-BB567D16DC22}" type="slidenum">
              <a:rPr lang="en-US" altLang="en-US"/>
              <a:pPr/>
              <a:t>‹#›</a:t>
            </a:fld>
            <a:endParaRPr lang="en-US" altLang="en-US"/>
          </a:p>
        </p:txBody>
      </p:sp>
    </p:spTree>
    <p:extLst>
      <p:ext uri="{BB962C8B-B14F-4D97-AF65-F5344CB8AC3E}">
        <p14:creationId xmlns:p14="http://schemas.microsoft.com/office/powerpoint/2010/main" val="29087744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2">
            <a:extLst>
              <a:ext uri="{FF2B5EF4-FFF2-40B4-BE49-F238E27FC236}">
                <a16:creationId xmlns:a16="http://schemas.microsoft.com/office/drawing/2014/main" id="{B80F71EC-F11C-43EA-BC50-9F3D909FDAA5}"/>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34">
            <a:extLst>
              <a:ext uri="{FF2B5EF4-FFF2-40B4-BE49-F238E27FC236}">
                <a16:creationId xmlns:a16="http://schemas.microsoft.com/office/drawing/2014/main" id="{E1C98511-F82F-4AF9-B512-127541FD305C}"/>
              </a:ext>
            </a:extLst>
          </p:cNvPr>
          <p:cNvSpPr>
            <a:spLocks noGrp="1" noChangeArrowheads="1"/>
          </p:cNvSpPr>
          <p:nvPr>
            <p:ph type="sldNum" sz="quarter" idx="11"/>
          </p:nvPr>
        </p:nvSpPr>
        <p:spPr>
          <a:ln/>
        </p:spPr>
        <p:txBody>
          <a:bodyPr/>
          <a:lstStyle>
            <a:lvl1pPr>
              <a:defRPr/>
            </a:lvl1pPr>
          </a:lstStyle>
          <a:p>
            <a:fld id="{21600824-6026-48DE-9C56-293AA4E86D1D}" type="slidenum">
              <a:rPr lang="en-US" altLang="en-US"/>
              <a:pPr/>
              <a:t>‹#›</a:t>
            </a:fld>
            <a:endParaRPr lang="en-US" altLang="en-US"/>
          </a:p>
        </p:txBody>
      </p:sp>
    </p:spTree>
    <p:extLst>
      <p:ext uri="{BB962C8B-B14F-4D97-AF65-F5344CB8AC3E}">
        <p14:creationId xmlns:p14="http://schemas.microsoft.com/office/powerpoint/2010/main" val="336212229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32">
            <a:extLst>
              <a:ext uri="{FF2B5EF4-FFF2-40B4-BE49-F238E27FC236}">
                <a16:creationId xmlns:a16="http://schemas.microsoft.com/office/drawing/2014/main" id="{115641F7-B890-415C-B248-F09A8281169F}"/>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34">
            <a:extLst>
              <a:ext uri="{FF2B5EF4-FFF2-40B4-BE49-F238E27FC236}">
                <a16:creationId xmlns:a16="http://schemas.microsoft.com/office/drawing/2014/main" id="{BB09ED7F-2C93-4163-8518-31D84257884F}"/>
              </a:ext>
            </a:extLst>
          </p:cNvPr>
          <p:cNvSpPr>
            <a:spLocks noGrp="1" noChangeArrowheads="1"/>
          </p:cNvSpPr>
          <p:nvPr>
            <p:ph type="sldNum" sz="quarter" idx="11"/>
          </p:nvPr>
        </p:nvSpPr>
        <p:spPr>
          <a:ln/>
        </p:spPr>
        <p:txBody>
          <a:bodyPr/>
          <a:lstStyle>
            <a:lvl1pPr>
              <a:defRPr/>
            </a:lvl1pPr>
          </a:lstStyle>
          <a:p>
            <a:fld id="{CC799D6C-9D67-40B8-B684-007FBE7C9F28}" type="slidenum">
              <a:rPr lang="en-US" altLang="en-US"/>
              <a:pPr/>
              <a:t>‹#›</a:t>
            </a:fld>
            <a:endParaRPr lang="en-US" altLang="en-US"/>
          </a:p>
        </p:txBody>
      </p:sp>
    </p:spTree>
    <p:extLst>
      <p:ext uri="{BB962C8B-B14F-4D97-AF65-F5344CB8AC3E}">
        <p14:creationId xmlns:p14="http://schemas.microsoft.com/office/powerpoint/2010/main" val="275314176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2">
            <a:extLst>
              <a:ext uri="{FF2B5EF4-FFF2-40B4-BE49-F238E27FC236}">
                <a16:creationId xmlns:a16="http://schemas.microsoft.com/office/drawing/2014/main" id="{FC21BAF9-D655-4A34-9E31-C0EC51D33B53}"/>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34">
            <a:extLst>
              <a:ext uri="{FF2B5EF4-FFF2-40B4-BE49-F238E27FC236}">
                <a16:creationId xmlns:a16="http://schemas.microsoft.com/office/drawing/2014/main" id="{26518A50-8F1F-4331-931B-3AE378F4F598}"/>
              </a:ext>
            </a:extLst>
          </p:cNvPr>
          <p:cNvSpPr>
            <a:spLocks noGrp="1" noChangeArrowheads="1"/>
          </p:cNvSpPr>
          <p:nvPr>
            <p:ph type="sldNum" sz="quarter" idx="11"/>
          </p:nvPr>
        </p:nvSpPr>
        <p:spPr>
          <a:ln/>
        </p:spPr>
        <p:txBody>
          <a:bodyPr/>
          <a:lstStyle>
            <a:lvl1pPr>
              <a:defRPr/>
            </a:lvl1pPr>
          </a:lstStyle>
          <a:p>
            <a:fld id="{ECF7C91F-229D-47FE-87C0-BC2C9B7FE6E9}" type="slidenum">
              <a:rPr lang="en-US" altLang="en-US"/>
              <a:pPr/>
              <a:t>‹#›</a:t>
            </a:fld>
            <a:endParaRPr lang="en-US" altLang="en-US"/>
          </a:p>
        </p:txBody>
      </p:sp>
    </p:spTree>
    <p:extLst>
      <p:ext uri="{BB962C8B-B14F-4D97-AF65-F5344CB8AC3E}">
        <p14:creationId xmlns:p14="http://schemas.microsoft.com/office/powerpoint/2010/main" val="313146503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85750"/>
            <a:ext cx="19431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28575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2">
            <a:extLst>
              <a:ext uri="{FF2B5EF4-FFF2-40B4-BE49-F238E27FC236}">
                <a16:creationId xmlns:a16="http://schemas.microsoft.com/office/drawing/2014/main" id="{89A926C1-168B-437D-9974-46A3D38EB954}"/>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34">
            <a:extLst>
              <a:ext uri="{FF2B5EF4-FFF2-40B4-BE49-F238E27FC236}">
                <a16:creationId xmlns:a16="http://schemas.microsoft.com/office/drawing/2014/main" id="{02CC5FCC-04EC-40BE-8CCB-6493EAED852B}"/>
              </a:ext>
            </a:extLst>
          </p:cNvPr>
          <p:cNvSpPr>
            <a:spLocks noGrp="1" noChangeArrowheads="1"/>
          </p:cNvSpPr>
          <p:nvPr>
            <p:ph type="sldNum" sz="quarter" idx="11"/>
          </p:nvPr>
        </p:nvSpPr>
        <p:spPr>
          <a:ln/>
        </p:spPr>
        <p:txBody>
          <a:bodyPr/>
          <a:lstStyle>
            <a:lvl1pPr>
              <a:defRPr/>
            </a:lvl1pPr>
          </a:lstStyle>
          <a:p>
            <a:fld id="{FC0F48DA-DC90-4628-AE30-921DB74ADB01}" type="slidenum">
              <a:rPr lang="en-US" altLang="en-US"/>
              <a:pPr/>
              <a:t>‹#›</a:t>
            </a:fld>
            <a:endParaRPr lang="en-US" altLang="en-US"/>
          </a:p>
        </p:txBody>
      </p:sp>
    </p:spTree>
    <p:extLst>
      <p:ext uri="{BB962C8B-B14F-4D97-AF65-F5344CB8AC3E}">
        <p14:creationId xmlns:p14="http://schemas.microsoft.com/office/powerpoint/2010/main" val="30281232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Rectangle 32">
            <a:extLst>
              <a:ext uri="{FF2B5EF4-FFF2-40B4-BE49-F238E27FC236}">
                <a16:creationId xmlns:a16="http://schemas.microsoft.com/office/drawing/2014/main" id="{EC004871-8F83-4EE7-A331-A3FCF523CB12}"/>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34">
            <a:extLst>
              <a:ext uri="{FF2B5EF4-FFF2-40B4-BE49-F238E27FC236}">
                <a16:creationId xmlns:a16="http://schemas.microsoft.com/office/drawing/2014/main" id="{88114C2F-E09A-4F27-909C-CFD2EC135B7F}"/>
              </a:ext>
            </a:extLst>
          </p:cNvPr>
          <p:cNvSpPr>
            <a:spLocks noGrp="1" noChangeArrowheads="1"/>
          </p:cNvSpPr>
          <p:nvPr>
            <p:ph type="sldNum" sz="quarter" idx="11"/>
          </p:nvPr>
        </p:nvSpPr>
        <p:spPr>
          <a:ln/>
        </p:spPr>
        <p:txBody>
          <a:bodyPr/>
          <a:lstStyle>
            <a:lvl1pPr>
              <a:defRPr/>
            </a:lvl1pPr>
          </a:lstStyle>
          <a:p>
            <a:fld id="{480A1AAE-7CEA-4D79-A316-C6F0BC771BAE}" type="slidenum">
              <a:rPr lang="en-US" altLang="en-US"/>
              <a:pPr/>
              <a:t>‹#›</a:t>
            </a:fld>
            <a:endParaRPr lang="en-US" altLang="en-US"/>
          </a:p>
        </p:txBody>
      </p:sp>
    </p:spTree>
    <p:extLst>
      <p:ext uri="{BB962C8B-B14F-4D97-AF65-F5344CB8AC3E}">
        <p14:creationId xmlns:p14="http://schemas.microsoft.com/office/powerpoint/2010/main" val="1020708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65735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5735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32">
            <a:extLst>
              <a:ext uri="{FF2B5EF4-FFF2-40B4-BE49-F238E27FC236}">
                <a16:creationId xmlns:a16="http://schemas.microsoft.com/office/drawing/2014/main" id="{52C0498C-ADFA-448E-AB4A-031FB892E7F3}"/>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34">
            <a:extLst>
              <a:ext uri="{FF2B5EF4-FFF2-40B4-BE49-F238E27FC236}">
                <a16:creationId xmlns:a16="http://schemas.microsoft.com/office/drawing/2014/main" id="{2412D360-BED1-4778-822A-1BAB448C2168}"/>
              </a:ext>
            </a:extLst>
          </p:cNvPr>
          <p:cNvSpPr>
            <a:spLocks noGrp="1" noChangeArrowheads="1"/>
          </p:cNvSpPr>
          <p:nvPr>
            <p:ph type="sldNum" sz="quarter" idx="11"/>
          </p:nvPr>
        </p:nvSpPr>
        <p:spPr>
          <a:ln/>
        </p:spPr>
        <p:txBody>
          <a:bodyPr/>
          <a:lstStyle>
            <a:lvl1pPr>
              <a:defRPr/>
            </a:lvl1pPr>
          </a:lstStyle>
          <a:p>
            <a:fld id="{E48F3761-3349-482F-92DD-01C9E8C06027}" type="slidenum">
              <a:rPr lang="en-US" altLang="en-US"/>
              <a:pPr/>
              <a:t>‹#›</a:t>
            </a:fld>
            <a:endParaRPr lang="en-US" altLang="en-US"/>
          </a:p>
        </p:txBody>
      </p:sp>
    </p:spTree>
    <p:extLst>
      <p:ext uri="{BB962C8B-B14F-4D97-AF65-F5344CB8AC3E}">
        <p14:creationId xmlns:p14="http://schemas.microsoft.com/office/powerpoint/2010/main" val="26979697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32">
            <a:extLst>
              <a:ext uri="{FF2B5EF4-FFF2-40B4-BE49-F238E27FC236}">
                <a16:creationId xmlns:a16="http://schemas.microsoft.com/office/drawing/2014/main" id="{C08022AE-630B-45ED-AB03-7B348AC4D5B7}"/>
              </a:ext>
            </a:extLst>
          </p:cNvPr>
          <p:cNvSpPr>
            <a:spLocks noGrp="1" noChangeArrowheads="1"/>
          </p:cNvSpPr>
          <p:nvPr>
            <p:ph type="dt" sz="half" idx="10"/>
          </p:nvPr>
        </p:nvSpPr>
        <p:spPr>
          <a:ln/>
        </p:spPr>
        <p:txBody>
          <a:bodyPr/>
          <a:lstStyle>
            <a:lvl1pPr>
              <a:defRPr/>
            </a:lvl1pPr>
          </a:lstStyle>
          <a:p>
            <a:pPr>
              <a:defRPr/>
            </a:pPr>
            <a:endParaRPr lang="en-US"/>
          </a:p>
        </p:txBody>
      </p:sp>
      <p:sp>
        <p:nvSpPr>
          <p:cNvPr id="8" name="Rectangle 34">
            <a:extLst>
              <a:ext uri="{FF2B5EF4-FFF2-40B4-BE49-F238E27FC236}">
                <a16:creationId xmlns:a16="http://schemas.microsoft.com/office/drawing/2014/main" id="{A5E92ABA-033A-417F-93DF-C6929413E68F}"/>
              </a:ext>
            </a:extLst>
          </p:cNvPr>
          <p:cNvSpPr>
            <a:spLocks noGrp="1" noChangeArrowheads="1"/>
          </p:cNvSpPr>
          <p:nvPr>
            <p:ph type="sldNum" sz="quarter" idx="11"/>
          </p:nvPr>
        </p:nvSpPr>
        <p:spPr>
          <a:ln/>
        </p:spPr>
        <p:txBody>
          <a:bodyPr/>
          <a:lstStyle>
            <a:lvl1pPr>
              <a:defRPr/>
            </a:lvl1pPr>
          </a:lstStyle>
          <a:p>
            <a:fld id="{245F6AE4-322D-4735-A876-0548BE90D6B1}" type="slidenum">
              <a:rPr lang="en-US" altLang="en-US"/>
              <a:pPr/>
              <a:t>‹#›</a:t>
            </a:fld>
            <a:endParaRPr lang="en-US" altLang="en-US"/>
          </a:p>
        </p:txBody>
      </p:sp>
    </p:spTree>
    <p:extLst>
      <p:ext uri="{BB962C8B-B14F-4D97-AF65-F5344CB8AC3E}">
        <p14:creationId xmlns:p14="http://schemas.microsoft.com/office/powerpoint/2010/main" val="18692555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32">
            <a:extLst>
              <a:ext uri="{FF2B5EF4-FFF2-40B4-BE49-F238E27FC236}">
                <a16:creationId xmlns:a16="http://schemas.microsoft.com/office/drawing/2014/main" id="{CC5F0F5C-150D-4FA7-9EAB-988746872EBD}"/>
              </a:ext>
            </a:extLst>
          </p:cNvPr>
          <p:cNvSpPr>
            <a:spLocks noGrp="1" noChangeArrowheads="1"/>
          </p:cNvSpPr>
          <p:nvPr>
            <p:ph type="dt" sz="half" idx="10"/>
          </p:nvPr>
        </p:nvSpPr>
        <p:spPr>
          <a:ln/>
        </p:spPr>
        <p:txBody>
          <a:bodyPr/>
          <a:lstStyle>
            <a:lvl1pPr>
              <a:defRPr/>
            </a:lvl1pPr>
          </a:lstStyle>
          <a:p>
            <a:pPr>
              <a:defRPr/>
            </a:pPr>
            <a:endParaRPr lang="en-US"/>
          </a:p>
        </p:txBody>
      </p:sp>
      <p:sp>
        <p:nvSpPr>
          <p:cNvPr id="4" name="Rectangle 34">
            <a:extLst>
              <a:ext uri="{FF2B5EF4-FFF2-40B4-BE49-F238E27FC236}">
                <a16:creationId xmlns:a16="http://schemas.microsoft.com/office/drawing/2014/main" id="{94993F4A-AF9F-45A1-A3F7-18E99A04C1CD}"/>
              </a:ext>
            </a:extLst>
          </p:cNvPr>
          <p:cNvSpPr>
            <a:spLocks noGrp="1" noChangeArrowheads="1"/>
          </p:cNvSpPr>
          <p:nvPr>
            <p:ph type="sldNum" sz="quarter" idx="11"/>
          </p:nvPr>
        </p:nvSpPr>
        <p:spPr>
          <a:ln/>
        </p:spPr>
        <p:txBody>
          <a:bodyPr/>
          <a:lstStyle>
            <a:lvl1pPr>
              <a:defRPr/>
            </a:lvl1pPr>
          </a:lstStyle>
          <a:p>
            <a:fld id="{7D0F5775-0810-40A7-BBC9-C80B26E38199}" type="slidenum">
              <a:rPr lang="en-US" altLang="en-US"/>
              <a:pPr/>
              <a:t>‹#›</a:t>
            </a:fld>
            <a:endParaRPr lang="en-US" altLang="en-US"/>
          </a:p>
        </p:txBody>
      </p:sp>
    </p:spTree>
    <p:extLst>
      <p:ext uri="{BB962C8B-B14F-4D97-AF65-F5344CB8AC3E}">
        <p14:creationId xmlns:p14="http://schemas.microsoft.com/office/powerpoint/2010/main" val="8836365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2">
            <a:extLst>
              <a:ext uri="{FF2B5EF4-FFF2-40B4-BE49-F238E27FC236}">
                <a16:creationId xmlns:a16="http://schemas.microsoft.com/office/drawing/2014/main" id="{9E1C2D2B-C94D-4754-8FC4-DB96E994ABD3}"/>
              </a:ext>
            </a:extLst>
          </p:cNvPr>
          <p:cNvSpPr>
            <a:spLocks noGrp="1" noChangeArrowheads="1"/>
          </p:cNvSpPr>
          <p:nvPr>
            <p:ph type="dt" sz="half" idx="10"/>
          </p:nvPr>
        </p:nvSpPr>
        <p:spPr>
          <a:ln/>
        </p:spPr>
        <p:txBody>
          <a:bodyPr/>
          <a:lstStyle>
            <a:lvl1pPr>
              <a:defRPr/>
            </a:lvl1pPr>
          </a:lstStyle>
          <a:p>
            <a:pPr>
              <a:defRPr/>
            </a:pPr>
            <a:endParaRPr lang="en-US"/>
          </a:p>
        </p:txBody>
      </p:sp>
      <p:sp>
        <p:nvSpPr>
          <p:cNvPr id="3" name="Rectangle 34">
            <a:extLst>
              <a:ext uri="{FF2B5EF4-FFF2-40B4-BE49-F238E27FC236}">
                <a16:creationId xmlns:a16="http://schemas.microsoft.com/office/drawing/2014/main" id="{D43308F4-E3B2-4C13-91E2-30C9EC364A57}"/>
              </a:ext>
            </a:extLst>
          </p:cNvPr>
          <p:cNvSpPr>
            <a:spLocks noGrp="1" noChangeArrowheads="1"/>
          </p:cNvSpPr>
          <p:nvPr>
            <p:ph type="sldNum" sz="quarter" idx="11"/>
          </p:nvPr>
        </p:nvSpPr>
        <p:spPr>
          <a:ln/>
        </p:spPr>
        <p:txBody>
          <a:bodyPr/>
          <a:lstStyle>
            <a:lvl1pPr>
              <a:defRPr/>
            </a:lvl1pPr>
          </a:lstStyle>
          <a:p>
            <a:fld id="{D2923718-0CEF-41DA-BB81-DCA5338828E3}" type="slidenum">
              <a:rPr lang="en-US" altLang="en-US"/>
              <a:pPr/>
              <a:t>‹#›</a:t>
            </a:fld>
            <a:endParaRPr lang="en-US" altLang="en-US"/>
          </a:p>
        </p:txBody>
      </p:sp>
    </p:spTree>
    <p:extLst>
      <p:ext uri="{BB962C8B-B14F-4D97-AF65-F5344CB8AC3E}">
        <p14:creationId xmlns:p14="http://schemas.microsoft.com/office/powerpoint/2010/main" val="21726418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32">
            <a:extLst>
              <a:ext uri="{FF2B5EF4-FFF2-40B4-BE49-F238E27FC236}">
                <a16:creationId xmlns:a16="http://schemas.microsoft.com/office/drawing/2014/main" id="{F50B08E2-0156-4E6E-A00C-A2F334B9D86A}"/>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34">
            <a:extLst>
              <a:ext uri="{FF2B5EF4-FFF2-40B4-BE49-F238E27FC236}">
                <a16:creationId xmlns:a16="http://schemas.microsoft.com/office/drawing/2014/main" id="{478D6279-C785-4B41-B56D-3D7DFBE35937}"/>
              </a:ext>
            </a:extLst>
          </p:cNvPr>
          <p:cNvSpPr>
            <a:spLocks noGrp="1" noChangeArrowheads="1"/>
          </p:cNvSpPr>
          <p:nvPr>
            <p:ph type="sldNum" sz="quarter" idx="11"/>
          </p:nvPr>
        </p:nvSpPr>
        <p:spPr>
          <a:ln/>
        </p:spPr>
        <p:txBody>
          <a:bodyPr/>
          <a:lstStyle>
            <a:lvl1pPr>
              <a:defRPr/>
            </a:lvl1pPr>
          </a:lstStyle>
          <a:p>
            <a:fld id="{3BC50E79-E004-4F1E-9BB2-9201FCBFAC3E}" type="slidenum">
              <a:rPr lang="en-US" altLang="en-US"/>
              <a:pPr/>
              <a:t>‹#›</a:t>
            </a:fld>
            <a:endParaRPr lang="en-US" altLang="en-US"/>
          </a:p>
        </p:txBody>
      </p:sp>
    </p:spTree>
    <p:extLst>
      <p:ext uri="{BB962C8B-B14F-4D97-AF65-F5344CB8AC3E}">
        <p14:creationId xmlns:p14="http://schemas.microsoft.com/office/powerpoint/2010/main" val="38263414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32">
            <a:extLst>
              <a:ext uri="{FF2B5EF4-FFF2-40B4-BE49-F238E27FC236}">
                <a16:creationId xmlns:a16="http://schemas.microsoft.com/office/drawing/2014/main" id="{C71BCB3F-55EE-4315-B039-BAB16165EF2F}"/>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34">
            <a:extLst>
              <a:ext uri="{FF2B5EF4-FFF2-40B4-BE49-F238E27FC236}">
                <a16:creationId xmlns:a16="http://schemas.microsoft.com/office/drawing/2014/main" id="{BBD7F47E-D7B2-4A3B-BE10-5CF6BBD22258}"/>
              </a:ext>
            </a:extLst>
          </p:cNvPr>
          <p:cNvSpPr>
            <a:spLocks noGrp="1" noChangeArrowheads="1"/>
          </p:cNvSpPr>
          <p:nvPr>
            <p:ph type="sldNum" sz="quarter" idx="11"/>
          </p:nvPr>
        </p:nvSpPr>
        <p:spPr>
          <a:ln/>
        </p:spPr>
        <p:txBody>
          <a:bodyPr/>
          <a:lstStyle>
            <a:lvl1pPr>
              <a:defRPr/>
            </a:lvl1pPr>
          </a:lstStyle>
          <a:p>
            <a:fld id="{85B8985A-7724-4D82-AEF9-5380186859B8}" type="slidenum">
              <a:rPr lang="en-US" altLang="en-US"/>
              <a:pPr/>
              <a:t>‹#›</a:t>
            </a:fld>
            <a:endParaRPr lang="en-US" altLang="en-US"/>
          </a:p>
        </p:txBody>
      </p:sp>
    </p:spTree>
    <p:extLst>
      <p:ext uri="{BB962C8B-B14F-4D97-AF65-F5344CB8AC3E}">
        <p14:creationId xmlns:p14="http://schemas.microsoft.com/office/powerpoint/2010/main" val="4724496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9">
            <a:extLst>
              <a:ext uri="{FF2B5EF4-FFF2-40B4-BE49-F238E27FC236}">
                <a16:creationId xmlns:a16="http://schemas.microsoft.com/office/drawing/2014/main" id="{D1584C9B-CC9D-4653-920C-BAF47383F86E}"/>
              </a:ext>
            </a:extLst>
          </p:cNvPr>
          <p:cNvGrpSpPr>
            <a:grpSpLocks/>
          </p:cNvGrpSpPr>
          <p:nvPr/>
        </p:nvGrpSpPr>
        <p:grpSpPr bwMode="auto">
          <a:xfrm>
            <a:off x="0" y="4367213"/>
            <a:ext cx="9131300" cy="2478087"/>
            <a:chOff x="0" y="2751"/>
            <a:chExt cx="5752" cy="1561"/>
          </a:xfrm>
        </p:grpSpPr>
        <p:sp>
          <p:nvSpPr>
            <p:cNvPr id="1032" name="Rectangle 2">
              <a:extLst>
                <a:ext uri="{FF2B5EF4-FFF2-40B4-BE49-F238E27FC236}">
                  <a16:creationId xmlns:a16="http://schemas.microsoft.com/office/drawing/2014/main" id="{D6B87B26-3BB4-452B-8D91-F43CD87E6ED8}"/>
                </a:ext>
              </a:extLst>
            </p:cNvPr>
            <p:cNvSpPr>
              <a:spLocks noChangeArrowheads="1"/>
            </p:cNvSpPr>
            <p:nvPr/>
          </p:nvSpPr>
          <p:spPr bwMode="hidden">
            <a:xfrm>
              <a:off x="0" y="4080"/>
              <a:ext cx="5752" cy="232"/>
            </a:xfrm>
            <a:prstGeom prst="rect">
              <a:avLst/>
            </a:prstGeom>
            <a:gradFill rotWithShape="0">
              <a:gsLst>
                <a:gs pos="0">
                  <a:schemeClr val="bg1"/>
                </a:gs>
                <a:gs pos="100000">
                  <a:schemeClr val="hlink"/>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cs typeface="+mn-cs"/>
              </a:endParaRPr>
            </a:p>
          </p:txBody>
        </p:sp>
        <p:grpSp>
          <p:nvGrpSpPr>
            <p:cNvPr id="1033" name="Group 28">
              <a:extLst>
                <a:ext uri="{FF2B5EF4-FFF2-40B4-BE49-F238E27FC236}">
                  <a16:creationId xmlns:a16="http://schemas.microsoft.com/office/drawing/2014/main" id="{97A1F1C7-574B-4F40-B8D5-E04DB82BEF68}"/>
                </a:ext>
              </a:extLst>
            </p:cNvPr>
            <p:cNvGrpSpPr>
              <a:grpSpLocks/>
            </p:cNvGrpSpPr>
            <p:nvPr/>
          </p:nvGrpSpPr>
          <p:grpSpPr bwMode="auto">
            <a:xfrm>
              <a:off x="4458" y="2751"/>
              <a:ext cx="1190" cy="1426"/>
              <a:chOff x="4458" y="2751"/>
              <a:chExt cx="1190" cy="1426"/>
            </a:xfrm>
          </p:grpSpPr>
          <p:sp>
            <p:nvSpPr>
              <p:cNvPr id="1034" name="Freeform 3">
                <a:extLst>
                  <a:ext uri="{FF2B5EF4-FFF2-40B4-BE49-F238E27FC236}">
                    <a16:creationId xmlns:a16="http://schemas.microsoft.com/office/drawing/2014/main" id="{D14340B7-0CD8-4B4F-A135-E35635154607}"/>
                  </a:ext>
                </a:extLst>
              </p:cNvPr>
              <p:cNvSpPr>
                <a:spLocks/>
              </p:cNvSpPr>
              <p:nvPr/>
            </p:nvSpPr>
            <p:spPr bwMode="ltGray">
              <a:xfrm>
                <a:off x="4614" y="2790"/>
                <a:ext cx="1034" cy="1273"/>
              </a:xfrm>
              <a:custGeom>
                <a:avLst/>
                <a:gdLst>
                  <a:gd name="T0" fmla="*/ 646 w 1034"/>
                  <a:gd name="T1" fmla="*/ 23 h 1273"/>
                  <a:gd name="T2" fmla="*/ 765 w 1034"/>
                  <a:gd name="T3" fmla="*/ 92 h 1273"/>
                  <a:gd name="T4" fmla="*/ 866 w 1034"/>
                  <a:gd name="T5" fmla="*/ 184 h 1273"/>
                  <a:gd name="T6" fmla="*/ 944 w 1034"/>
                  <a:gd name="T7" fmla="*/ 294 h 1273"/>
                  <a:gd name="T8" fmla="*/ 1000 w 1034"/>
                  <a:gd name="T9" fmla="*/ 417 h 1273"/>
                  <a:gd name="T10" fmla="*/ 1030 w 1034"/>
                  <a:gd name="T11" fmla="*/ 550 h 1273"/>
                  <a:gd name="T12" fmla="*/ 1030 w 1034"/>
                  <a:gd name="T13" fmla="*/ 688 h 1273"/>
                  <a:gd name="T14" fmla="*/ 1000 w 1034"/>
                  <a:gd name="T15" fmla="*/ 821 h 1273"/>
                  <a:gd name="T16" fmla="*/ 944 w 1034"/>
                  <a:gd name="T17" fmla="*/ 944 h 1273"/>
                  <a:gd name="T18" fmla="*/ 866 w 1034"/>
                  <a:gd name="T19" fmla="*/ 1055 h 1273"/>
                  <a:gd name="T20" fmla="*/ 765 w 1034"/>
                  <a:gd name="T21" fmla="*/ 1148 h 1273"/>
                  <a:gd name="T22" fmla="*/ 646 w 1034"/>
                  <a:gd name="T23" fmla="*/ 1215 h 1273"/>
                  <a:gd name="T24" fmla="*/ 517 w 1034"/>
                  <a:gd name="T25" fmla="*/ 1257 h 1273"/>
                  <a:gd name="T26" fmla="*/ 382 w 1034"/>
                  <a:gd name="T27" fmla="*/ 1272 h 1273"/>
                  <a:gd name="T28" fmla="*/ 246 w 1034"/>
                  <a:gd name="T29" fmla="*/ 1257 h 1273"/>
                  <a:gd name="T30" fmla="*/ 118 w 1034"/>
                  <a:gd name="T31" fmla="*/ 1215 h 1273"/>
                  <a:gd name="T32" fmla="*/ 0 w 1034"/>
                  <a:gd name="T33" fmla="*/ 1148 h 1273"/>
                  <a:gd name="T34" fmla="*/ 89 w 1034"/>
                  <a:gd name="T35" fmla="*/ 1129 h 1273"/>
                  <a:gd name="T36" fmla="*/ 201 w 1034"/>
                  <a:gd name="T37" fmla="*/ 1179 h 1273"/>
                  <a:gd name="T38" fmla="*/ 320 w 1034"/>
                  <a:gd name="T39" fmla="*/ 1204 h 1273"/>
                  <a:gd name="T40" fmla="*/ 443 w 1034"/>
                  <a:gd name="T41" fmla="*/ 1204 h 1273"/>
                  <a:gd name="T42" fmla="*/ 563 w 1034"/>
                  <a:gd name="T43" fmla="*/ 1179 h 1273"/>
                  <a:gd name="T44" fmla="*/ 675 w 1034"/>
                  <a:gd name="T45" fmla="*/ 1129 h 1273"/>
                  <a:gd name="T46" fmla="*/ 775 w 1034"/>
                  <a:gd name="T47" fmla="*/ 1057 h 1273"/>
                  <a:gd name="T48" fmla="*/ 857 w 1034"/>
                  <a:gd name="T49" fmla="*/ 965 h 1273"/>
                  <a:gd name="T50" fmla="*/ 919 w 1034"/>
                  <a:gd name="T51" fmla="*/ 858 h 1273"/>
                  <a:gd name="T52" fmla="*/ 956 w 1034"/>
                  <a:gd name="T53" fmla="*/ 742 h 1273"/>
                  <a:gd name="T54" fmla="*/ 969 w 1034"/>
                  <a:gd name="T55" fmla="*/ 619 h 1273"/>
                  <a:gd name="T56" fmla="*/ 956 w 1034"/>
                  <a:gd name="T57" fmla="*/ 496 h 1273"/>
                  <a:gd name="T58" fmla="*/ 919 w 1034"/>
                  <a:gd name="T59" fmla="*/ 381 h 1273"/>
                  <a:gd name="T60" fmla="*/ 857 w 1034"/>
                  <a:gd name="T61" fmla="*/ 273 h 1273"/>
                  <a:gd name="T62" fmla="*/ 775 w 1034"/>
                  <a:gd name="T63" fmla="*/ 182 h 1273"/>
                  <a:gd name="T64" fmla="*/ 675 w 1034"/>
                  <a:gd name="T65" fmla="*/ 110 h 1273"/>
                  <a:gd name="T66" fmla="*/ 563 w 1034"/>
                  <a:gd name="T67" fmla="*/ 61 h 1273"/>
                  <a:gd name="T68" fmla="*/ 582 w 1034"/>
                  <a:gd name="T69" fmla="*/ 0 h 127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034" h="1273">
                    <a:moveTo>
                      <a:pt x="582" y="0"/>
                    </a:moveTo>
                    <a:lnTo>
                      <a:pt x="646" y="23"/>
                    </a:lnTo>
                    <a:lnTo>
                      <a:pt x="707" y="56"/>
                    </a:lnTo>
                    <a:lnTo>
                      <a:pt x="765" y="92"/>
                    </a:lnTo>
                    <a:lnTo>
                      <a:pt x="818" y="134"/>
                    </a:lnTo>
                    <a:lnTo>
                      <a:pt x="866" y="184"/>
                    </a:lnTo>
                    <a:lnTo>
                      <a:pt x="908" y="237"/>
                    </a:lnTo>
                    <a:lnTo>
                      <a:pt x="944" y="294"/>
                    </a:lnTo>
                    <a:lnTo>
                      <a:pt x="977" y="353"/>
                    </a:lnTo>
                    <a:lnTo>
                      <a:pt x="1000" y="417"/>
                    </a:lnTo>
                    <a:lnTo>
                      <a:pt x="1018" y="483"/>
                    </a:lnTo>
                    <a:lnTo>
                      <a:pt x="1030" y="550"/>
                    </a:lnTo>
                    <a:lnTo>
                      <a:pt x="1033" y="619"/>
                    </a:lnTo>
                    <a:lnTo>
                      <a:pt x="1030" y="688"/>
                    </a:lnTo>
                    <a:lnTo>
                      <a:pt x="1018" y="756"/>
                    </a:lnTo>
                    <a:lnTo>
                      <a:pt x="1000" y="821"/>
                    </a:lnTo>
                    <a:lnTo>
                      <a:pt x="977" y="884"/>
                    </a:lnTo>
                    <a:lnTo>
                      <a:pt x="944" y="944"/>
                    </a:lnTo>
                    <a:lnTo>
                      <a:pt x="908" y="1003"/>
                    </a:lnTo>
                    <a:lnTo>
                      <a:pt x="866" y="1055"/>
                    </a:lnTo>
                    <a:lnTo>
                      <a:pt x="818" y="1105"/>
                    </a:lnTo>
                    <a:lnTo>
                      <a:pt x="765" y="1148"/>
                    </a:lnTo>
                    <a:lnTo>
                      <a:pt x="707" y="1183"/>
                    </a:lnTo>
                    <a:lnTo>
                      <a:pt x="646" y="1215"/>
                    </a:lnTo>
                    <a:lnTo>
                      <a:pt x="582" y="1239"/>
                    </a:lnTo>
                    <a:lnTo>
                      <a:pt x="517" y="1257"/>
                    </a:lnTo>
                    <a:lnTo>
                      <a:pt x="450" y="1269"/>
                    </a:lnTo>
                    <a:lnTo>
                      <a:pt x="382" y="1272"/>
                    </a:lnTo>
                    <a:lnTo>
                      <a:pt x="313" y="1269"/>
                    </a:lnTo>
                    <a:lnTo>
                      <a:pt x="246" y="1257"/>
                    </a:lnTo>
                    <a:lnTo>
                      <a:pt x="180" y="1239"/>
                    </a:lnTo>
                    <a:lnTo>
                      <a:pt x="118" y="1215"/>
                    </a:lnTo>
                    <a:lnTo>
                      <a:pt x="57" y="1183"/>
                    </a:lnTo>
                    <a:lnTo>
                      <a:pt x="0" y="1148"/>
                    </a:lnTo>
                    <a:lnTo>
                      <a:pt x="36" y="1095"/>
                    </a:lnTo>
                    <a:lnTo>
                      <a:pt x="89" y="1129"/>
                    </a:lnTo>
                    <a:lnTo>
                      <a:pt x="144" y="1156"/>
                    </a:lnTo>
                    <a:lnTo>
                      <a:pt x="201" y="1179"/>
                    </a:lnTo>
                    <a:lnTo>
                      <a:pt x="261" y="1195"/>
                    </a:lnTo>
                    <a:lnTo>
                      <a:pt x="320" y="1204"/>
                    </a:lnTo>
                    <a:lnTo>
                      <a:pt x="382" y="1208"/>
                    </a:lnTo>
                    <a:lnTo>
                      <a:pt x="443" y="1204"/>
                    </a:lnTo>
                    <a:lnTo>
                      <a:pt x="504" y="1195"/>
                    </a:lnTo>
                    <a:lnTo>
                      <a:pt x="563" y="1179"/>
                    </a:lnTo>
                    <a:lnTo>
                      <a:pt x="621" y="1156"/>
                    </a:lnTo>
                    <a:lnTo>
                      <a:pt x="675" y="1129"/>
                    </a:lnTo>
                    <a:lnTo>
                      <a:pt x="727" y="1095"/>
                    </a:lnTo>
                    <a:lnTo>
                      <a:pt x="775" y="1057"/>
                    </a:lnTo>
                    <a:lnTo>
                      <a:pt x="818" y="1013"/>
                    </a:lnTo>
                    <a:lnTo>
                      <a:pt x="857" y="965"/>
                    </a:lnTo>
                    <a:lnTo>
                      <a:pt x="890" y="913"/>
                    </a:lnTo>
                    <a:lnTo>
                      <a:pt x="919" y="858"/>
                    </a:lnTo>
                    <a:lnTo>
                      <a:pt x="941" y="802"/>
                    </a:lnTo>
                    <a:lnTo>
                      <a:pt x="956" y="742"/>
                    </a:lnTo>
                    <a:lnTo>
                      <a:pt x="965" y="680"/>
                    </a:lnTo>
                    <a:lnTo>
                      <a:pt x="969" y="619"/>
                    </a:lnTo>
                    <a:lnTo>
                      <a:pt x="965" y="557"/>
                    </a:lnTo>
                    <a:lnTo>
                      <a:pt x="956" y="496"/>
                    </a:lnTo>
                    <a:lnTo>
                      <a:pt x="941" y="437"/>
                    </a:lnTo>
                    <a:lnTo>
                      <a:pt x="919" y="381"/>
                    </a:lnTo>
                    <a:lnTo>
                      <a:pt x="890" y="325"/>
                    </a:lnTo>
                    <a:lnTo>
                      <a:pt x="857" y="273"/>
                    </a:lnTo>
                    <a:lnTo>
                      <a:pt x="818" y="225"/>
                    </a:lnTo>
                    <a:lnTo>
                      <a:pt x="775" y="182"/>
                    </a:lnTo>
                    <a:lnTo>
                      <a:pt x="727" y="144"/>
                    </a:lnTo>
                    <a:lnTo>
                      <a:pt x="675" y="110"/>
                    </a:lnTo>
                    <a:lnTo>
                      <a:pt x="621" y="81"/>
                    </a:lnTo>
                    <a:lnTo>
                      <a:pt x="563" y="61"/>
                    </a:lnTo>
                    <a:lnTo>
                      <a:pt x="565" y="56"/>
                    </a:lnTo>
                    <a:lnTo>
                      <a:pt x="582" y="0"/>
                    </a:lnTo>
                  </a:path>
                </a:pathLst>
              </a:custGeom>
              <a:gradFill rotWithShape="0">
                <a:gsLst>
                  <a:gs pos="0">
                    <a:schemeClr val="bg2"/>
                  </a:gs>
                  <a:gs pos="100000">
                    <a:schemeClr val="bg1"/>
                  </a:gs>
                </a:gsLst>
                <a:lin ang="540000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5" name="Line 4">
                <a:extLst>
                  <a:ext uri="{FF2B5EF4-FFF2-40B4-BE49-F238E27FC236}">
                    <a16:creationId xmlns:a16="http://schemas.microsoft.com/office/drawing/2014/main" id="{11AA3125-EFE5-4E82-B53F-A5E9780E89FE}"/>
                  </a:ext>
                </a:extLst>
              </p:cNvPr>
              <p:cNvSpPr>
                <a:spLocks noChangeShapeType="1"/>
              </p:cNvSpPr>
              <p:nvPr/>
            </p:nvSpPr>
            <p:spPr bwMode="ltGray">
              <a:xfrm flipV="1">
                <a:off x="4639" y="3863"/>
                <a:ext cx="103" cy="186"/>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6" name="Line 5">
                <a:extLst>
                  <a:ext uri="{FF2B5EF4-FFF2-40B4-BE49-F238E27FC236}">
                    <a16:creationId xmlns:a16="http://schemas.microsoft.com/office/drawing/2014/main" id="{C7CAECF9-B4A3-4FFD-99E6-638FBBC93662}"/>
                  </a:ext>
                </a:extLst>
              </p:cNvPr>
              <p:cNvSpPr>
                <a:spLocks noChangeShapeType="1"/>
              </p:cNvSpPr>
              <p:nvPr/>
            </p:nvSpPr>
            <p:spPr bwMode="ltGray">
              <a:xfrm flipV="1">
                <a:off x="5210" y="2874"/>
                <a:ext cx="36" cy="71"/>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7" name="Line 6">
                <a:extLst>
                  <a:ext uri="{FF2B5EF4-FFF2-40B4-BE49-F238E27FC236}">
                    <a16:creationId xmlns:a16="http://schemas.microsoft.com/office/drawing/2014/main" id="{7213E9FE-FB6E-4BA2-B878-84A4E6D79CBD}"/>
                  </a:ext>
                </a:extLst>
              </p:cNvPr>
              <p:cNvSpPr>
                <a:spLocks noChangeShapeType="1"/>
              </p:cNvSpPr>
              <p:nvPr/>
            </p:nvSpPr>
            <p:spPr bwMode="ltGray">
              <a:xfrm flipV="1">
                <a:off x="5270" y="2751"/>
                <a:ext cx="36" cy="71"/>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8" name="Freeform 7">
                <a:extLst>
                  <a:ext uri="{FF2B5EF4-FFF2-40B4-BE49-F238E27FC236}">
                    <a16:creationId xmlns:a16="http://schemas.microsoft.com/office/drawing/2014/main" id="{26D8FB72-755A-4747-B66A-D6D172A006BD}"/>
                  </a:ext>
                </a:extLst>
              </p:cNvPr>
              <p:cNvSpPr>
                <a:spLocks/>
              </p:cNvSpPr>
              <p:nvPr/>
            </p:nvSpPr>
            <p:spPr bwMode="ltGray">
              <a:xfrm>
                <a:off x="4753" y="4067"/>
                <a:ext cx="604" cy="110"/>
              </a:xfrm>
              <a:custGeom>
                <a:avLst/>
                <a:gdLst>
                  <a:gd name="T0" fmla="*/ 2 w 604"/>
                  <a:gd name="T1" fmla="*/ 70 h 110"/>
                  <a:gd name="T2" fmla="*/ 14 w 604"/>
                  <a:gd name="T3" fmla="*/ 57 h 110"/>
                  <a:gd name="T4" fmla="*/ 31 w 604"/>
                  <a:gd name="T5" fmla="*/ 46 h 110"/>
                  <a:gd name="T6" fmla="*/ 63 w 604"/>
                  <a:gd name="T7" fmla="*/ 30 h 110"/>
                  <a:gd name="T8" fmla="*/ 100 w 604"/>
                  <a:gd name="T9" fmla="*/ 21 h 110"/>
                  <a:gd name="T10" fmla="*/ 134 w 604"/>
                  <a:gd name="T11" fmla="*/ 13 h 110"/>
                  <a:gd name="T12" fmla="*/ 181 w 604"/>
                  <a:gd name="T13" fmla="*/ 6 h 110"/>
                  <a:gd name="T14" fmla="*/ 225 w 604"/>
                  <a:gd name="T15" fmla="*/ 2 h 110"/>
                  <a:gd name="T16" fmla="*/ 277 w 604"/>
                  <a:gd name="T17" fmla="*/ 0 h 110"/>
                  <a:gd name="T18" fmla="*/ 340 w 604"/>
                  <a:gd name="T19" fmla="*/ 0 h 110"/>
                  <a:gd name="T20" fmla="*/ 407 w 604"/>
                  <a:gd name="T21" fmla="*/ 4 h 110"/>
                  <a:gd name="T22" fmla="*/ 453 w 604"/>
                  <a:gd name="T23" fmla="*/ 10 h 110"/>
                  <a:gd name="T24" fmla="*/ 502 w 604"/>
                  <a:gd name="T25" fmla="*/ 19 h 110"/>
                  <a:gd name="T26" fmla="*/ 549 w 604"/>
                  <a:gd name="T27" fmla="*/ 33 h 110"/>
                  <a:gd name="T28" fmla="*/ 573 w 604"/>
                  <a:gd name="T29" fmla="*/ 47 h 110"/>
                  <a:gd name="T30" fmla="*/ 588 w 604"/>
                  <a:gd name="T31" fmla="*/ 58 h 110"/>
                  <a:gd name="T32" fmla="*/ 603 w 604"/>
                  <a:gd name="T33" fmla="*/ 77 h 110"/>
                  <a:gd name="T34" fmla="*/ 578 w 604"/>
                  <a:gd name="T35" fmla="*/ 87 h 110"/>
                  <a:gd name="T36" fmla="*/ 536 w 604"/>
                  <a:gd name="T37" fmla="*/ 95 h 110"/>
                  <a:gd name="T38" fmla="*/ 485 w 604"/>
                  <a:gd name="T39" fmla="*/ 101 h 110"/>
                  <a:gd name="T40" fmla="*/ 436 w 604"/>
                  <a:gd name="T41" fmla="*/ 106 h 110"/>
                  <a:gd name="T42" fmla="*/ 377 w 604"/>
                  <a:gd name="T43" fmla="*/ 108 h 110"/>
                  <a:gd name="T44" fmla="*/ 313 w 604"/>
                  <a:gd name="T45" fmla="*/ 109 h 110"/>
                  <a:gd name="T46" fmla="*/ 252 w 604"/>
                  <a:gd name="T47" fmla="*/ 109 h 110"/>
                  <a:gd name="T48" fmla="*/ 188 w 604"/>
                  <a:gd name="T49" fmla="*/ 108 h 110"/>
                  <a:gd name="T50" fmla="*/ 117 w 604"/>
                  <a:gd name="T51" fmla="*/ 102 h 110"/>
                  <a:gd name="T52" fmla="*/ 61 w 604"/>
                  <a:gd name="T53" fmla="*/ 96 h 110"/>
                  <a:gd name="T54" fmla="*/ 14 w 604"/>
                  <a:gd name="T55" fmla="*/ 86 h 110"/>
                  <a:gd name="T56" fmla="*/ 0 w 604"/>
                  <a:gd name="T57" fmla="*/ 78 h 110"/>
                  <a:gd name="T58" fmla="*/ 2 w 604"/>
                  <a:gd name="T59" fmla="*/ 70 h 110"/>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604" h="110">
                    <a:moveTo>
                      <a:pt x="2" y="70"/>
                    </a:moveTo>
                    <a:lnTo>
                      <a:pt x="14" y="57"/>
                    </a:lnTo>
                    <a:lnTo>
                      <a:pt x="31" y="46"/>
                    </a:lnTo>
                    <a:lnTo>
                      <a:pt x="63" y="30"/>
                    </a:lnTo>
                    <a:lnTo>
                      <a:pt x="100" y="21"/>
                    </a:lnTo>
                    <a:lnTo>
                      <a:pt x="134" y="13"/>
                    </a:lnTo>
                    <a:lnTo>
                      <a:pt x="181" y="6"/>
                    </a:lnTo>
                    <a:lnTo>
                      <a:pt x="225" y="2"/>
                    </a:lnTo>
                    <a:lnTo>
                      <a:pt x="277" y="0"/>
                    </a:lnTo>
                    <a:lnTo>
                      <a:pt x="340" y="0"/>
                    </a:lnTo>
                    <a:lnTo>
                      <a:pt x="407" y="4"/>
                    </a:lnTo>
                    <a:lnTo>
                      <a:pt x="453" y="10"/>
                    </a:lnTo>
                    <a:lnTo>
                      <a:pt x="502" y="19"/>
                    </a:lnTo>
                    <a:lnTo>
                      <a:pt x="549" y="33"/>
                    </a:lnTo>
                    <a:lnTo>
                      <a:pt x="573" y="47"/>
                    </a:lnTo>
                    <a:lnTo>
                      <a:pt x="588" y="58"/>
                    </a:lnTo>
                    <a:lnTo>
                      <a:pt x="603" y="77"/>
                    </a:lnTo>
                    <a:lnTo>
                      <a:pt x="578" y="87"/>
                    </a:lnTo>
                    <a:lnTo>
                      <a:pt x="536" y="95"/>
                    </a:lnTo>
                    <a:lnTo>
                      <a:pt x="485" y="101"/>
                    </a:lnTo>
                    <a:lnTo>
                      <a:pt x="436" y="106"/>
                    </a:lnTo>
                    <a:lnTo>
                      <a:pt x="377" y="108"/>
                    </a:lnTo>
                    <a:lnTo>
                      <a:pt x="313" y="109"/>
                    </a:lnTo>
                    <a:lnTo>
                      <a:pt x="252" y="109"/>
                    </a:lnTo>
                    <a:lnTo>
                      <a:pt x="188" y="108"/>
                    </a:lnTo>
                    <a:lnTo>
                      <a:pt x="117" y="102"/>
                    </a:lnTo>
                    <a:lnTo>
                      <a:pt x="61" y="96"/>
                    </a:lnTo>
                    <a:lnTo>
                      <a:pt x="14" y="86"/>
                    </a:lnTo>
                    <a:lnTo>
                      <a:pt x="0" y="78"/>
                    </a:lnTo>
                    <a:lnTo>
                      <a:pt x="2" y="70"/>
                    </a:lnTo>
                  </a:path>
                </a:pathLst>
              </a:cu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9" name="Oval 8">
                <a:extLst>
                  <a:ext uri="{FF2B5EF4-FFF2-40B4-BE49-F238E27FC236}">
                    <a16:creationId xmlns:a16="http://schemas.microsoft.com/office/drawing/2014/main" id="{E482040B-E89F-4816-9A6B-E88E072B5106}"/>
                  </a:ext>
                </a:extLst>
              </p:cNvPr>
              <p:cNvSpPr>
                <a:spLocks noChangeArrowheads="1"/>
              </p:cNvSpPr>
              <p:nvPr/>
            </p:nvSpPr>
            <p:spPr bwMode="grayWhite">
              <a:xfrm>
                <a:off x="4458" y="2879"/>
                <a:ext cx="1074" cy="1073"/>
              </a:xfrm>
              <a:prstGeom prst="ellipse">
                <a:avLst/>
              </a:pr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cs typeface="+mn-cs"/>
                </a:endParaRPr>
              </a:p>
            </p:txBody>
          </p:sp>
          <p:grpSp>
            <p:nvGrpSpPr>
              <p:cNvPr id="1040" name="Group 27">
                <a:extLst>
                  <a:ext uri="{FF2B5EF4-FFF2-40B4-BE49-F238E27FC236}">
                    <a16:creationId xmlns:a16="http://schemas.microsoft.com/office/drawing/2014/main" id="{D411D39A-0D89-4DB3-ACAA-7E04C5DD1F4E}"/>
                  </a:ext>
                </a:extLst>
              </p:cNvPr>
              <p:cNvGrpSpPr>
                <a:grpSpLocks/>
              </p:cNvGrpSpPr>
              <p:nvPr/>
            </p:nvGrpSpPr>
            <p:grpSpPr bwMode="auto">
              <a:xfrm>
                <a:off x="4458" y="2991"/>
                <a:ext cx="999" cy="797"/>
                <a:chOff x="4458" y="2991"/>
                <a:chExt cx="999" cy="797"/>
              </a:xfrm>
            </p:grpSpPr>
            <p:sp>
              <p:nvSpPr>
                <p:cNvPr id="1041" name="Freeform 9">
                  <a:extLst>
                    <a:ext uri="{FF2B5EF4-FFF2-40B4-BE49-F238E27FC236}">
                      <a16:creationId xmlns:a16="http://schemas.microsoft.com/office/drawing/2014/main" id="{8EDDD599-93C2-4336-90B2-DFFD1D5B6E97}"/>
                    </a:ext>
                  </a:extLst>
                </p:cNvPr>
                <p:cNvSpPr>
                  <a:spLocks/>
                </p:cNvSpPr>
                <p:nvPr/>
              </p:nvSpPr>
              <p:spPr bwMode="grayWhite">
                <a:xfrm>
                  <a:off x="4599" y="3283"/>
                  <a:ext cx="1" cy="17"/>
                </a:xfrm>
                <a:custGeom>
                  <a:avLst/>
                  <a:gdLst>
                    <a:gd name="T0" fmla="*/ 0 w 1"/>
                    <a:gd name="T1" fmla="*/ 0 h 17"/>
                    <a:gd name="T2" fmla="*/ 0 w 1"/>
                    <a:gd name="T3" fmla="*/ 16 h 17"/>
                    <a:gd name="T4" fmla="*/ 0 w 1"/>
                    <a:gd name="T5" fmla="*/ 16 h 17"/>
                    <a:gd name="T6" fmla="*/ 0 w 1"/>
                    <a:gd name="T7" fmla="*/ 6 h 17"/>
                    <a:gd name="T8" fmla="*/ 0 w 1"/>
                    <a:gd name="T9" fmla="*/ 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 h="17">
                      <a:moveTo>
                        <a:pt x="0" y="0"/>
                      </a:moveTo>
                      <a:lnTo>
                        <a:pt x="0" y="16"/>
                      </a:lnTo>
                      <a:lnTo>
                        <a:pt x="0" y="6"/>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2" name="Freeform 10">
                  <a:extLst>
                    <a:ext uri="{FF2B5EF4-FFF2-40B4-BE49-F238E27FC236}">
                      <a16:creationId xmlns:a16="http://schemas.microsoft.com/office/drawing/2014/main" id="{3817859E-DCF1-437E-AF29-1F179AB54621}"/>
                    </a:ext>
                  </a:extLst>
                </p:cNvPr>
                <p:cNvSpPr>
                  <a:spLocks/>
                </p:cNvSpPr>
                <p:nvPr/>
              </p:nvSpPr>
              <p:spPr bwMode="grayWhite">
                <a:xfrm>
                  <a:off x="4616" y="3305"/>
                  <a:ext cx="17" cy="17"/>
                </a:xfrm>
                <a:custGeom>
                  <a:avLst/>
                  <a:gdLst>
                    <a:gd name="T0" fmla="*/ 0 w 17"/>
                    <a:gd name="T1" fmla="*/ 0 h 17"/>
                    <a:gd name="T2" fmla="*/ 16 w 17"/>
                    <a:gd name="T3" fmla="*/ 0 h 17"/>
                    <a:gd name="T4" fmla="*/ 16 w 17"/>
                    <a:gd name="T5" fmla="*/ 16 h 17"/>
                    <a:gd name="T6" fmla="*/ 0 w 17"/>
                    <a:gd name="T7" fmla="*/ 0 h 1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 h="17">
                      <a:moveTo>
                        <a:pt x="0" y="0"/>
                      </a:moveTo>
                      <a:lnTo>
                        <a:pt x="16" y="0"/>
                      </a:lnTo>
                      <a:lnTo>
                        <a:pt x="16" y="16"/>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3" name="Freeform 11">
                  <a:extLst>
                    <a:ext uri="{FF2B5EF4-FFF2-40B4-BE49-F238E27FC236}">
                      <a16:creationId xmlns:a16="http://schemas.microsoft.com/office/drawing/2014/main" id="{D12383D1-4C2E-476B-A79F-74A30D540C4E}"/>
                    </a:ext>
                  </a:extLst>
                </p:cNvPr>
                <p:cNvSpPr>
                  <a:spLocks/>
                </p:cNvSpPr>
                <p:nvPr/>
              </p:nvSpPr>
              <p:spPr bwMode="grayWhite">
                <a:xfrm>
                  <a:off x="4674" y="3275"/>
                  <a:ext cx="37" cy="35"/>
                </a:xfrm>
                <a:custGeom>
                  <a:avLst/>
                  <a:gdLst>
                    <a:gd name="T0" fmla="*/ 36 w 37"/>
                    <a:gd name="T1" fmla="*/ 0 h 35"/>
                    <a:gd name="T2" fmla="*/ 22 w 37"/>
                    <a:gd name="T3" fmla="*/ 0 h 35"/>
                    <a:gd name="T4" fmla="*/ 14 w 37"/>
                    <a:gd name="T5" fmla="*/ 9 h 35"/>
                    <a:gd name="T6" fmla="*/ 9 w 37"/>
                    <a:gd name="T7" fmla="*/ 9 h 35"/>
                    <a:gd name="T8" fmla="*/ 5 w 37"/>
                    <a:gd name="T9" fmla="*/ 13 h 35"/>
                    <a:gd name="T10" fmla="*/ 0 w 37"/>
                    <a:gd name="T11" fmla="*/ 13 h 35"/>
                    <a:gd name="T12" fmla="*/ 0 w 37"/>
                    <a:gd name="T13" fmla="*/ 25 h 35"/>
                    <a:gd name="T14" fmla="*/ 8 w 37"/>
                    <a:gd name="T15" fmla="*/ 34 h 35"/>
                    <a:gd name="T16" fmla="*/ 29 w 37"/>
                    <a:gd name="T17" fmla="*/ 34 h 35"/>
                    <a:gd name="T18" fmla="*/ 36 w 37"/>
                    <a:gd name="T19" fmla="*/ 25 h 35"/>
                    <a:gd name="T20" fmla="*/ 36 w 37"/>
                    <a:gd name="T21" fmla="*/ 0 h 3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 h="35">
                      <a:moveTo>
                        <a:pt x="36" y="0"/>
                      </a:moveTo>
                      <a:lnTo>
                        <a:pt x="22" y="0"/>
                      </a:lnTo>
                      <a:lnTo>
                        <a:pt x="14" y="9"/>
                      </a:lnTo>
                      <a:lnTo>
                        <a:pt x="9" y="9"/>
                      </a:lnTo>
                      <a:lnTo>
                        <a:pt x="5" y="13"/>
                      </a:lnTo>
                      <a:lnTo>
                        <a:pt x="0" y="13"/>
                      </a:lnTo>
                      <a:lnTo>
                        <a:pt x="0" y="25"/>
                      </a:lnTo>
                      <a:lnTo>
                        <a:pt x="8" y="34"/>
                      </a:lnTo>
                      <a:lnTo>
                        <a:pt x="29" y="34"/>
                      </a:lnTo>
                      <a:lnTo>
                        <a:pt x="36" y="25"/>
                      </a:lnTo>
                      <a:lnTo>
                        <a:pt x="36"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4" name="Freeform 12">
                  <a:extLst>
                    <a:ext uri="{FF2B5EF4-FFF2-40B4-BE49-F238E27FC236}">
                      <a16:creationId xmlns:a16="http://schemas.microsoft.com/office/drawing/2014/main" id="{67864F6C-5E10-4D2C-A103-DAD788CA2B6A}"/>
                    </a:ext>
                  </a:extLst>
                </p:cNvPr>
                <p:cNvSpPr>
                  <a:spLocks/>
                </p:cNvSpPr>
                <p:nvPr/>
              </p:nvSpPr>
              <p:spPr bwMode="grayWhite">
                <a:xfrm>
                  <a:off x="4458" y="3303"/>
                  <a:ext cx="324" cy="422"/>
                </a:xfrm>
                <a:custGeom>
                  <a:avLst/>
                  <a:gdLst>
                    <a:gd name="T0" fmla="*/ 76 w 324"/>
                    <a:gd name="T1" fmla="*/ 0 h 422"/>
                    <a:gd name="T2" fmla="*/ 71 w 324"/>
                    <a:gd name="T3" fmla="*/ 11 h 422"/>
                    <a:gd name="T4" fmla="*/ 45 w 324"/>
                    <a:gd name="T5" fmla="*/ 33 h 422"/>
                    <a:gd name="T6" fmla="*/ 40 w 324"/>
                    <a:gd name="T7" fmla="*/ 53 h 422"/>
                    <a:gd name="T8" fmla="*/ 21 w 324"/>
                    <a:gd name="T9" fmla="*/ 68 h 422"/>
                    <a:gd name="T10" fmla="*/ 8 w 324"/>
                    <a:gd name="T11" fmla="*/ 96 h 422"/>
                    <a:gd name="T12" fmla="*/ 8 w 324"/>
                    <a:gd name="T13" fmla="*/ 114 h 422"/>
                    <a:gd name="T14" fmla="*/ 0 w 324"/>
                    <a:gd name="T15" fmla="*/ 144 h 422"/>
                    <a:gd name="T16" fmla="*/ 11 w 324"/>
                    <a:gd name="T17" fmla="*/ 157 h 422"/>
                    <a:gd name="T18" fmla="*/ 40 w 324"/>
                    <a:gd name="T19" fmla="*/ 195 h 422"/>
                    <a:gd name="T20" fmla="*/ 48 w 324"/>
                    <a:gd name="T21" fmla="*/ 190 h 422"/>
                    <a:gd name="T22" fmla="*/ 99 w 324"/>
                    <a:gd name="T23" fmla="*/ 190 h 422"/>
                    <a:gd name="T24" fmla="*/ 123 w 324"/>
                    <a:gd name="T25" fmla="*/ 199 h 422"/>
                    <a:gd name="T26" fmla="*/ 121 w 324"/>
                    <a:gd name="T27" fmla="*/ 229 h 422"/>
                    <a:gd name="T28" fmla="*/ 138 w 324"/>
                    <a:gd name="T29" fmla="*/ 268 h 422"/>
                    <a:gd name="T30" fmla="*/ 137 w 324"/>
                    <a:gd name="T31" fmla="*/ 279 h 422"/>
                    <a:gd name="T32" fmla="*/ 144 w 324"/>
                    <a:gd name="T33" fmla="*/ 291 h 422"/>
                    <a:gd name="T34" fmla="*/ 133 w 324"/>
                    <a:gd name="T35" fmla="*/ 319 h 422"/>
                    <a:gd name="T36" fmla="*/ 146 w 324"/>
                    <a:gd name="T37" fmla="*/ 354 h 422"/>
                    <a:gd name="T38" fmla="*/ 153 w 324"/>
                    <a:gd name="T39" fmla="*/ 382 h 422"/>
                    <a:gd name="T40" fmla="*/ 162 w 324"/>
                    <a:gd name="T41" fmla="*/ 399 h 422"/>
                    <a:gd name="T42" fmla="*/ 171 w 324"/>
                    <a:gd name="T43" fmla="*/ 421 h 422"/>
                    <a:gd name="T44" fmla="*/ 188 w 324"/>
                    <a:gd name="T45" fmla="*/ 418 h 422"/>
                    <a:gd name="T46" fmla="*/ 216 w 324"/>
                    <a:gd name="T47" fmla="*/ 402 h 422"/>
                    <a:gd name="T48" fmla="*/ 229 w 324"/>
                    <a:gd name="T49" fmla="*/ 382 h 422"/>
                    <a:gd name="T50" fmla="*/ 228 w 324"/>
                    <a:gd name="T51" fmla="*/ 369 h 422"/>
                    <a:gd name="T52" fmla="*/ 245 w 324"/>
                    <a:gd name="T53" fmla="*/ 359 h 422"/>
                    <a:gd name="T54" fmla="*/ 242 w 324"/>
                    <a:gd name="T55" fmla="*/ 340 h 422"/>
                    <a:gd name="T56" fmla="*/ 267 w 324"/>
                    <a:gd name="T57" fmla="*/ 310 h 422"/>
                    <a:gd name="T58" fmla="*/ 271 w 324"/>
                    <a:gd name="T59" fmla="*/ 285 h 422"/>
                    <a:gd name="T60" fmla="*/ 264 w 324"/>
                    <a:gd name="T61" fmla="*/ 277 h 422"/>
                    <a:gd name="T62" fmla="*/ 267 w 324"/>
                    <a:gd name="T63" fmla="*/ 267 h 422"/>
                    <a:gd name="T64" fmla="*/ 261 w 324"/>
                    <a:gd name="T65" fmla="*/ 258 h 422"/>
                    <a:gd name="T66" fmla="*/ 280 w 324"/>
                    <a:gd name="T67" fmla="*/ 234 h 422"/>
                    <a:gd name="T68" fmla="*/ 280 w 324"/>
                    <a:gd name="T69" fmla="*/ 222 h 422"/>
                    <a:gd name="T70" fmla="*/ 306 w 324"/>
                    <a:gd name="T71" fmla="*/ 202 h 422"/>
                    <a:gd name="T72" fmla="*/ 323 w 324"/>
                    <a:gd name="T73" fmla="*/ 148 h 422"/>
                    <a:gd name="T74" fmla="*/ 299 w 324"/>
                    <a:gd name="T75" fmla="*/ 162 h 422"/>
                    <a:gd name="T76" fmla="*/ 278 w 324"/>
                    <a:gd name="T77" fmla="*/ 156 h 422"/>
                    <a:gd name="T78" fmla="*/ 281 w 324"/>
                    <a:gd name="T79" fmla="*/ 143 h 422"/>
                    <a:gd name="T80" fmla="*/ 260 w 324"/>
                    <a:gd name="T81" fmla="*/ 129 h 422"/>
                    <a:gd name="T82" fmla="*/ 250 w 324"/>
                    <a:gd name="T83" fmla="*/ 94 h 422"/>
                    <a:gd name="T84" fmla="*/ 230 w 324"/>
                    <a:gd name="T85" fmla="*/ 66 h 422"/>
                    <a:gd name="T86" fmla="*/ 230 w 324"/>
                    <a:gd name="T87" fmla="*/ 47 h 422"/>
                    <a:gd name="T88" fmla="*/ 219 w 324"/>
                    <a:gd name="T89" fmla="*/ 46 h 422"/>
                    <a:gd name="T90" fmla="*/ 212 w 324"/>
                    <a:gd name="T91" fmla="*/ 49 h 422"/>
                    <a:gd name="T92" fmla="*/ 182 w 324"/>
                    <a:gd name="T93" fmla="*/ 38 h 422"/>
                    <a:gd name="T94" fmla="*/ 174 w 324"/>
                    <a:gd name="T95" fmla="*/ 46 h 422"/>
                    <a:gd name="T96" fmla="*/ 167 w 324"/>
                    <a:gd name="T97" fmla="*/ 56 h 422"/>
                    <a:gd name="T98" fmla="*/ 151 w 324"/>
                    <a:gd name="T99" fmla="*/ 38 h 422"/>
                    <a:gd name="T100" fmla="*/ 135 w 324"/>
                    <a:gd name="T101" fmla="*/ 33 h 422"/>
                    <a:gd name="T102" fmla="*/ 134 w 324"/>
                    <a:gd name="T103" fmla="*/ 10 h 422"/>
                    <a:gd name="T104" fmla="*/ 111 w 324"/>
                    <a:gd name="T105" fmla="*/ 14 h 422"/>
                    <a:gd name="T106" fmla="*/ 96 w 324"/>
                    <a:gd name="T107" fmla="*/ 9 h 422"/>
                    <a:gd name="T108" fmla="*/ 76 w 324"/>
                    <a:gd name="T109" fmla="*/ 0 h 42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324" h="422">
                      <a:moveTo>
                        <a:pt x="76" y="0"/>
                      </a:moveTo>
                      <a:lnTo>
                        <a:pt x="71" y="11"/>
                      </a:lnTo>
                      <a:lnTo>
                        <a:pt x="45" y="33"/>
                      </a:lnTo>
                      <a:lnTo>
                        <a:pt x="40" y="53"/>
                      </a:lnTo>
                      <a:lnTo>
                        <a:pt x="21" y="68"/>
                      </a:lnTo>
                      <a:lnTo>
                        <a:pt x="8" y="96"/>
                      </a:lnTo>
                      <a:lnTo>
                        <a:pt x="8" y="114"/>
                      </a:lnTo>
                      <a:lnTo>
                        <a:pt x="0" y="144"/>
                      </a:lnTo>
                      <a:lnTo>
                        <a:pt x="11" y="157"/>
                      </a:lnTo>
                      <a:lnTo>
                        <a:pt x="40" y="195"/>
                      </a:lnTo>
                      <a:lnTo>
                        <a:pt x="48" y="190"/>
                      </a:lnTo>
                      <a:lnTo>
                        <a:pt x="99" y="190"/>
                      </a:lnTo>
                      <a:lnTo>
                        <a:pt x="123" y="199"/>
                      </a:lnTo>
                      <a:lnTo>
                        <a:pt x="121" y="229"/>
                      </a:lnTo>
                      <a:lnTo>
                        <a:pt x="138" y="268"/>
                      </a:lnTo>
                      <a:lnTo>
                        <a:pt x="137" y="279"/>
                      </a:lnTo>
                      <a:lnTo>
                        <a:pt x="144" y="291"/>
                      </a:lnTo>
                      <a:lnTo>
                        <a:pt x="133" y="319"/>
                      </a:lnTo>
                      <a:lnTo>
                        <a:pt x="146" y="354"/>
                      </a:lnTo>
                      <a:lnTo>
                        <a:pt x="153" y="382"/>
                      </a:lnTo>
                      <a:lnTo>
                        <a:pt x="162" y="399"/>
                      </a:lnTo>
                      <a:lnTo>
                        <a:pt x="171" y="421"/>
                      </a:lnTo>
                      <a:lnTo>
                        <a:pt x="188" y="418"/>
                      </a:lnTo>
                      <a:lnTo>
                        <a:pt x="216" y="402"/>
                      </a:lnTo>
                      <a:lnTo>
                        <a:pt x="229" y="382"/>
                      </a:lnTo>
                      <a:lnTo>
                        <a:pt x="228" y="369"/>
                      </a:lnTo>
                      <a:lnTo>
                        <a:pt x="245" y="359"/>
                      </a:lnTo>
                      <a:lnTo>
                        <a:pt x="242" y="340"/>
                      </a:lnTo>
                      <a:lnTo>
                        <a:pt x="267" y="310"/>
                      </a:lnTo>
                      <a:lnTo>
                        <a:pt x="271" y="285"/>
                      </a:lnTo>
                      <a:lnTo>
                        <a:pt x="264" y="277"/>
                      </a:lnTo>
                      <a:lnTo>
                        <a:pt x="267" y="267"/>
                      </a:lnTo>
                      <a:lnTo>
                        <a:pt x="261" y="258"/>
                      </a:lnTo>
                      <a:lnTo>
                        <a:pt x="280" y="234"/>
                      </a:lnTo>
                      <a:lnTo>
                        <a:pt x="280" y="222"/>
                      </a:lnTo>
                      <a:lnTo>
                        <a:pt x="306" y="202"/>
                      </a:lnTo>
                      <a:lnTo>
                        <a:pt x="323" y="148"/>
                      </a:lnTo>
                      <a:lnTo>
                        <a:pt x="299" y="162"/>
                      </a:lnTo>
                      <a:lnTo>
                        <a:pt x="278" y="156"/>
                      </a:lnTo>
                      <a:lnTo>
                        <a:pt x="281" y="143"/>
                      </a:lnTo>
                      <a:lnTo>
                        <a:pt x="260" y="129"/>
                      </a:lnTo>
                      <a:lnTo>
                        <a:pt x="250" y="94"/>
                      </a:lnTo>
                      <a:lnTo>
                        <a:pt x="230" y="66"/>
                      </a:lnTo>
                      <a:lnTo>
                        <a:pt x="230" y="47"/>
                      </a:lnTo>
                      <a:lnTo>
                        <a:pt x="219" y="46"/>
                      </a:lnTo>
                      <a:lnTo>
                        <a:pt x="212" y="49"/>
                      </a:lnTo>
                      <a:lnTo>
                        <a:pt x="182" y="38"/>
                      </a:lnTo>
                      <a:lnTo>
                        <a:pt x="174" y="46"/>
                      </a:lnTo>
                      <a:lnTo>
                        <a:pt x="167" y="56"/>
                      </a:lnTo>
                      <a:lnTo>
                        <a:pt x="151" y="38"/>
                      </a:lnTo>
                      <a:lnTo>
                        <a:pt x="135" y="33"/>
                      </a:lnTo>
                      <a:lnTo>
                        <a:pt x="134" y="10"/>
                      </a:lnTo>
                      <a:lnTo>
                        <a:pt x="111" y="14"/>
                      </a:lnTo>
                      <a:lnTo>
                        <a:pt x="96" y="9"/>
                      </a:lnTo>
                      <a:lnTo>
                        <a:pt x="76"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5" name="Freeform 13">
                  <a:extLst>
                    <a:ext uri="{FF2B5EF4-FFF2-40B4-BE49-F238E27FC236}">
                      <a16:creationId xmlns:a16="http://schemas.microsoft.com/office/drawing/2014/main" id="{28BFABC3-8DB1-4B05-A485-98711E14E7A1}"/>
                    </a:ext>
                  </a:extLst>
                </p:cNvPr>
                <p:cNvSpPr>
                  <a:spLocks/>
                </p:cNvSpPr>
                <p:nvPr/>
              </p:nvSpPr>
              <p:spPr bwMode="grayWhite">
                <a:xfrm>
                  <a:off x="5205" y="3408"/>
                  <a:ext cx="17" cy="21"/>
                </a:xfrm>
                <a:custGeom>
                  <a:avLst/>
                  <a:gdLst>
                    <a:gd name="T0" fmla="*/ 7 w 17"/>
                    <a:gd name="T1" fmla="*/ 0 h 21"/>
                    <a:gd name="T2" fmla="*/ 9 w 17"/>
                    <a:gd name="T3" fmla="*/ 5 h 21"/>
                    <a:gd name="T4" fmla="*/ 7 w 17"/>
                    <a:gd name="T5" fmla="*/ 10 h 21"/>
                    <a:gd name="T6" fmla="*/ 7 w 17"/>
                    <a:gd name="T7" fmla="*/ 14 h 21"/>
                    <a:gd name="T8" fmla="*/ 16 w 17"/>
                    <a:gd name="T9" fmla="*/ 17 h 21"/>
                    <a:gd name="T10" fmla="*/ 16 w 17"/>
                    <a:gd name="T11" fmla="*/ 20 h 21"/>
                    <a:gd name="T12" fmla="*/ 9 w 17"/>
                    <a:gd name="T13" fmla="*/ 17 h 21"/>
                    <a:gd name="T14" fmla="*/ 3 w 17"/>
                    <a:gd name="T15" fmla="*/ 20 h 21"/>
                    <a:gd name="T16" fmla="*/ 0 w 17"/>
                    <a:gd name="T17" fmla="*/ 17 h 21"/>
                    <a:gd name="T18" fmla="*/ 3 w 17"/>
                    <a:gd name="T19" fmla="*/ 14 h 21"/>
                    <a:gd name="T20" fmla="*/ 0 w 17"/>
                    <a:gd name="T21" fmla="*/ 10 h 21"/>
                    <a:gd name="T22" fmla="*/ 3 w 17"/>
                    <a:gd name="T23" fmla="*/ 2 h 21"/>
                    <a:gd name="T24" fmla="*/ 7 w 17"/>
                    <a:gd name="T25" fmla="*/ 0 h 2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 h="21">
                      <a:moveTo>
                        <a:pt x="7" y="0"/>
                      </a:moveTo>
                      <a:lnTo>
                        <a:pt x="9" y="5"/>
                      </a:lnTo>
                      <a:lnTo>
                        <a:pt x="7" y="10"/>
                      </a:lnTo>
                      <a:lnTo>
                        <a:pt x="7" y="14"/>
                      </a:lnTo>
                      <a:lnTo>
                        <a:pt x="16" y="17"/>
                      </a:lnTo>
                      <a:lnTo>
                        <a:pt x="16" y="20"/>
                      </a:lnTo>
                      <a:lnTo>
                        <a:pt x="9" y="17"/>
                      </a:lnTo>
                      <a:lnTo>
                        <a:pt x="3" y="20"/>
                      </a:lnTo>
                      <a:lnTo>
                        <a:pt x="0" y="17"/>
                      </a:lnTo>
                      <a:lnTo>
                        <a:pt x="3" y="14"/>
                      </a:lnTo>
                      <a:lnTo>
                        <a:pt x="0" y="10"/>
                      </a:lnTo>
                      <a:lnTo>
                        <a:pt x="3" y="2"/>
                      </a:lnTo>
                      <a:lnTo>
                        <a:pt x="7"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6" name="Freeform 14">
                  <a:extLst>
                    <a:ext uri="{FF2B5EF4-FFF2-40B4-BE49-F238E27FC236}">
                      <a16:creationId xmlns:a16="http://schemas.microsoft.com/office/drawing/2014/main" id="{FC700929-2C20-4574-92D0-FF3CDFE7E286}"/>
                    </a:ext>
                  </a:extLst>
                </p:cNvPr>
                <p:cNvSpPr>
                  <a:spLocks/>
                </p:cNvSpPr>
                <p:nvPr/>
              </p:nvSpPr>
              <p:spPr bwMode="grayWhite">
                <a:xfrm>
                  <a:off x="5144" y="3496"/>
                  <a:ext cx="49" cy="70"/>
                </a:xfrm>
                <a:custGeom>
                  <a:avLst/>
                  <a:gdLst>
                    <a:gd name="T0" fmla="*/ 0 w 49"/>
                    <a:gd name="T1" fmla="*/ 34 h 70"/>
                    <a:gd name="T2" fmla="*/ 17 w 49"/>
                    <a:gd name="T3" fmla="*/ 34 h 70"/>
                    <a:gd name="T4" fmla="*/ 37 w 49"/>
                    <a:gd name="T5" fmla="*/ 0 h 70"/>
                    <a:gd name="T6" fmla="*/ 48 w 49"/>
                    <a:gd name="T7" fmla="*/ 20 h 70"/>
                    <a:gd name="T8" fmla="*/ 39 w 49"/>
                    <a:gd name="T9" fmla="*/ 69 h 70"/>
                    <a:gd name="T10" fmla="*/ 3 w 49"/>
                    <a:gd name="T11" fmla="*/ 57 h 70"/>
                    <a:gd name="T12" fmla="*/ 0 w 49"/>
                    <a:gd name="T13" fmla="*/ 34 h 7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70">
                      <a:moveTo>
                        <a:pt x="0" y="34"/>
                      </a:moveTo>
                      <a:lnTo>
                        <a:pt x="17" y="34"/>
                      </a:lnTo>
                      <a:lnTo>
                        <a:pt x="37" y="0"/>
                      </a:lnTo>
                      <a:lnTo>
                        <a:pt x="48" y="20"/>
                      </a:lnTo>
                      <a:lnTo>
                        <a:pt x="39" y="69"/>
                      </a:lnTo>
                      <a:lnTo>
                        <a:pt x="3" y="57"/>
                      </a:lnTo>
                      <a:lnTo>
                        <a:pt x="0" y="34"/>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7" name="Freeform 15">
                  <a:extLst>
                    <a:ext uri="{FF2B5EF4-FFF2-40B4-BE49-F238E27FC236}">
                      <a16:creationId xmlns:a16="http://schemas.microsoft.com/office/drawing/2014/main" id="{B001DFC7-9560-4D4C-8E72-8AFEA03CC925}"/>
                    </a:ext>
                  </a:extLst>
                </p:cNvPr>
                <p:cNvSpPr>
                  <a:spLocks/>
                </p:cNvSpPr>
                <p:nvPr/>
              </p:nvSpPr>
              <p:spPr bwMode="grayWhite">
                <a:xfrm>
                  <a:off x="5241" y="3523"/>
                  <a:ext cx="84" cy="67"/>
                </a:xfrm>
                <a:custGeom>
                  <a:avLst/>
                  <a:gdLst>
                    <a:gd name="T0" fmla="*/ 5 w 84"/>
                    <a:gd name="T1" fmla="*/ 15 h 67"/>
                    <a:gd name="T2" fmla="*/ 0 w 84"/>
                    <a:gd name="T3" fmla="*/ 0 h 67"/>
                    <a:gd name="T4" fmla="*/ 27 w 84"/>
                    <a:gd name="T5" fmla="*/ 6 h 67"/>
                    <a:gd name="T6" fmla="*/ 67 w 84"/>
                    <a:gd name="T7" fmla="*/ 22 h 67"/>
                    <a:gd name="T8" fmla="*/ 67 w 84"/>
                    <a:gd name="T9" fmla="*/ 34 h 67"/>
                    <a:gd name="T10" fmla="*/ 83 w 84"/>
                    <a:gd name="T11" fmla="*/ 66 h 67"/>
                    <a:gd name="T12" fmla="*/ 52 w 84"/>
                    <a:gd name="T13" fmla="*/ 36 h 67"/>
                    <a:gd name="T14" fmla="*/ 31 w 84"/>
                    <a:gd name="T15" fmla="*/ 38 h 67"/>
                    <a:gd name="T16" fmla="*/ 5 w 84"/>
                    <a:gd name="T17" fmla="*/ 15 h 6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84" h="67">
                      <a:moveTo>
                        <a:pt x="5" y="15"/>
                      </a:moveTo>
                      <a:lnTo>
                        <a:pt x="0" y="0"/>
                      </a:lnTo>
                      <a:lnTo>
                        <a:pt x="27" y="6"/>
                      </a:lnTo>
                      <a:lnTo>
                        <a:pt x="67" y="22"/>
                      </a:lnTo>
                      <a:lnTo>
                        <a:pt x="67" y="34"/>
                      </a:lnTo>
                      <a:lnTo>
                        <a:pt x="83" y="66"/>
                      </a:lnTo>
                      <a:lnTo>
                        <a:pt x="52" y="36"/>
                      </a:lnTo>
                      <a:lnTo>
                        <a:pt x="31" y="38"/>
                      </a:lnTo>
                      <a:lnTo>
                        <a:pt x="5" y="15"/>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8" name="Freeform 16">
                  <a:extLst>
                    <a:ext uri="{FF2B5EF4-FFF2-40B4-BE49-F238E27FC236}">
                      <a16:creationId xmlns:a16="http://schemas.microsoft.com/office/drawing/2014/main" id="{F60AF485-765B-47A3-9DFE-B77CD5676051}"/>
                    </a:ext>
                  </a:extLst>
                </p:cNvPr>
                <p:cNvSpPr>
                  <a:spLocks/>
                </p:cNvSpPr>
                <p:nvPr/>
              </p:nvSpPr>
              <p:spPr bwMode="grayWhite">
                <a:xfrm>
                  <a:off x="5400" y="3660"/>
                  <a:ext cx="57" cy="73"/>
                </a:xfrm>
                <a:custGeom>
                  <a:avLst/>
                  <a:gdLst>
                    <a:gd name="T0" fmla="*/ 34 w 57"/>
                    <a:gd name="T1" fmla="*/ 0 h 73"/>
                    <a:gd name="T2" fmla="*/ 56 w 57"/>
                    <a:gd name="T3" fmla="*/ 21 h 73"/>
                    <a:gd name="T4" fmla="*/ 11 w 57"/>
                    <a:gd name="T5" fmla="*/ 72 h 73"/>
                    <a:gd name="T6" fmla="*/ 0 w 57"/>
                    <a:gd name="T7" fmla="*/ 60 h 73"/>
                    <a:gd name="T8" fmla="*/ 32 w 57"/>
                    <a:gd name="T9" fmla="*/ 28 h 73"/>
                    <a:gd name="T10" fmla="*/ 34 w 57"/>
                    <a:gd name="T11" fmla="*/ 0 h 7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7" h="73">
                      <a:moveTo>
                        <a:pt x="34" y="0"/>
                      </a:moveTo>
                      <a:lnTo>
                        <a:pt x="56" y="21"/>
                      </a:lnTo>
                      <a:lnTo>
                        <a:pt x="11" y="72"/>
                      </a:lnTo>
                      <a:lnTo>
                        <a:pt x="0" y="60"/>
                      </a:lnTo>
                      <a:lnTo>
                        <a:pt x="32" y="28"/>
                      </a:lnTo>
                      <a:lnTo>
                        <a:pt x="34"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9" name="Freeform 17">
                  <a:extLst>
                    <a:ext uri="{FF2B5EF4-FFF2-40B4-BE49-F238E27FC236}">
                      <a16:creationId xmlns:a16="http://schemas.microsoft.com/office/drawing/2014/main" id="{E0EC6784-B5E5-4D65-8508-0654592B9E3E}"/>
                    </a:ext>
                  </a:extLst>
                </p:cNvPr>
                <p:cNvSpPr>
                  <a:spLocks/>
                </p:cNvSpPr>
                <p:nvPr/>
              </p:nvSpPr>
              <p:spPr bwMode="grayWhite">
                <a:xfrm>
                  <a:off x="4558" y="3167"/>
                  <a:ext cx="29" cy="48"/>
                </a:xfrm>
                <a:custGeom>
                  <a:avLst/>
                  <a:gdLst>
                    <a:gd name="T0" fmla="*/ 28 w 29"/>
                    <a:gd name="T1" fmla="*/ 36 h 48"/>
                    <a:gd name="T2" fmla="*/ 20 w 29"/>
                    <a:gd name="T3" fmla="*/ 31 h 48"/>
                    <a:gd name="T4" fmla="*/ 20 w 29"/>
                    <a:gd name="T5" fmla="*/ 10 h 48"/>
                    <a:gd name="T6" fmla="*/ 24 w 29"/>
                    <a:gd name="T7" fmla="*/ 5 h 48"/>
                    <a:gd name="T8" fmla="*/ 17 w 29"/>
                    <a:gd name="T9" fmla="*/ 5 h 48"/>
                    <a:gd name="T10" fmla="*/ 21 w 29"/>
                    <a:gd name="T11" fmla="*/ 0 h 48"/>
                    <a:gd name="T12" fmla="*/ 16 w 29"/>
                    <a:gd name="T13" fmla="*/ 0 h 48"/>
                    <a:gd name="T14" fmla="*/ 10 w 29"/>
                    <a:gd name="T15" fmla="*/ 6 h 48"/>
                    <a:gd name="T16" fmla="*/ 10 w 29"/>
                    <a:gd name="T17" fmla="*/ 19 h 48"/>
                    <a:gd name="T18" fmla="*/ 13 w 29"/>
                    <a:gd name="T19" fmla="*/ 22 h 48"/>
                    <a:gd name="T20" fmla="*/ 13 w 29"/>
                    <a:gd name="T21" fmla="*/ 28 h 48"/>
                    <a:gd name="T22" fmla="*/ 11 w 29"/>
                    <a:gd name="T23" fmla="*/ 28 h 48"/>
                    <a:gd name="T24" fmla="*/ 6 w 29"/>
                    <a:gd name="T25" fmla="*/ 33 h 48"/>
                    <a:gd name="T26" fmla="*/ 6 w 29"/>
                    <a:gd name="T27" fmla="*/ 38 h 48"/>
                    <a:gd name="T28" fmla="*/ 0 w 29"/>
                    <a:gd name="T29" fmla="*/ 47 h 48"/>
                    <a:gd name="T30" fmla="*/ 21 w 29"/>
                    <a:gd name="T31" fmla="*/ 47 h 48"/>
                    <a:gd name="T32" fmla="*/ 28 w 29"/>
                    <a:gd name="T33" fmla="*/ 36 h 4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9" h="48">
                      <a:moveTo>
                        <a:pt x="28" y="36"/>
                      </a:moveTo>
                      <a:lnTo>
                        <a:pt x="20" y="31"/>
                      </a:lnTo>
                      <a:lnTo>
                        <a:pt x="20" y="10"/>
                      </a:lnTo>
                      <a:lnTo>
                        <a:pt x="24" y="5"/>
                      </a:lnTo>
                      <a:lnTo>
                        <a:pt x="17" y="5"/>
                      </a:lnTo>
                      <a:lnTo>
                        <a:pt x="21" y="0"/>
                      </a:lnTo>
                      <a:lnTo>
                        <a:pt x="16" y="0"/>
                      </a:lnTo>
                      <a:lnTo>
                        <a:pt x="10" y="6"/>
                      </a:lnTo>
                      <a:lnTo>
                        <a:pt x="10" y="19"/>
                      </a:lnTo>
                      <a:lnTo>
                        <a:pt x="13" y="22"/>
                      </a:lnTo>
                      <a:lnTo>
                        <a:pt x="13" y="28"/>
                      </a:lnTo>
                      <a:lnTo>
                        <a:pt x="11" y="28"/>
                      </a:lnTo>
                      <a:lnTo>
                        <a:pt x="6" y="33"/>
                      </a:lnTo>
                      <a:lnTo>
                        <a:pt x="6" y="38"/>
                      </a:lnTo>
                      <a:lnTo>
                        <a:pt x="0" y="47"/>
                      </a:lnTo>
                      <a:lnTo>
                        <a:pt x="21" y="47"/>
                      </a:lnTo>
                      <a:lnTo>
                        <a:pt x="28" y="36"/>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0" name="Freeform 18">
                  <a:extLst>
                    <a:ext uri="{FF2B5EF4-FFF2-40B4-BE49-F238E27FC236}">
                      <a16:creationId xmlns:a16="http://schemas.microsoft.com/office/drawing/2014/main" id="{EAB68E2D-42BC-43F8-B907-01970F8E1D8B}"/>
                    </a:ext>
                  </a:extLst>
                </p:cNvPr>
                <p:cNvSpPr>
                  <a:spLocks/>
                </p:cNvSpPr>
                <p:nvPr/>
              </p:nvSpPr>
              <p:spPr bwMode="grayWhite">
                <a:xfrm>
                  <a:off x="4549" y="3183"/>
                  <a:ext cx="17" cy="17"/>
                </a:xfrm>
                <a:custGeom>
                  <a:avLst/>
                  <a:gdLst>
                    <a:gd name="T0" fmla="*/ 13 w 17"/>
                    <a:gd name="T1" fmla="*/ 5 h 17"/>
                    <a:gd name="T2" fmla="*/ 16 w 17"/>
                    <a:gd name="T3" fmla="*/ 5 h 17"/>
                    <a:gd name="T4" fmla="*/ 16 w 17"/>
                    <a:gd name="T5" fmla="*/ 0 h 17"/>
                    <a:gd name="T6" fmla="*/ 10 w 17"/>
                    <a:gd name="T7" fmla="*/ 0 h 17"/>
                    <a:gd name="T8" fmla="*/ 0 w 17"/>
                    <a:gd name="T9" fmla="*/ 10 h 17"/>
                    <a:gd name="T10" fmla="*/ 0 w 17"/>
                    <a:gd name="T11" fmla="*/ 16 h 17"/>
                    <a:gd name="T12" fmla="*/ 9 w 17"/>
                    <a:gd name="T13" fmla="*/ 16 h 17"/>
                    <a:gd name="T14" fmla="*/ 13 w 17"/>
                    <a:gd name="T15" fmla="*/ 11 h 17"/>
                    <a:gd name="T16" fmla="*/ 13 w 17"/>
                    <a:gd name="T17" fmla="*/ 5 h 1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 h="17">
                      <a:moveTo>
                        <a:pt x="13" y="5"/>
                      </a:moveTo>
                      <a:lnTo>
                        <a:pt x="16" y="5"/>
                      </a:lnTo>
                      <a:lnTo>
                        <a:pt x="16" y="0"/>
                      </a:lnTo>
                      <a:lnTo>
                        <a:pt x="10" y="0"/>
                      </a:lnTo>
                      <a:lnTo>
                        <a:pt x="0" y="10"/>
                      </a:lnTo>
                      <a:lnTo>
                        <a:pt x="0" y="16"/>
                      </a:lnTo>
                      <a:lnTo>
                        <a:pt x="9" y="16"/>
                      </a:lnTo>
                      <a:lnTo>
                        <a:pt x="13" y="11"/>
                      </a:lnTo>
                      <a:lnTo>
                        <a:pt x="13" y="5"/>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1" name="Freeform 19">
                  <a:extLst>
                    <a:ext uri="{FF2B5EF4-FFF2-40B4-BE49-F238E27FC236}">
                      <a16:creationId xmlns:a16="http://schemas.microsoft.com/office/drawing/2014/main" id="{CA314957-9DE6-4CFE-A8AC-14D3ECFF7E2A}"/>
                    </a:ext>
                  </a:extLst>
                </p:cNvPr>
                <p:cNvSpPr>
                  <a:spLocks/>
                </p:cNvSpPr>
                <p:nvPr/>
              </p:nvSpPr>
              <p:spPr bwMode="grayWhite">
                <a:xfrm>
                  <a:off x="4527" y="3155"/>
                  <a:ext cx="184" cy="155"/>
                </a:xfrm>
                <a:custGeom>
                  <a:avLst/>
                  <a:gdLst>
                    <a:gd name="T0" fmla="*/ 120 w 184"/>
                    <a:gd name="T1" fmla="*/ 10 h 155"/>
                    <a:gd name="T2" fmla="*/ 144 w 184"/>
                    <a:gd name="T3" fmla="*/ 14 h 155"/>
                    <a:gd name="T4" fmla="*/ 129 w 184"/>
                    <a:gd name="T5" fmla="*/ 20 h 155"/>
                    <a:gd name="T6" fmla="*/ 123 w 184"/>
                    <a:gd name="T7" fmla="*/ 29 h 155"/>
                    <a:gd name="T8" fmla="*/ 114 w 184"/>
                    <a:gd name="T9" fmla="*/ 50 h 155"/>
                    <a:gd name="T10" fmla="*/ 100 w 184"/>
                    <a:gd name="T11" fmla="*/ 51 h 155"/>
                    <a:gd name="T12" fmla="*/ 88 w 184"/>
                    <a:gd name="T13" fmla="*/ 49 h 155"/>
                    <a:gd name="T14" fmla="*/ 94 w 184"/>
                    <a:gd name="T15" fmla="*/ 39 h 155"/>
                    <a:gd name="T16" fmla="*/ 88 w 184"/>
                    <a:gd name="T17" fmla="*/ 26 h 155"/>
                    <a:gd name="T18" fmla="*/ 81 w 184"/>
                    <a:gd name="T19" fmla="*/ 49 h 155"/>
                    <a:gd name="T20" fmla="*/ 62 w 184"/>
                    <a:gd name="T21" fmla="*/ 60 h 155"/>
                    <a:gd name="T22" fmla="*/ 52 w 184"/>
                    <a:gd name="T23" fmla="*/ 67 h 155"/>
                    <a:gd name="T24" fmla="*/ 38 w 184"/>
                    <a:gd name="T25" fmla="*/ 77 h 155"/>
                    <a:gd name="T26" fmla="*/ 30 w 184"/>
                    <a:gd name="T27" fmla="*/ 102 h 155"/>
                    <a:gd name="T28" fmla="*/ 5 w 184"/>
                    <a:gd name="T29" fmla="*/ 93 h 155"/>
                    <a:gd name="T30" fmla="*/ 0 w 184"/>
                    <a:gd name="T31" fmla="*/ 111 h 155"/>
                    <a:gd name="T32" fmla="*/ 10 w 184"/>
                    <a:gd name="T33" fmla="*/ 138 h 155"/>
                    <a:gd name="T34" fmla="*/ 50 w 184"/>
                    <a:gd name="T35" fmla="*/ 109 h 155"/>
                    <a:gd name="T36" fmla="*/ 75 w 184"/>
                    <a:gd name="T37" fmla="*/ 103 h 155"/>
                    <a:gd name="T38" fmla="*/ 79 w 184"/>
                    <a:gd name="T39" fmla="*/ 115 h 155"/>
                    <a:gd name="T40" fmla="*/ 99 w 184"/>
                    <a:gd name="T41" fmla="*/ 143 h 155"/>
                    <a:gd name="T42" fmla="*/ 101 w 184"/>
                    <a:gd name="T43" fmla="*/ 135 h 155"/>
                    <a:gd name="T44" fmla="*/ 107 w 184"/>
                    <a:gd name="T45" fmla="*/ 135 h 155"/>
                    <a:gd name="T46" fmla="*/ 88 w 184"/>
                    <a:gd name="T47" fmla="*/ 108 h 155"/>
                    <a:gd name="T48" fmla="*/ 94 w 184"/>
                    <a:gd name="T49" fmla="*/ 99 h 155"/>
                    <a:gd name="T50" fmla="*/ 114 w 184"/>
                    <a:gd name="T51" fmla="*/ 127 h 155"/>
                    <a:gd name="T52" fmla="*/ 123 w 184"/>
                    <a:gd name="T53" fmla="*/ 144 h 155"/>
                    <a:gd name="T54" fmla="*/ 127 w 184"/>
                    <a:gd name="T55" fmla="*/ 154 h 155"/>
                    <a:gd name="T56" fmla="*/ 131 w 184"/>
                    <a:gd name="T57" fmla="*/ 136 h 155"/>
                    <a:gd name="T58" fmla="*/ 144 w 184"/>
                    <a:gd name="T59" fmla="*/ 130 h 155"/>
                    <a:gd name="T60" fmla="*/ 153 w 184"/>
                    <a:gd name="T61" fmla="*/ 126 h 155"/>
                    <a:gd name="T62" fmla="*/ 150 w 184"/>
                    <a:gd name="T63" fmla="*/ 113 h 155"/>
                    <a:gd name="T64" fmla="*/ 157 w 184"/>
                    <a:gd name="T65" fmla="*/ 90 h 155"/>
                    <a:gd name="T66" fmla="*/ 166 w 184"/>
                    <a:gd name="T67" fmla="*/ 93 h 155"/>
                    <a:gd name="T68" fmla="*/ 169 w 184"/>
                    <a:gd name="T69" fmla="*/ 103 h 155"/>
                    <a:gd name="T70" fmla="*/ 177 w 184"/>
                    <a:gd name="T71" fmla="*/ 98 h 155"/>
                    <a:gd name="T72" fmla="*/ 175 w 184"/>
                    <a:gd name="T73" fmla="*/ 95 h 155"/>
                    <a:gd name="T74" fmla="*/ 180 w 184"/>
                    <a:gd name="T75" fmla="*/ 81 h 155"/>
                    <a:gd name="T76" fmla="*/ 183 w 184"/>
                    <a:gd name="T77" fmla="*/ 98 h 155"/>
                    <a:gd name="T78" fmla="*/ 120 w 184"/>
                    <a:gd name="T79" fmla="*/ 0 h 15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184" h="155">
                      <a:moveTo>
                        <a:pt x="120" y="0"/>
                      </a:moveTo>
                      <a:lnTo>
                        <a:pt x="120" y="10"/>
                      </a:lnTo>
                      <a:lnTo>
                        <a:pt x="124" y="14"/>
                      </a:lnTo>
                      <a:lnTo>
                        <a:pt x="144" y="14"/>
                      </a:lnTo>
                      <a:lnTo>
                        <a:pt x="144" y="20"/>
                      </a:lnTo>
                      <a:lnTo>
                        <a:pt x="129" y="20"/>
                      </a:lnTo>
                      <a:lnTo>
                        <a:pt x="129" y="37"/>
                      </a:lnTo>
                      <a:lnTo>
                        <a:pt x="123" y="29"/>
                      </a:lnTo>
                      <a:lnTo>
                        <a:pt x="123" y="40"/>
                      </a:lnTo>
                      <a:lnTo>
                        <a:pt x="114" y="50"/>
                      </a:lnTo>
                      <a:lnTo>
                        <a:pt x="109" y="44"/>
                      </a:lnTo>
                      <a:lnTo>
                        <a:pt x="100" y="51"/>
                      </a:lnTo>
                      <a:lnTo>
                        <a:pt x="99" y="49"/>
                      </a:lnTo>
                      <a:lnTo>
                        <a:pt x="88" y="49"/>
                      </a:lnTo>
                      <a:lnTo>
                        <a:pt x="94" y="42"/>
                      </a:lnTo>
                      <a:lnTo>
                        <a:pt x="94" y="39"/>
                      </a:lnTo>
                      <a:lnTo>
                        <a:pt x="88" y="34"/>
                      </a:lnTo>
                      <a:lnTo>
                        <a:pt x="88" y="26"/>
                      </a:lnTo>
                      <a:lnTo>
                        <a:pt x="81" y="34"/>
                      </a:lnTo>
                      <a:lnTo>
                        <a:pt x="81" y="49"/>
                      </a:lnTo>
                      <a:lnTo>
                        <a:pt x="73" y="49"/>
                      </a:lnTo>
                      <a:lnTo>
                        <a:pt x="62" y="60"/>
                      </a:lnTo>
                      <a:lnTo>
                        <a:pt x="58" y="60"/>
                      </a:lnTo>
                      <a:lnTo>
                        <a:pt x="52" y="67"/>
                      </a:lnTo>
                      <a:lnTo>
                        <a:pt x="30" y="67"/>
                      </a:lnTo>
                      <a:lnTo>
                        <a:pt x="38" y="77"/>
                      </a:lnTo>
                      <a:lnTo>
                        <a:pt x="38" y="93"/>
                      </a:lnTo>
                      <a:lnTo>
                        <a:pt x="30" y="102"/>
                      </a:lnTo>
                      <a:lnTo>
                        <a:pt x="22" y="93"/>
                      </a:lnTo>
                      <a:lnTo>
                        <a:pt x="5" y="93"/>
                      </a:lnTo>
                      <a:lnTo>
                        <a:pt x="5" y="104"/>
                      </a:lnTo>
                      <a:lnTo>
                        <a:pt x="0" y="111"/>
                      </a:lnTo>
                      <a:lnTo>
                        <a:pt x="0" y="126"/>
                      </a:lnTo>
                      <a:lnTo>
                        <a:pt x="10" y="138"/>
                      </a:lnTo>
                      <a:lnTo>
                        <a:pt x="26" y="138"/>
                      </a:lnTo>
                      <a:lnTo>
                        <a:pt x="50" y="109"/>
                      </a:lnTo>
                      <a:lnTo>
                        <a:pt x="72" y="109"/>
                      </a:lnTo>
                      <a:lnTo>
                        <a:pt x="75" y="103"/>
                      </a:lnTo>
                      <a:lnTo>
                        <a:pt x="80" y="109"/>
                      </a:lnTo>
                      <a:lnTo>
                        <a:pt x="79" y="115"/>
                      </a:lnTo>
                      <a:lnTo>
                        <a:pt x="99" y="135"/>
                      </a:lnTo>
                      <a:lnTo>
                        <a:pt x="99" y="143"/>
                      </a:lnTo>
                      <a:lnTo>
                        <a:pt x="104" y="140"/>
                      </a:lnTo>
                      <a:lnTo>
                        <a:pt x="101" y="135"/>
                      </a:lnTo>
                      <a:lnTo>
                        <a:pt x="104" y="132"/>
                      </a:lnTo>
                      <a:lnTo>
                        <a:pt x="107" y="135"/>
                      </a:lnTo>
                      <a:lnTo>
                        <a:pt x="109" y="134"/>
                      </a:lnTo>
                      <a:lnTo>
                        <a:pt x="88" y="108"/>
                      </a:lnTo>
                      <a:lnTo>
                        <a:pt x="88" y="99"/>
                      </a:lnTo>
                      <a:lnTo>
                        <a:pt x="94" y="99"/>
                      </a:lnTo>
                      <a:lnTo>
                        <a:pt x="94" y="104"/>
                      </a:lnTo>
                      <a:lnTo>
                        <a:pt x="114" y="127"/>
                      </a:lnTo>
                      <a:lnTo>
                        <a:pt x="114" y="134"/>
                      </a:lnTo>
                      <a:lnTo>
                        <a:pt x="123" y="144"/>
                      </a:lnTo>
                      <a:lnTo>
                        <a:pt x="121" y="146"/>
                      </a:lnTo>
                      <a:lnTo>
                        <a:pt x="127" y="154"/>
                      </a:lnTo>
                      <a:lnTo>
                        <a:pt x="137" y="143"/>
                      </a:lnTo>
                      <a:lnTo>
                        <a:pt x="131" y="136"/>
                      </a:lnTo>
                      <a:lnTo>
                        <a:pt x="137" y="130"/>
                      </a:lnTo>
                      <a:lnTo>
                        <a:pt x="144" y="130"/>
                      </a:lnTo>
                      <a:lnTo>
                        <a:pt x="148" y="126"/>
                      </a:lnTo>
                      <a:lnTo>
                        <a:pt x="153" y="126"/>
                      </a:lnTo>
                      <a:lnTo>
                        <a:pt x="147" y="117"/>
                      </a:lnTo>
                      <a:lnTo>
                        <a:pt x="150" y="113"/>
                      </a:lnTo>
                      <a:lnTo>
                        <a:pt x="150" y="98"/>
                      </a:lnTo>
                      <a:lnTo>
                        <a:pt x="157" y="90"/>
                      </a:lnTo>
                      <a:lnTo>
                        <a:pt x="160" y="93"/>
                      </a:lnTo>
                      <a:lnTo>
                        <a:pt x="166" y="93"/>
                      </a:lnTo>
                      <a:lnTo>
                        <a:pt x="163" y="97"/>
                      </a:lnTo>
                      <a:lnTo>
                        <a:pt x="169" y="103"/>
                      </a:lnTo>
                      <a:lnTo>
                        <a:pt x="172" y="98"/>
                      </a:lnTo>
                      <a:lnTo>
                        <a:pt x="177" y="98"/>
                      </a:lnTo>
                      <a:lnTo>
                        <a:pt x="177" y="95"/>
                      </a:lnTo>
                      <a:lnTo>
                        <a:pt x="175" y="95"/>
                      </a:lnTo>
                      <a:lnTo>
                        <a:pt x="171" y="93"/>
                      </a:lnTo>
                      <a:lnTo>
                        <a:pt x="180" y="81"/>
                      </a:lnTo>
                      <a:lnTo>
                        <a:pt x="180" y="98"/>
                      </a:lnTo>
                      <a:lnTo>
                        <a:pt x="183" y="98"/>
                      </a:lnTo>
                      <a:lnTo>
                        <a:pt x="183" y="0"/>
                      </a:lnTo>
                      <a:lnTo>
                        <a:pt x="12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2" name="Freeform 20">
                  <a:extLst>
                    <a:ext uri="{FF2B5EF4-FFF2-40B4-BE49-F238E27FC236}">
                      <a16:creationId xmlns:a16="http://schemas.microsoft.com/office/drawing/2014/main" id="{8865AAFE-E383-4502-910B-2355AB0E6C46}"/>
                    </a:ext>
                  </a:extLst>
                </p:cNvPr>
                <p:cNvSpPr>
                  <a:spLocks/>
                </p:cNvSpPr>
                <p:nvPr/>
              </p:nvSpPr>
              <p:spPr bwMode="grayWhite">
                <a:xfrm>
                  <a:off x="4605" y="2991"/>
                  <a:ext cx="782" cy="553"/>
                </a:xfrm>
                <a:custGeom>
                  <a:avLst/>
                  <a:gdLst>
                    <a:gd name="T0" fmla="*/ 22 w 782"/>
                    <a:gd name="T1" fmla="*/ 145 h 553"/>
                    <a:gd name="T2" fmla="*/ 71 w 782"/>
                    <a:gd name="T3" fmla="*/ 96 h 553"/>
                    <a:gd name="T4" fmla="*/ 101 w 782"/>
                    <a:gd name="T5" fmla="*/ 130 h 553"/>
                    <a:gd name="T6" fmla="*/ 84 w 782"/>
                    <a:gd name="T7" fmla="*/ 128 h 553"/>
                    <a:gd name="T8" fmla="*/ 155 w 782"/>
                    <a:gd name="T9" fmla="*/ 123 h 553"/>
                    <a:gd name="T10" fmla="*/ 172 w 782"/>
                    <a:gd name="T11" fmla="*/ 79 h 553"/>
                    <a:gd name="T12" fmla="*/ 172 w 782"/>
                    <a:gd name="T13" fmla="*/ 89 h 553"/>
                    <a:gd name="T14" fmla="*/ 160 w 782"/>
                    <a:gd name="T15" fmla="*/ 123 h 553"/>
                    <a:gd name="T16" fmla="*/ 216 w 782"/>
                    <a:gd name="T17" fmla="*/ 95 h 553"/>
                    <a:gd name="T18" fmla="*/ 330 w 782"/>
                    <a:gd name="T19" fmla="*/ 16 h 553"/>
                    <a:gd name="T20" fmla="*/ 412 w 782"/>
                    <a:gd name="T21" fmla="*/ 20 h 553"/>
                    <a:gd name="T22" fmla="*/ 503 w 782"/>
                    <a:gd name="T23" fmla="*/ 10 h 553"/>
                    <a:gd name="T24" fmla="*/ 602 w 782"/>
                    <a:gd name="T25" fmla="*/ 51 h 553"/>
                    <a:gd name="T26" fmla="*/ 718 w 782"/>
                    <a:gd name="T27" fmla="*/ 65 h 553"/>
                    <a:gd name="T28" fmla="*/ 775 w 782"/>
                    <a:gd name="T29" fmla="*/ 112 h 553"/>
                    <a:gd name="T30" fmla="*/ 731 w 782"/>
                    <a:gd name="T31" fmla="*/ 148 h 553"/>
                    <a:gd name="T32" fmla="*/ 707 w 782"/>
                    <a:gd name="T33" fmla="*/ 194 h 553"/>
                    <a:gd name="T34" fmla="*/ 678 w 782"/>
                    <a:gd name="T35" fmla="*/ 196 h 553"/>
                    <a:gd name="T36" fmla="*/ 687 w 782"/>
                    <a:gd name="T37" fmla="*/ 132 h 553"/>
                    <a:gd name="T38" fmla="*/ 650 w 782"/>
                    <a:gd name="T39" fmla="*/ 166 h 553"/>
                    <a:gd name="T40" fmla="*/ 623 w 782"/>
                    <a:gd name="T41" fmla="*/ 196 h 553"/>
                    <a:gd name="T42" fmla="*/ 632 w 782"/>
                    <a:gd name="T43" fmla="*/ 228 h 553"/>
                    <a:gd name="T44" fmla="*/ 600 w 782"/>
                    <a:gd name="T45" fmla="*/ 276 h 553"/>
                    <a:gd name="T46" fmla="*/ 605 w 782"/>
                    <a:gd name="T47" fmla="*/ 315 h 553"/>
                    <a:gd name="T48" fmla="*/ 602 w 782"/>
                    <a:gd name="T49" fmla="*/ 296 h 553"/>
                    <a:gd name="T50" fmla="*/ 572 w 782"/>
                    <a:gd name="T51" fmla="*/ 299 h 553"/>
                    <a:gd name="T52" fmla="*/ 594 w 782"/>
                    <a:gd name="T53" fmla="*/ 356 h 553"/>
                    <a:gd name="T54" fmla="*/ 539 w 782"/>
                    <a:gd name="T55" fmla="*/ 423 h 553"/>
                    <a:gd name="T56" fmla="*/ 524 w 782"/>
                    <a:gd name="T57" fmla="*/ 442 h 553"/>
                    <a:gd name="T58" fmla="*/ 504 w 782"/>
                    <a:gd name="T59" fmla="*/ 507 h 553"/>
                    <a:gd name="T60" fmla="*/ 477 w 782"/>
                    <a:gd name="T61" fmla="*/ 508 h 553"/>
                    <a:gd name="T62" fmla="*/ 510 w 782"/>
                    <a:gd name="T63" fmla="*/ 552 h 553"/>
                    <a:gd name="T64" fmla="*/ 455 w 782"/>
                    <a:gd name="T65" fmla="*/ 449 h 553"/>
                    <a:gd name="T66" fmla="*/ 391 w 782"/>
                    <a:gd name="T67" fmla="*/ 428 h 553"/>
                    <a:gd name="T68" fmla="*/ 361 w 782"/>
                    <a:gd name="T69" fmla="*/ 495 h 553"/>
                    <a:gd name="T70" fmla="*/ 338 w 782"/>
                    <a:gd name="T71" fmla="*/ 530 h 553"/>
                    <a:gd name="T72" fmla="*/ 298 w 782"/>
                    <a:gd name="T73" fmla="*/ 425 h 553"/>
                    <a:gd name="T74" fmla="*/ 267 w 782"/>
                    <a:gd name="T75" fmla="*/ 436 h 553"/>
                    <a:gd name="T76" fmla="*/ 241 w 782"/>
                    <a:gd name="T77" fmla="*/ 391 h 553"/>
                    <a:gd name="T78" fmla="*/ 160 w 782"/>
                    <a:gd name="T79" fmla="*/ 366 h 553"/>
                    <a:gd name="T80" fmla="*/ 188 w 782"/>
                    <a:gd name="T81" fmla="*/ 414 h 553"/>
                    <a:gd name="T82" fmla="*/ 167 w 782"/>
                    <a:gd name="T83" fmla="*/ 445 h 553"/>
                    <a:gd name="T84" fmla="*/ 136 w 782"/>
                    <a:gd name="T85" fmla="*/ 434 h 553"/>
                    <a:gd name="T86" fmla="*/ 85 w 782"/>
                    <a:gd name="T87" fmla="*/ 355 h 553"/>
                    <a:gd name="T88" fmla="*/ 106 w 782"/>
                    <a:gd name="T89" fmla="*/ 310 h 553"/>
                    <a:gd name="T90" fmla="*/ 119 w 782"/>
                    <a:gd name="T91" fmla="*/ 276 h 553"/>
                    <a:gd name="T92" fmla="*/ 106 w 782"/>
                    <a:gd name="T93" fmla="*/ 162 h 553"/>
                    <a:gd name="T94" fmla="*/ 61 w 782"/>
                    <a:gd name="T95" fmla="*/ 138 h 553"/>
                    <a:gd name="T96" fmla="*/ 39 w 782"/>
                    <a:gd name="T97" fmla="*/ 150 h 553"/>
                    <a:gd name="T98" fmla="*/ 0 w 782"/>
                    <a:gd name="T99" fmla="*/ 162 h 553"/>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782" h="553">
                      <a:moveTo>
                        <a:pt x="0" y="162"/>
                      </a:moveTo>
                      <a:lnTo>
                        <a:pt x="22" y="145"/>
                      </a:lnTo>
                      <a:lnTo>
                        <a:pt x="44" y="112"/>
                      </a:lnTo>
                      <a:lnTo>
                        <a:pt x="71" y="96"/>
                      </a:lnTo>
                      <a:lnTo>
                        <a:pt x="98" y="115"/>
                      </a:lnTo>
                      <a:lnTo>
                        <a:pt x="101" y="130"/>
                      </a:lnTo>
                      <a:lnTo>
                        <a:pt x="95" y="130"/>
                      </a:lnTo>
                      <a:lnTo>
                        <a:pt x="84" y="128"/>
                      </a:lnTo>
                      <a:lnTo>
                        <a:pt x="98" y="145"/>
                      </a:lnTo>
                      <a:lnTo>
                        <a:pt x="155" y="123"/>
                      </a:lnTo>
                      <a:lnTo>
                        <a:pt x="147" y="107"/>
                      </a:lnTo>
                      <a:lnTo>
                        <a:pt x="172" y="79"/>
                      </a:lnTo>
                      <a:lnTo>
                        <a:pt x="188" y="79"/>
                      </a:lnTo>
                      <a:lnTo>
                        <a:pt x="172" y="89"/>
                      </a:lnTo>
                      <a:lnTo>
                        <a:pt x="160" y="109"/>
                      </a:lnTo>
                      <a:lnTo>
                        <a:pt x="160" y="123"/>
                      </a:lnTo>
                      <a:lnTo>
                        <a:pt x="183" y="138"/>
                      </a:lnTo>
                      <a:lnTo>
                        <a:pt x="216" y="95"/>
                      </a:lnTo>
                      <a:lnTo>
                        <a:pt x="330" y="45"/>
                      </a:lnTo>
                      <a:lnTo>
                        <a:pt x="330" y="16"/>
                      </a:lnTo>
                      <a:lnTo>
                        <a:pt x="382" y="5"/>
                      </a:lnTo>
                      <a:lnTo>
                        <a:pt x="412" y="20"/>
                      </a:lnTo>
                      <a:lnTo>
                        <a:pt x="481" y="0"/>
                      </a:lnTo>
                      <a:lnTo>
                        <a:pt x="503" y="10"/>
                      </a:lnTo>
                      <a:lnTo>
                        <a:pt x="549" y="61"/>
                      </a:lnTo>
                      <a:lnTo>
                        <a:pt x="602" y="51"/>
                      </a:lnTo>
                      <a:lnTo>
                        <a:pt x="635" y="69"/>
                      </a:lnTo>
                      <a:lnTo>
                        <a:pt x="718" y="65"/>
                      </a:lnTo>
                      <a:lnTo>
                        <a:pt x="781" y="84"/>
                      </a:lnTo>
                      <a:lnTo>
                        <a:pt x="775" y="112"/>
                      </a:lnTo>
                      <a:lnTo>
                        <a:pt x="722" y="130"/>
                      </a:lnTo>
                      <a:lnTo>
                        <a:pt x="731" y="148"/>
                      </a:lnTo>
                      <a:lnTo>
                        <a:pt x="708" y="158"/>
                      </a:lnTo>
                      <a:lnTo>
                        <a:pt x="707" y="194"/>
                      </a:lnTo>
                      <a:lnTo>
                        <a:pt x="686" y="218"/>
                      </a:lnTo>
                      <a:lnTo>
                        <a:pt x="678" y="196"/>
                      </a:lnTo>
                      <a:lnTo>
                        <a:pt x="689" y="175"/>
                      </a:lnTo>
                      <a:lnTo>
                        <a:pt x="687" y="132"/>
                      </a:lnTo>
                      <a:lnTo>
                        <a:pt x="666" y="154"/>
                      </a:lnTo>
                      <a:lnTo>
                        <a:pt x="650" y="166"/>
                      </a:lnTo>
                      <a:lnTo>
                        <a:pt x="634" y="147"/>
                      </a:lnTo>
                      <a:lnTo>
                        <a:pt x="623" y="196"/>
                      </a:lnTo>
                      <a:lnTo>
                        <a:pt x="635" y="196"/>
                      </a:lnTo>
                      <a:lnTo>
                        <a:pt x="632" y="228"/>
                      </a:lnTo>
                      <a:lnTo>
                        <a:pt x="618" y="263"/>
                      </a:lnTo>
                      <a:lnTo>
                        <a:pt x="600" y="276"/>
                      </a:lnTo>
                      <a:lnTo>
                        <a:pt x="615" y="299"/>
                      </a:lnTo>
                      <a:lnTo>
                        <a:pt x="605" y="315"/>
                      </a:lnTo>
                      <a:lnTo>
                        <a:pt x="602" y="301"/>
                      </a:lnTo>
                      <a:lnTo>
                        <a:pt x="602" y="296"/>
                      </a:lnTo>
                      <a:lnTo>
                        <a:pt x="590" y="288"/>
                      </a:lnTo>
                      <a:lnTo>
                        <a:pt x="572" y="299"/>
                      </a:lnTo>
                      <a:lnTo>
                        <a:pt x="588" y="337"/>
                      </a:lnTo>
                      <a:lnTo>
                        <a:pt x="594" y="356"/>
                      </a:lnTo>
                      <a:lnTo>
                        <a:pt x="574" y="408"/>
                      </a:lnTo>
                      <a:lnTo>
                        <a:pt x="539" y="423"/>
                      </a:lnTo>
                      <a:lnTo>
                        <a:pt x="509" y="420"/>
                      </a:lnTo>
                      <a:lnTo>
                        <a:pt x="524" y="442"/>
                      </a:lnTo>
                      <a:lnTo>
                        <a:pt x="525" y="472"/>
                      </a:lnTo>
                      <a:lnTo>
                        <a:pt x="504" y="507"/>
                      </a:lnTo>
                      <a:lnTo>
                        <a:pt x="480" y="488"/>
                      </a:lnTo>
                      <a:lnTo>
                        <a:pt x="477" y="508"/>
                      </a:lnTo>
                      <a:lnTo>
                        <a:pt x="495" y="526"/>
                      </a:lnTo>
                      <a:lnTo>
                        <a:pt x="510" y="552"/>
                      </a:lnTo>
                      <a:lnTo>
                        <a:pt x="485" y="536"/>
                      </a:lnTo>
                      <a:lnTo>
                        <a:pt x="455" y="449"/>
                      </a:lnTo>
                      <a:lnTo>
                        <a:pt x="418" y="426"/>
                      </a:lnTo>
                      <a:lnTo>
                        <a:pt x="391" y="428"/>
                      </a:lnTo>
                      <a:lnTo>
                        <a:pt x="356" y="477"/>
                      </a:lnTo>
                      <a:lnTo>
                        <a:pt x="361" y="495"/>
                      </a:lnTo>
                      <a:lnTo>
                        <a:pt x="349" y="530"/>
                      </a:lnTo>
                      <a:lnTo>
                        <a:pt x="338" y="530"/>
                      </a:lnTo>
                      <a:lnTo>
                        <a:pt x="298" y="457"/>
                      </a:lnTo>
                      <a:lnTo>
                        <a:pt x="298" y="425"/>
                      </a:lnTo>
                      <a:lnTo>
                        <a:pt x="290" y="437"/>
                      </a:lnTo>
                      <a:lnTo>
                        <a:pt x="267" y="436"/>
                      </a:lnTo>
                      <a:lnTo>
                        <a:pt x="276" y="416"/>
                      </a:lnTo>
                      <a:lnTo>
                        <a:pt x="241" y="391"/>
                      </a:lnTo>
                      <a:lnTo>
                        <a:pt x="197" y="391"/>
                      </a:lnTo>
                      <a:lnTo>
                        <a:pt x="160" y="366"/>
                      </a:lnTo>
                      <a:lnTo>
                        <a:pt x="157" y="391"/>
                      </a:lnTo>
                      <a:lnTo>
                        <a:pt x="188" y="414"/>
                      </a:lnTo>
                      <a:lnTo>
                        <a:pt x="199" y="414"/>
                      </a:lnTo>
                      <a:lnTo>
                        <a:pt x="167" y="445"/>
                      </a:lnTo>
                      <a:lnTo>
                        <a:pt x="136" y="452"/>
                      </a:lnTo>
                      <a:lnTo>
                        <a:pt x="136" y="434"/>
                      </a:lnTo>
                      <a:lnTo>
                        <a:pt x="91" y="372"/>
                      </a:lnTo>
                      <a:lnTo>
                        <a:pt x="85" y="355"/>
                      </a:lnTo>
                      <a:lnTo>
                        <a:pt x="109" y="335"/>
                      </a:lnTo>
                      <a:lnTo>
                        <a:pt x="106" y="310"/>
                      </a:lnTo>
                      <a:lnTo>
                        <a:pt x="106" y="282"/>
                      </a:lnTo>
                      <a:lnTo>
                        <a:pt x="119" y="276"/>
                      </a:lnTo>
                      <a:lnTo>
                        <a:pt x="106" y="263"/>
                      </a:lnTo>
                      <a:lnTo>
                        <a:pt x="106" y="162"/>
                      </a:lnTo>
                      <a:lnTo>
                        <a:pt x="43" y="162"/>
                      </a:lnTo>
                      <a:lnTo>
                        <a:pt x="61" y="138"/>
                      </a:lnTo>
                      <a:lnTo>
                        <a:pt x="60" y="130"/>
                      </a:lnTo>
                      <a:lnTo>
                        <a:pt x="39" y="150"/>
                      </a:lnTo>
                      <a:lnTo>
                        <a:pt x="32" y="162"/>
                      </a:lnTo>
                      <a:lnTo>
                        <a:pt x="0" y="162"/>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3" name="Freeform 21">
                  <a:extLst>
                    <a:ext uri="{FF2B5EF4-FFF2-40B4-BE49-F238E27FC236}">
                      <a16:creationId xmlns:a16="http://schemas.microsoft.com/office/drawing/2014/main" id="{5C3C6E77-A087-4F24-AFB8-686AC657A903}"/>
                    </a:ext>
                  </a:extLst>
                </p:cNvPr>
                <p:cNvSpPr>
                  <a:spLocks/>
                </p:cNvSpPr>
                <p:nvPr/>
              </p:nvSpPr>
              <p:spPr bwMode="grayWhite">
                <a:xfrm>
                  <a:off x="5221" y="3217"/>
                  <a:ext cx="68" cy="113"/>
                </a:xfrm>
                <a:custGeom>
                  <a:avLst/>
                  <a:gdLst>
                    <a:gd name="T0" fmla="*/ 45 w 68"/>
                    <a:gd name="T1" fmla="*/ 0 h 113"/>
                    <a:gd name="T2" fmla="*/ 45 w 68"/>
                    <a:gd name="T3" fmla="*/ 14 h 113"/>
                    <a:gd name="T4" fmla="*/ 39 w 68"/>
                    <a:gd name="T5" fmla="*/ 23 h 113"/>
                    <a:gd name="T6" fmla="*/ 41 w 68"/>
                    <a:gd name="T7" fmla="*/ 38 h 113"/>
                    <a:gd name="T8" fmla="*/ 33 w 68"/>
                    <a:gd name="T9" fmla="*/ 58 h 113"/>
                    <a:gd name="T10" fmla="*/ 22 w 68"/>
                    <a:gd name="T11" fmla="*/ 77 h 113"/>
                    <a:gd name="T12" fmla="*/ 5 w 68"/>
                    <a:gd name="T13" fmla="*/ 89 h 113"/>
                    <a:gd name="T14" fmla="*/ 0 w 68"/>
                    <a:gd name="T15" fmla="*/ 110 h 113"/>
                    <a:gd name="T16" fmla="*/ 7 w 68"/>
                    <a:gd name="T17" fmla="*/ 112 h 113"/>
                    <a:gd name="T18" fmla="*/ 7 w 68"/>
                    <a:gd name="T19" fmla="*/ 92 h 113"/>
                    <a:gd name="T20" fmla="*/ 31 w 68"/>
                    <a:gd name="T21" fmla="*/ 91 h 113"/>
                    <a:gd name="T22" fmla="*/ 49 w 68"/>
                    <a:gd name="T23" fmla="*/ 78 h 113"/>
                    <a:gd name="T24" fmla="*/ 49 w 68"/>
                    <a:gd name="T25" fmla="*/ 51 h 113"/>
                    <a:gd name="T26" fmla="*/ 55 w 68"/>
                    <a:gd name="T27" fmla="*/ 41 h 113"/>
                    <a:gd name="T28" fmla="*/ 46 w 68"/>
                    <a:gd name="T29" fmla="*/ 24 h 113"/>
                    <a:gd name="T30" fmla="*/ 59 w 68"/>
                    <a:gd name="T31" fmla="*/ 19 h 113"/>
                    <a:gd name="T32" fmla="*/ 67 w 68"/>
                    <a:gd name="T33" fmla="*/ 5 h 113"/>
                    <a:gd name="T34" fmla="*/ 49 w 68"/>
                    <a:gd name="T35" fmla="*/ 7 h 113"/>
                    <a:gd name="T36" fmla="*/ 45 w 68"/>
                    <a:gd name="T37" fmla="*/ 0 h 11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68" h="113">
                      <a:moveTo>
                        <a:pt x="45" y="0"/>
                      </a:moveTo>
                      <a:lnTo>
                        <a:pt x="45" y="14"/>
                      </a:lnTo>
                      <a:lnTo>
                        <a:pt x="39" y="23"/>
                      </a:lnTo>
                      <a:lnTo>
                        <a:pt x="41" y="38"/>
                      </a:lnTo>
                      <a:lnTo>
                        <a:pt x="33" y="58"/>
                      </a:lnTo>
                      <a:lnTo>
                        <a:pt x="22" y="77"/>
                      </a:lnTo>
                      <a:lnTo>
                        <a:pt x="5" y="89"/>
                      </a:lnTo>
                      <a:lnTo>
                        <a:pt x="0" y="110"/>
                      </a:lnTo>
                      <a:lnTo>
                        <a:pt x="7" y="112"/>
                      </a:lnTo>
                      <a:lnTo>
                        <a:pt x="7" y="92"/>
                      </a:lnTo>
                      <a:lnTo>
                        <a:pt x="31" y="91"/>
                      </a:lnTo>
                      <a:lnTo>
                        <a:pt x="49" y="78"/>
                      </a:lnTo>
                      <a:lnTo>
                        <a:pt x="49" y="51"/>
                      </a:lnTo>
                      <a:lnTo>
                        <a:pt x="55" y="41"/>
                      </a:lnTo>
                      <a:lnTo>
                        <a:pt x="46" y="24"/>
                      </a:lnTo>
                      <a:lnTo>
                        <a:pt x="59" y="19"/>
                      </a:lnTo>
                      <a:lnTo>
                        <a:pt x="67" y="5"/>
                      </a:lnTo>
                      <a:lnTo>
                        <a:pt x="49" y="7"/>
                      </a:lnTo>
                      <a:lnTo>
                        <a:pt x="45"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4" name="Freeform 22">
                  <a:extLst>
                    <a:ext uri="{FF2B5EF4-FFF2-40B4-BE49-F238E27FC236}">
                      <a16:creationId xmlns:a16="http://schemas.microsoft.com/office/drawing/2014/main" id="{006A0D85-79BA-4F5B-A019-18834F1EBA20}"/>
                    </a:ext>
                  </a:extLst>
                </p:cNvPr>
                <p:cNvSpPr>
                  <a:spLocks/>
                </p:cNvSpPr>
                <p:nvPr/>
              </p:nvSpPr>
              <p:spPr bwMode="grayWhite">
                <a:xfrm>
                  <a:off x="4967" y="3518"/>
                  <a:ext cx="17" cy="26"/>
                </a:xfrm>
                <a:custGeom>
                  <a:avLst/>
                  <a:gdLst>
                    <a:gd name="T0" fmla="*/ 8 w 17"/>
                    <a:gd name="T1" fmla="*/ 0 h 26"/>
                    <a:gd name="T2" fmla="*/ 0 w 17"/>
                    <a:gd name="T3" fmla="*/ 11 h 26"/>
                    <a:gd name="T4" fmla="*/ 5 w 17"/>
                    <a:gd name="T5" fmla="*/ 25 h 26"/>
                    <a:gd name="T6" fmla="*/ 16 w 17"/>
                    <a:gd name="T7" fmla="*/ 15 h 26"/>
                    <a:gd name="T8" fmla="*/ 8 w 17"/>
                    <a:gd name="T9" fmla="*/ 0 h 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 h="26">
                      <a:moveTo>
                        <a:pt x="8" y="0"/>
                      </a:moveTo>
                      <a:lnTo>
                        <a:pt x="0" y="11"/>
                      </a:lnTo>
                      <a:lnTo>
                        <a:pt x="5" y="25"/>
                      </a:lnTo>
                      <a:lnTo>
                        <a:pt x="16" y="15"/>
                      </a:lnTo>
                      <a:lnTo>
                        <a:pt x="8"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5" name="Freeform 23">
                  <a:extLst>
                    <a:ext uri="{FF2B5EF4-FFF2-40B4-BE49-F238E27FC236}">
                      <a16:creationId xmlns:a16="http://schemas.microsoft.com/office/drawing/2014/main" id="{E2A0B12C-0463-47CF-882D-EB0CDD42EA8F}"/>
                    </a:ext>
                  </a:extLst>
                </p:cNvPr>
                <p:cNvSpPr>
                  <a:spLocks/>
                </p:cNvSpPr>
                <p:nvPr/>
              </p:nvSpPr>
              <p:spPr bwMode="grayWhite">
                <a:xfrm>
                  <a:off x="5069" y="3545"/>
                  <a:ext cx="158" cy="68"/>
                </a:xfrm>
                <a:custGeom>
                  <a:avLst/>
                  <a:gdLst>
                    <a:gd name="T0" fmla="*/ 0 w 158"/>
                    <a:gd name="T1" fmla="*/ 0 h 68"/>
                    <a:gd name="T2" fmla="*/ 23 w 158"/>
                    <a:gd name="T3" fmla="*/ 5 h 68"/>
                    <a:gd name="T4" fmla="*/ 58 w 158"/>
                    <a:gd name="T5" fmla="*/ 29 h 68"/>
                    <a:gd name="T6" fmla="*/ 53 w 158"/>
                    <a:gd name="T7" fmla="*/ 43 h 68"/>
                    <a:gd name="T8" fmla="*/ 82 w 158"/>
                    <a:gd name="T9" fmla="*/ 55 h 68"/>
                    <a:gd name="T10" fmla="*/ 157 w 158"/>
                    <a:gd name="T11" fmla="*/ 55 h 68"/>
                    <a:gd name="T12" fmla="*/ 75 w 158"/>
                    <a:gd name="T13" fmla="*/ 67 h 68"/>
                    <a:gd name="T14" fmla="*/ 53 w 158"/>
                    <a:gd name="T15" fmla="*/ 43 h 68"/>
                    <a:gd name="T16" fmla="*/ 32 w 158"/>
                    <a:gd name="T17" fmla="*/ 38 h 68"/>
                    <a:gd name="T18" fmla="*/ 0 w 158"/>
                    <a:gd name="T19" fmla="*/ 0 h 6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8" h="68">
                      <a:moveTo>
                        <a:pt x="0" y="0"/>
                      </a:moveTo>
                      <a:lnTo>
                        <a:pt x="23" y="5"/>
                      </a:lnTo>
                      <a:lnTo>
                        <a:pt x="58" y="29"/>
                      </a:lnTo>
                      <a:lnTo>
                        <a:pt x="53" y="43"/>
                      </a:lnTo>
                      <a:lnTo>
                        <a:pt x="82" y="55"/>
                      </a:lnTo>
                      <a:lnTo>
                        <a:pt x="157" y="55"/>
                      </a:lnTo>
                      <a:lnTo>
                        <a:pt x="75" y="67"/>
                      </a:lnTo>
                      <a:lnTo>
                        <a:pt x="53" y="43"/>
                      </a:lnTo>
                      <a:lnTo>
                        <a:pt x="32" y="38"/>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 name="Freeform 24">
                  <a:extLst>
                    <a:ext uri="{FF2B5EF4-FFF2-40B4-BE49-F238E27FC236}">
                      <a16:creationId xmlns:a16="http://schemas.microsoft.com/office/drawing/2014/main" id="{A1192259-4232-4332-9D30-9190DC29E9E8}"/>
                    </a:ext>
                  </a:extLst>
                </p:cNvPr>
                <p:cNvSpPr>
                  <a:spLocks/>
                </p:cNvSpPr>
                <p:nvPr/>
              </p:nvSpPr>
              <p:spPr bwMode="grayWhite">
                <a:xfrm>
                  <a:off x="5195" y="3601"/>
                  <a:ext cx="169" cy="159"/>
                </a:xfrm>
                <a:custGeom>
                  <a:avLst/>
                  <a:gdLst>
                    <a:gd name="T0" fmla="*/ 135 w 169"/>
                    <a:gd name="T1" fmla="*/ 155 h 159"/>
                    <a:gd name="T2" fmla="*/ 127 w 169"/>
                    <a:gd name="T3" fmla="*/ 152 h 159"/>
                    <a:gd name="T4" fmla="*/ 110 w 169"/>
                    <a:gd name="T5" fmla="*/ 134 h 159"/>
                    <a:gd name="T6" fmla="*/ 92 w 169"/>
                    <a:gd name="T7" fmla="*/ 130 h 159"/>
                    <a:gd name="T8" fmla="*/ 88 w 169"/>
                    <a:gd name="T9" fmla="*/ 119 h 159"/>
                    <a:gd name="T10" fmla="*/ 78 w 169"/>
                    <a:gd name="T11" fmla="*/ 111 h 159"/>
                    <a:gd name="T12" fmla="*/ 62 w 169"/>
                    <a:gd name="T13" fmla="*/ 111 h 159"/>
                    <a:gd name="T14" fmla="*/ 44 w 169"/>
                    <a:gd name="T15" fmla="*/ 118 h 159"/>
                    <a:gd name="T16" fmla="*/ 28 w 169"/>
                    <a:gd name="T17" fmla="*/ 121 h 159"/>
                    <a:gd name="T18" fmla="*/ 10 w 169"/>
                    <a:gd name="T19" fmla="*/ 121 h 159"/>
                    <a:gd name="T20" fmla="*/ 10 w 169"/>
                    <a:gd name="T21" fmla="*/ 109 h 159"/>
                    <a:gd name="T22" fmla="*/ 3 w 169"/>
                    <a:gd name="T23" fmla="*/ 91 h 159"/>
                    <a:gd name="T24" fmla="*/ 2 w 169"/>
                    <a:gd name="T25" fmla="*/ 81 h 159"/>
                    <a:gd name="T26" fmla="*/ 2 w 169"/>
                    <a:gd name="T27" fmla="*/ 56 h 159"/>
                    <a:gd name="T28" fmla="*/ 31 w 169"/>
                    <a:gd name="T29" fmla="*/ 43 h 159"/>
                    <a:gd name="T30" fmla="*/ 34 w 169"/>
                    <a:gd name="T31" fmla="*/ 29 h 159"/>
                    <a:gd name="T32" fmla="*/ 40 w 169"/>
                    <a:gd name="T33" fmla="*/ 30 h 159"/>
                    <a:gd name="T34" fmla="*/ 55 w 169"/>
                    <a:gd name="T35" fmla="*/ 15 h 159"/>
                    <a:gd name="T36" fmla="*/ 70 w 169"/>
                    <a:gd name="T37" fmla="*/ 17 h 159"/>
                    <a:gd name="T38" fmla="*/ 80 w 169"/>
                    <a:gd name="T39" fmla="*/ 7 h 159"/>
                    <a:gd name="T40" fmla="*/ 89 w 169"/>
                    <a:gd name="T41" fmla="*/ 5 h 159"/>
                    <a:gd name="T42" fmla="*/ 103 w 169"/>
                    <a:gd name="T43" fmla="*/ 24 h 159"/>
                    <a:gd name="T44" fmla="*/ 116 w 169"/>
                    <a:gd name="T45" fmla="*/ 30 h 159"/>
                    <a:gd name="T46" fmla="*/ 117 w 169"/>
                    <a:gd name="T47" fmla="*/ 11 h 159"/>
                    <a:gd name="T48" fmla="*/ 122 w 169"/>
                    <a:gd name="T49" fmla="*/ 0 h 159"/>
                    <a:gd name="T50" fmla="*/ 132 w 169"/>
                    <a:gd name="T51" fmla="*/ 15 h 159"/>
                    <a:gd name="T52" fmla="*/ 140 w 169"/>
                    <a:gd name="T53" fmla="*/ 43 h 159"/>
                    <a:gd name="T54" fmla="*/ 156 w 169"/>
                    <a:gd name="T55" fmla="*/ 59 h 159"/>
                    <a:gd name="T56" fmla="*/ 165 w 169"/>
                    <a:gd name="T57" fmla="*/ 72 h 159"/>
                    <a:gd name="T58" fmla="*/ 168 w 169"/>
                    <a:gd name="T59" fmla="*/ 95 h 159"/>
                    <a:gd name="T60" fmla="*/ 157 w 169"/>
                    <a:gd name="T61" fmla="*/ 121 h 159"/>
                    <a:gd name="T62" fmla="*/ 155 w 169"/>
                    <a:gd name="T63" fmla="*/ 145 h 159"/>
                    <a:gd name="T64" fmla="*/ 140 w 169"/>
                    <a:gd name="T65" fmla="*/ 154 h 15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69" h="159">
                      <a:moveTo>
                        <a:pt x="140" y="154"/>
                      </a:moveTo>
                      <a:lnTo>
                        <a:pt x="135" y="155"/>
                      </a:lnTo>
                      <a:lnTo>
                        <a:pt x="132" y="158"/>
                      </a:lnTo>
                      <a:lnTo>
                        <a:pt x="127" y="152"/>
                      </a:lnTo>
                      <a:lnTo>
                        <a:pt x="112" y="145"/>
                      </a:lnTo>
                      <a:lnTo>
                        <a:pt x="110" y="134"/>
                      </a:lnTo>
                      <a:lnTo>
                        <a:pt x="105" y="130"/>
                      </a:lnTo>
                      <a:lnTo>
                        <a:pt x="92" y="130"/>
                      </a:lnTo>
                      <a:lnTo>
                        <a:pt x="92" y="122"/>
                      </a:lnTo>
                      <a:lnTo>
                        <a:pt x="88" y="119"/>
                      </a:lnTo>
                      <a:lnTo>
                        <a:pt x="87" y="112"/>
                      </a:lnTo>
                      <a:lnTo>
                        <a:pt x="78" y="111"/>
                      </a:lnTo>
                      <a:lnTo>
                        <a:pt x="70" y="109"/>
                      </a:lnTo>
                      <a:lnTo>
                        <a:pt x="62" y="111"/>
                      </a:lnTo>
                      <a:lnTo>
                        <a:pt x="62" y="112"/>
                      </a:lnTo>
                      <a:lnTo>
                        <a:pt x="44" y="118"/>
                      </a:lnTo>
                      <a:lnTo>
                        <a:pt x="44" y="121"/>
                      </a:lnTo>
                      <a:lnTo>
                        <a:pt x="28" y="121"/>
                      </a:lnTo>
                      <a:lnTo>
                        <a:pt x="20" y="126"/>
                      </a:lnTo>
                      <a:lnTo>
                        <a:pt x="10" y="121"/>
                      </a:lnTo>
                      <a:lnTo>
                        <a:pt x="10" y="119"/>
                      </a:lnTo>
                      <a:lnTo>
                        <a:pt x="10" y="109"/>
                      </a:lnTo>
                      <a:lnTo>
                        <a:pt x="7" y="99"/>
                      </a:lnTo>
                      <a:lnTo>
                        <a:pt x="3" y="91"/>
                      </a:lnTo>
                      <a:lnTo>
                        <a:pt x="5" y="84"/>
                      </a:lnTo>
                      <a:lnTo>
                        <a:pt x="2" y="81"/>
                      </a:lnTo>
                      <a:lnTo>
                        <a:pt x="0" y="66"/>
                      </a:lnTo>
                      <a:lnTo>
                        <a:pt x="2" y="56"/>
                      </a:lnTo>
                      <a:lnTo>
                        <a:pt x="11" y="48"/>
                      </a:lnTo>
                      <a:lnTo>
                        <a:pt x="31" y="43"/>
                      </a:lnTo>
                      <a:lnTo>
                        <a:pt x="36" y="36"/>
                      </a:lnTo>
                      <a:lnTo>
                        <a:pt x="34" y="29"/>
                      </a:lnTo>
                      <a:lnTo>
                        <a:pt x="39" y="27"/>
                      </a:lnTo>
                      <a:lnTo>
                        <a:pt x="40" y="30"/>
                      </a:lnTo>
                      <a:lnTo>
                        <a:pt x="42" y="25"/>
                      </a:lnTo>
                      <a:lnTo>
                        <a:pt x="55" y="15"/>
                      </a:lnTo>
                      <a:lnTo>
                        <a:pt x="62" y="20"/>
                      </a:lnTo>
                      <a:lnTo>
                        <a:pt x="70" y="17"/>
                      </a:lnTo>
                      <a:lnTo>
                        <a:pt x="72" y="9"/>
                      </a:lnTo>
                      <a:lnTo>
                        <a:pt x="80" y="7"/>
                      </a:lnTo>
                      <a:lnTo>
                        <a:pt x="78" y="1"/>
                      </a:lnTo>
                      <a:lnTo>
                        <a:pt x="89" y="5"/>
                      </a:lnTo>
                      <a:lnTo>
                        <a:pt x="98" y="3"/>
                      </a:lnTo>
                      <a:lnTo>
                        <a:pt x="103" y="24"/>
                      </a:lnTo>
                      <a:lnTo>
                        <a:pt x="110" y="30"/>
                      </a:lnTo>
                      <a:lnTo>
                        <a:pt x="116" y="30"/>
                      </a:lnTo>
                      <a:lnTo>
                        <a:pt x="119" y="17"/>
                      </a:lnTo>
                      <a:lnTo>
                        <a:pt x="117" y="11"/>
                      </a:lnTo>
                      <a:lnTo>
                        <a:pt x="119" y="1"/>
                      </a:lnTo>
                      <a:lnTo>
                        <a:pt x="122" y="0"/>
                      </a:lnTo>
                      <a:lnTo>
                        <a:pt x="127" y="12"/>
                      </a:lnTo>
                      <a:lnTo>
                        <a:pt x="132" y="15"/>
                      </a:lnTo>
                      <a:lnTo>
                        <a:pt x="135" y="27"/>
                      </a:lnTo>
                      <a:lnTo>
                        <a:pt x="140" y="43"/>
                      </a:lnTo>
                      <a:lnTo>
                        <a:pt x="147" y="47"/>
                      </a:lnTo>
                      <a:lnTo>
                        <a:pt x="156" y="59"/>
                      </a:lnTo>
                      <a:lnTo>
                        <a:pt x="157" y="65"/>
                      </a:lnTo>
                      <a:lnTo>
                        <a:pt x="165" y="72"/>
                      </a:lnTo>
                      <a:lnTo>
                        <a:pt x="168" y="85"/>
                      </a:lnTo>
                      <a:lnTo>
                        <a:pt x="168" y="95"/>
                      </a:lnTo>
                      <a:lnTo>
                        <a:pt x="165" y="111"/>
                      </a:lnTo>
                      <a:lnTo>
                        <a:pt x="157" y="121"/>
                      </a:lnTo>
                      <a:lnTo>
                        <a:pt x="155" y="134"/>
                      </a:lnTo>
                      <a:lnTo>
                        <a:pt x="155" y="145"/>
                      </a:lnTo>
                      <a:lnTo>
                        <a:pt x="147" y="147"/>
                      </a:lnTo>
                      <a:lnTo>
                        <a:pt x="140" y="154"/>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7" name="Freeform 25">
                  <a:extLst>
                    <a:ext uri="{FF2B5EF4-FFF2-40B4-BE49-F238E27FC236}">
                      <a16:creationId xmlns:a16="http://schemas.microsoft.com/office/drawing/2014/main" id="{776CA8B5-F433-42B9-8DDC-8A4D5E48CD53}"/>
                    </a:ext>
                  </a:extLst>
                </p:cNvPr>
                <p:cNvSpPr>
                  <a:spLocks/>
                </p:cNvSpPr>
                <p:nvPr/>
              </p:nvSpPr>
              <p:spPr bwMode="grayWhite">
                <a:xfrm>
                  <a:off x="5330" y="3768"/>
                  <a:ext cx="17" cy="20"/>
                </a:xfrm>
                <a:custGeom>
                  <a:avLst/>
                  <a:gdLst>
                    <a:gd name="T0" fmla="*/ 8 w 17"/>
                    <a:gd name="T1" fmla="*/ 16 h 20"/>
                    <a:gd name="T2" fmla="*/ 2 w 17"/>
                    <a:gd name="T3" fmla="*/ 13 h 20"/>
                    <a:gd name="T4" fmla="*/ 2 w 17"/>
                    <a:gd name="T5" fmla="*/ 10 h 20"/>
                    <a:gd name="T6" fmla="*/ 2 w 17"/>
                    <a:gd name="T7" fmla="*/ 8 h 20"/>
                    <a:gd name="T8" fmla="*/ 1 w 17"/>
                    <a:gd name="T9" fmla="*/ 5 h 20"/>
                    <a:gd name="T10" fmla="*/ 0 w 17"/>
                    <a:gd name="T11" fmla="*/ 0 h 20"/>
                    <a:gd name="T12" fmla="*/ 2 w 17"/>
                    <a:gd name="T13" fmla="*/ 0 h 20"/>
                    <a:gd name="T14" fmla="*/ 8 w 17"/>
                    <a:gd name="T15" fmla="*/ 2 h 20"/>
                    <a:gd name="T16" fmla="*/ 11 w 17"/>
                    <a:gd name="T17" fmla="*/ 2 h 20"/>
                    <a:gd name="T18" fmla="*/ 12 w 17"/>
                    <a:gd name="T19" fmla="*/ 2 h 20"/>
                    <a:gd name="T20" fmla="*/ 16 w 17"/>
                    <a:gd name="T21" fmla="*/ 0 h 20"/>
                    <a:gd name="T22" fmla="*/ 16 w 17"/>
                    <a:gd name="T23" fmla="*/ 8 h 20"/>
                    <a:gd name="T24" fmla="*/ 14 w 17"/>
                    <a:gd name="T25" fmla="*/ 10 h 20"/>
                    <a:gd name="T26" fmla="*/ 12 w 17"/>
                    <a:gd name="T27" fmla="*/ 13 h 20"/>
                    <a:gd name="T28" fmla="*/ 12 w 17"/>
                    <a:gd name="T29" fmla="*/ 16 h 20"/>
                    <a:gd name="T30" fmla="*/ 11 w 17"/>
                    <a:gd name="T31" fmla="*/ 16 h 20"/>
                    <a:gd name="T32" fmla="*/ 11 w 17"/>
                    <a:gd name="T33" fmla="*/ 19 h 20"/>
                    <a:gd name="T34" fmla="*/ 8 w 17"/>
                    <a:gd name="T35" fmla="*/ 16 h 2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7" h="20">
                      <a:moveTo>
                        <a:pt x="8" y="16"/>
                      </a:moveTo>
                      <a:lnTo>
                        <a:pt x="2" y="13"/>
                      </a:lnTo>
                      <a:lnTo>
                        <a:pt x="2" y="10"/>
                      </a:lnTo>
                      <a:lnTo>
                        <a:pt x="2" y="8"/>
                      </a:lnTo>
                      <a:lnTo>
                        <a:pt x="1" y="5"/>
                      </a:lnTo>
                      <a:lnTo>
                        <a:pt x="0" y="0"/>
                      </a:lnTo>
                      <a:lnTo>
                        <a:pt x="2" y="0"/>
                      </a:lnTo>
                      <a:lnTo>
                        <a:pt x="8" y="2"/>
                      </a:lnTo>
                      <a:lnTo>
                        <a:pt x="11" y="2"/>
                      </a:lnTo>
                      <a:lnTo>
                        <a:pt x="12" y="2"/>
                      </a:lnTo>
                      <a:lnTo>
                        <a:pt x="16" y="0"/>
                      </a:lnTo>
                      <a:lnTo>
                        <a:pt x="16" y="8"/>
                      </a:lnTo>
                      <a:lnTo>
                        <a:pt x="14" y="10"/>
                      </a:lnTo>
                      <a:lnTo>
                        <a:pt x="12" y="13"/>
                      </a:lnTo>
                      <a:lnTo>
                        <a:pt x="12" y="16"/>
                      </a:lnTo>
                      <a:lnTo>
                        <a:pt x="11" y="16"/>
                      </a:lnTo>
                      <a:lnTo>
                        <a:pt x="11" y="19"/>
                      </a:lnTo>
                      <a:lnTo>
                        <a:pt x="8" y="16"/>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 name="Freeform 26">
                  <a:extLst>
                    <a:ext uri="{FF2B5EF4-FFF2-40B4-BE49-F238E27FC236}">
                      <a16:creationId xmlns:a16="http://schemas.microsoft.com/office/drawing/2014/main" id="{9A552911-9A45-48E3-82B0-13C95D10B35D}"/>
                    </a:ext>
                  </a:extLst>
                </p:cNvPr>
                <p:cNvSpPr>
                  <a:spLocks/>
                </p:cNvSpPr>
                <p:nvPr/>
              </p:nvSpPr>
              <p:spPr bwMode="grayWhite">
                <a:xfrm>
                  <a:off x="4739" y="3587"/>
                  <a:ext cx="19" cy="76"/>
                </a:xfrm>
                <a:custGeom>
                  <a:avLst/>
                  <a:gdLst>
                    <a:gd name="T0" fmla="*/ 2 w 19"/>
                    <a:gd name="T1" fmla="*/ 26 h 76"/>
                    <a:gd name="T2" fmla="*/ 9 w 19"/>
                    <a:gd name="T3" fmla="*/ 20 h 76"/>
                    <a:gd name="T4" fmla="*/ 14 w 19"/>
                    <a:gd name="T5" fmla="*/ 0 h 76"/>
                    <a:gd name="T6" fmla="*/ 18 w 19"/>
                    <a:gd name="T7" fmla="*/ 30 h 76"/>
                    <a:gd name="T8" fmla="*/ 12 w 19"/>
                    <a:gd name="T9" fmla="*/ 67 h 76"/>
                    <a:gd name="T10" fmla="*/ 0 w 19"/>
                    <a:gd name="T11" fmla="*/ 75 h 76"/>
                    <a:gd name="T12" fmla="*/ 0 w 19"/>
                    <a:gd name="T13" fmla="*/ 57 h 76"/>
                    <a:gd name="T14" fmla="*/ 3 w 19"/>
                    <a:gd name="T15" fmla="*/ 45 h 76"/>
                    <a:gd name="T16" fmla="*/ 2 w 19"/>
                    <a:gd name="T17" fmla="*/ 26 h 7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9" h="76">
                      <a:moveTo>
                        <a:pt x="2" y="26"/>
                      </a:moveTo>
                      <a:lnTo>
                        <a:pt x="9" y="20"/>
                      </a:lnTo>
                      <a:lnTo>
                        <a:pt x="14" y="0"/>
                      </a:lnTo>
                      <a:lnTo>
                        <a:pt x="18" y="30"/>
                      </a:lnTo>
                      <a:lnTo>
                        <a:pt x="12" y="67"/>
                      </a:lnTo>
                      <a:lnTo>
                        <a:pt x="0" y="75"/>
                      </a:lnTo>
                      <a:lnTo>
                        <a:pt x="0" y="57"/>
                      </a:lnTo>
                      <a:lnTo>
                        <a:pt x="3" y="45"/>
                      </a:lnTo>
                      <a:lnTo>
                        <a:pt x="2" y="26"/>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grpSp>
      <p:sp>
        <p:nvSpPr>
          <p:cNvPr id="1027" name="Rectangle 30">
            <a:extLst>
              <a:ext uri="{FF2B5EF4-FFF2-40B4-BE49-F238E27FC236}">
                <a16:creationId xmlns:a16="http://schemas.microsoft.com/office/drawing/2014/main" id="{06EFEA2A-3AE3-4F02-924D-841B27AB19C4}"/>
              </a:ext>
            </a:extLst>
          </p:cNvPr>
          <p:cNvSpPr>
            <a:spLocks noGrp="1" noChangeArrowheads="1"/>
          </p:cNvSpPr>
          <p:nvPr>
            <p:ph type="title"/>
          </p:nvPr>
        </p:nvSpPr>
        <p:spPr bwMode="auto">
          <a:xfrm>
            <a:off x="685800" y="28575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p>
            <a:pPr lvl="0"/>
            <a:r>
              <a:rPr lang="en-US" altLang="en-US"/>
              <a:t>Click to edit Master title style</a:t>
            </a:r>
          </a:p>
        </p:txBody>
      </p:sp>
      <p:sp>
        <p:nvSpPr>
          <p:cNvPr id="1028" name="Rectangle 31">
            <a:extLst>
              <a:ext uri="{FF2B5EF4-FFF2-40B4-BE49-F238E27FC236}">
                <a16:creationId xmlns:a16="http://schemas.microsoft.com/office/drawing/2014/main" id="{CDE46B6C-016B-4394-AED2-AA540F0A132D}"/>
              </a:ext>
            </a:extLst>
          </p:cNvPr>
          <p:cNvSpPr>
            <a:spLocks noGrp="1" noChangeArrowheads="1"/>
          </p:cNvSpPr>
          <p:nvPr>
            <p:ph type="body" idx="1"/>
          </p:nvPr>
        </p:nvSpPr>
        <p:spPr bwMode="auto">
          <a:xfrm>
            <a:off x="685800" y="165735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56" name="Rectangle 32">
            <a:extLst>
              <a:ext uri="{FF2B5EF4-FFF2-40B4-BE49-F238E27FC236}">
                <a16:creationId xmlns:a16="http://schemas.microsoft.com/office/drawing/2014/main" id="{5D2E31FC-7E65-4E73-A284-41D311EC2BF1}"/>
              </a:ext>
            </a:extLst>
          </p:cNvPr>
          <p:cNvSpPr>
            <a:spLocks noGrp="1" noChangeArrowheads="1"/>
          </p:cNvSpPr>
          <p:nvPr>
            <p:ph type="dt" sz="half" idx="2"/>
          </p:nvPr>
        </p:nvSpPr>
        <p:spPr bwMode="auto">
          <a:xfrm>
            <a:off x="685800" y="64008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lvl1pPr eaLnBrk="0" hangingPunct="0">
              <a:defRPr sz="1400">
                <a:cs typeface="+mn-cs"/>
              </a:defRPr>
            </a:lvl1pPr>
          </a:lstStyle>
          <a:p>
            <a:pPr>
              <a:defRPr/>
            </a:pPr>
            <a:endParaRPr lang="en-US"/>
          </a:p>
        </p:txBody>
      </p:sp>
      <p:sp>
        <p:nvSpPr>
          <p:cNvPr id="1058" name="Rectangle 34">
            <a:extLst>
              <a:ext uri="{FF2B5EF4-FFF2-40B4-BE49-F238E27FC236}">
                <a16:creationId xmlns:a16="http://schemas.microsoft.com/office/drawing/2014/main" id="{B57E1169-C00C-4AC3-AFCB-913170864775}"/>
              </a:ext>
            </a:extLst>
          </p:cNvPr>
          <p:cNvSpPr>
            <a:spLocks noGrp="1" noChangeArrowheads="1"/>
          </p:cNvSpPr>
          <p:nvPr>
            <p:ph type="sldNum" sz="quarter" idx="4"/>
          </p:nvPr>
        </p:nvSpPr>
        <p:spPr bwMode="auto">
          <a:xfrm>
            <a:off x="6553200" y="6399213"/>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lvl1pPr algn="r">
              <a:defRPr sz="1400"/>
            </a:lvl1pPr>
          </a:lstStyle>
          <a:p>
            <a:fld id="{5F8277F7-7605-44C7-9812-407A74BFF692}" type="slidenum">
              <a:rPr lang="en-US" altLang="en-US"/>
              <a:pPr/>
              <a:t>‹#›</a:t>
            </a:fld>
            <a:endParaRPr lang="en-US" altLang="en-US"/>
          </a:p>
        </p:txBody>
      </p:sp>
      <p:sp>
        <p:nvSpPr>
          <p:cNvPr id="1031" name="Rectangle 35">
            <a:extLst>
              <a:ext uri="{FF2B5EF4-FFF2-40B4-BE49-F238E27FC236}">
                <a16:creationId xmlns:a16="http://schemas.microsoft.com/office/drawing/2014/main" id="{024750B3-5D01-4F7D-BCC3-3E1AB31255DA}"/>
              </a:ext>
            </a:extLst>
          </p:cNvPr>
          <p:cNvSpPr>
            <a:spLocks noChangeArrowheads="1"/>
          </p:cNvSpPr>
          <p:nvPr/>
        </p:nvSpPr>
        <p:spPr bwMode="auto">
          <a:xfrm>
            <a:off x="1676400" y="6438900"/>
            <a:ext cx="5581650"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defRPr/>
            </a:pPr>
            <a:r>
              <a:rPr lang="en-US" altLang="en-US" sz="1000" dirty="0">
                <a:latin typeface="Arial" pitchFamily="34" charset="0"/>
                <a:cs typeface="+mn-cs"/>
              </a:rPr>
              <a:t>Liang, Introduction to Java Programming, Eleventh Edition, (c) 2017 Pearson Education, Inc. All rights reserved. </a:t>
            </a:r>
          </a:p>
        </p:txBody>
      </p:sp>
    </p:spTree>
  </p:cSld>
  <p:clrMap bg1="lt1" tx1="dk1" bg2="lt2" tx2="dk2" accent1="accent1" accent2="accent2" accent3="accent3" accent4="accent4" accent5="accent5" accent6="accent6" hlink="hlink" folHlink="folHlink"/>
  <p:sldLayoutIdLst>
    <p:sldLayoutId id="2147483911" r:id="rId1"/>
    <p:sldLayoutId id="2147483901" r:id="rId2"/>
    <p:sldLayoutId id="2147483902" r:id="rId3"/>
    <p:sldLayoutId id="2147483903" r:id="rId4"/>
    <p:sldLayoutId id="2147483904" r:id="rId5"/>
    <p:sldLayoutId id="2147483905" r:id="rId6"/>
    <p:sldLayoutId id="2147483906" r:id="rId7"/>
    <p:sldLayoutId id="2147483907" r:id="rId8"/>
    <p:sldLayoutId id="2147483908" r:id="rId9"/>
    <p:sldLayoutId id="2147483909" r:id="rId10"/>
    <p:sldLayoutId id="2147483910" r:id="rId11"/>
  </p:sldLayoutIdLst>
  <p:hf hdr="0" ftr="0" dt="0"/>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anose="02020603050405020304" pitchFamily="18" charset="0"/>
        </a:defRPr>
      </a:lvl2pPr>
      <a:lvl3pPr algn="ctr" rtl="0" eaLnBrk="0" fontAlgn="base" hangingPunct="0">
        <a:spcBef>
          <a:spcPct val="0"/>
        </a:spcBef>
        <a:spcAft>
          <a:spcPct val="0"/>
        </a:spcAft>
        <a:defRPr sz="4400">
          <a:solidFill>
            <a:schemeClr val="tx2"/>
          </a:solidFill>
          <a:latin typeface="Times New Roman" panose="02020603050405020304" pitchFamily="18" charset="0"/>
        </a:defRPr>
      </a:lvl3pPr>
      <a:lvl4pPr algn="ctr" rtl="0" eaLnBrk="0" fontAlgn="base" hangingPunct="0">
        <a:spcBef>
          <a:spcPct val="0"/>
        </a:spcBef>
        <a:spcAft>
          <a:spcPct val="0"/>
        </a:spcAft>
        <a:defRPr sz="4400">
          <a:solidFill>
            <a:schemeClr val="tx2"/>
          </a:solidFill>
          <a:latin typeface="Times New Roman" panose="02020603050405020304" pitchFamily="18" charset="0"/>
        </a:defRPr>
      </a:lvl4pPr>
      <a:lvl5pPr algn="ctr" rtl="0" eaLnBrk="0" fontAlgn="base" hangingPunct="0">
        <a:spcBef>
          <a:spcPct val="0"/>
        </a:spcBef>
        <a:spcAft>
          <a:spcPct val="0"/>
        </a:spcAft>
        <a:defRPr sz="4400">
          <a:solidFill>
            <a:schemeClr val="tx2"/>
          </a:solidFill>
          <a:latin typeface="Times New Roman" panose="02020603050405020304" pitchFamily="18" charset="0"/>
        </a:defRPr>
      </a:lvl5pPr>
      <a:lvl6pPr marL="457200" algn="ctr" rtl="0" eaLnBrk="0" fontAlgn="base" hangingPunct="0">
        <a:spcBef>
          <a:spcPct val="0"/>
        </a:spcBef>
        <a:spcAft>
          <a:spcPct val="0"/>
        </a:spcAft>
        <a:defRPr sz="4400">
          <a:solidFill>
            <a:schemeClr val="tx2"/>
          </a:solidFill>
          <a:latin typeface="Times New Roman" panose="02020603050405020304" pitchFamily="18" charset="0"/>
        </a:defRPr>
      </a:lvl6pPr>
      <a:lvl7pPr marL="914400" algn="ctr" rtl="0" eaLnBrk="0" fontAlgn="base" hangingPunct="0">
        <a:spcBef>
          <a:spcPct val="0"/>
        </a:spcBef>
        <a:spcAft>
          <a:spcPct val="0"/>
        </a:spcAft>
        <a:defRPr sz="4400">
          <a:solidFill>
            <a:schemeClr val="tx2"/>
          </a:solidFill>
          <a:latin typeface="Times New Roman" panose="02020603050405020304" pitchFamily="18" charset="0"/>
        </a:defRPr>
      </a:lvl7pPr>
      <a:lvl8pPr marL="1371600" algn="ctr" rtl="0" eaLnBrk="0" fontAlgn="base" hangingPunct="0">
        <a:spcBef>
          <a:spcPct val="0"/>
        </a:spcBef>
        <a:spcAft>
          <a:spcPct val="0"/>
        </a:spcAft>
        <a:defRPr sz="4400">
          <a:solidFill>
            <a:schemeClr val="tx2"/>
          </a:solidFill>
          <a:latin typeface="Times New Roman" panose="02020603050405020304" pitchFamily="18" charset="0"/>
        </a:defRPr>
      </a:lvl8pPr>
      <a:lvl9pPr marL="1828800" algn="ctr" rtl="0" eaLnBrk="0" fontAlgn="base" hangingPunct="0">
        <a:spcBef>
          <a:spcPct val="0"/>
        </a:spcBef>
        <a:spcAft>
          <a:spcPct val="0"/>
        </a:spcAft>
        <a:defRPr sz="4400">
          <a:solidFill>
            <a:schemeClr val="tx2"/>
          </a:solidFill>
          <a:latin typeface="Times New Roman" panose="02020603050405020304" pitchFamily="18" charset="0"/>
        </a:defRPr>
      </a:lvl9pPr>
    </p:titleStyle>
    <p:bodyStyle>
      <a:lvl1pPr marL="342900" indent="-342900" algn="l" rtl="0" eaLnBrk="0" fontAlgn="base" hangingPunct="0">
        <a:spcBef>
          <a:spcPct val="20000"/>
        </a:spcBef>
        <a:spcAft>
          <a:spcPct val="0"/>
        </a:spcAft>
        <a:buClr>
          <a:schemeClr val="tx2"/>
        </a:buClr>
        <a:buSzPct val="75000"/>
        <a:buFont typeface="Monotype Sorts"/>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9">
            <a:extLst>
              <a:ext uri="{FF2B5EF4-FFF2-40B4-BE49-F238E27FC236}">
                <a16:creationId xmlns:a16="http://schemas.microsoft.com/office/drawing/2014/main" id="{BBE19D6C-C485-4884-9076-AFBBFE3F12A3}"/>
              </a:ext>
            </a:extLst>
          </p:cNvPr>
          <p:cNvGrpSpPr>
            <a:grpSpLocks/>
          </p:cNvGrpSpPr>
          <p:nvPr/>
        </p:nvGrpSpPr>
        <p:grpSpPr bwMode="auto">
          <a:xfrm>
            <a:off x="0" y="4367213"/>
            <a:ext cx="9131300" cy="2478087"/>
            <a:chOff x="0" y="2751"/>
            <a:chExt cx="5752" cy="1561"/>
          </a:xfrm>
        </p:grpSpPr>
        <p:sp>
          <p:nvSpPr>
            <p:cNvPr id="1032" name="Rectangle 2">
              <a:extLst>
                <a:ext uri="{FF2B5EF4-FFF2-40B4-BE49-F238E27FC236}">
                  <a16:creationId xmlns:a16="http://schemas.microsoft.com/office/drawing/2014/main" id="{CA5EEBE5-BE9E-400D-8341-0558A7898265}"/>
                </a:ext>
              </a:extLst>
            </p:cNvPr>
            <p:cNvSpPr>
              <a:spLocks noChangeArrowheads="1"/>
            </p:cNvSpPr>
            <p:nvPr/>
          </p:nvSpPr>
          <p:spPr bwMode="hidden">
            <a:xfrm>
              <a:off x="0" y="4080"/>
              <a:ext cx="5752" cy="232"/>
            </a:xfrm>
            <a:prstGeom prst="rect">
              <a:avLst/>
            </a:prstGeom>
            <a:gradFill rotWithShape="0">
              <a:gsLst>
                <a:gs pos="0">
                  <a:schemeClr val="bg1"/>
                </a:gs>
                <a:gs pos="100000">
                  <a:schemeClr val="hlink"/>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itchFamily="18" charset="0"/>
                  <a:cs typeface="Arial" pitchFamily="34" charset="0"/>
                </a:defRPr>
              </a:lvl1pPr>
              <a:lvl2pPr marL="742950" indent="-285750" eaLnBrk="0" hangingPunct="0">
                <a:defRPr sz="2400">
                  <a:solidFill>
                    <a:schemeClr val="tx1"/>
                  </a:solidFill>
                  <a:latin typeface="Times New Roman" pitchFamily="18" charset="0"/>
                  <a:cs typeface="Arial" pitchFamily="34" charset="0"/>
                </a:defRPr>
              </a:lvl2pPr>
              <a:lvl3pPr marL="1143000" indent="-228600" eaLnBrk="0" hangingPunct="0">
                <a:defRPr sz="2400">
                  <a:solidFill>
                    <a:schemeClr val="tx1"/>
                  </a:solidFill>
                  <a:latin typeface="Times New Roman" pitchFamily="18" charset="0"/>
                  <a:cs typeface="Arial" pitchFamily="34" charset="0"/>
                </a:defRPr>
              </a:lvl3pPr>
              <a:lvl4pPr marL="1600200" indent="-228600" eaLnBrk="0" hangingPunct="0">
                <a:defRPr sz="2400">
                  <a:solidFill>
                    <a:schemeClr val="tx1"/>
                  </a:solidFill>
                  <a:latin typeface="Times New Roman" pitchFamily="18" charset="0"/>
                  <a:cs typeface="Arial" pitchFamily="34" charset="0"/>
                </a:defRPr>
              </a:lvl4pPr>
              <a:lvl5pPr marL="2057400" indent="-228600" eaLnBrk="0" hangingPunct="0">
                <a:defRPr sz="24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pitchFamily="34" charset="0"/>
                </a:defRPr>
              </a:lvl9pPr>
            </a:lstStyle>
            <a:p>
              <a:pPr>
                <a:defRPr/>
              </a:pPr>
              <a:endParaRPr lang="en-US" altLang="en-US"/>
            </a:p>
          </p:txBody>
        </p:sp>
        <p:grpSp>
          <p:nvGrpSpPr>
            <p:cNvPr id="1033" name="Group 28">
              <a:extLst>
                <a:ext uri="{FF2B5EF4-FFF2-40B4-BE49-F238E27FC236}">
                  <a16:creationId xmlns:a16="http://schemas.microsoft.com/office/drawing/2014/main" id="{F423BC3D-D8EB-4ADD-A9EC-29AA2D633832}"/>
                </a:ext>
              </a:extLst>
            </p:cNvPr>
            <p:cNvGrpSpPr>
              <a:grpSpLocks/>
            </p:cNvGrpSpPr>
            <p:nvPr/>
          </p:nvGrpSpPr>
          <p:grpSpPr bwMode="auto">
            <a:xfrm>
              <a:off x="4458" y="2751"/>
              <a:ext cx="1190" cy="1426"/>
              <a:chOff x="4458" y="2751"/>
              <a:chExt cx="1190" cy="1426"/>
            </a:xfrm>
          </p:grpSpPr>
          <p:sp>
            <p:nvSpPr>
              <p:cNvPr id="1034" name="Freeform 3">
                <a:extLst>
                  <a:ext uri="{FF2B5EF4-FFF2-40B4-BE49-F238E27FC236}">
                    <a16:creationId xmlns:a16="http://schemas.microsoft.com/office/drawing/2014/main" id="{D9A5B698-D6D0-4D39-AA7C-3F79FC3AAF75}"/>
                  </a:ext>
                </a:extLst>
              </p:cNvPr>
              <p:cNvSpPr>
                <a:spLocks/>
              </p:cNvSpPr>
              <p:nvPr/>
            </p:nvSpPr>
            <p:spPr bwMode="ltGray">
              <a:xfrm>
                <a:off x="4614" y="2790"/>
                <a:ext cx="1034" cy="1273"/>
              </a:xfrm>
              <a:custGeom>
                <a:avLst/>
                <a:gdLst>
                  <a:gd name="T0" fmla="*/ 646 w 1034"/>
                  <a:gd name="T1" fmla="*/ 23 h 1273"/>
                  <a:gd name="T2" fmla="*/ 765 w 1034"/>
                  <a:gd name="T3" fmla="*/ 92 h 1273"/>
                  <a:gd name="T4" fmla="*/ 866 w 1034"/>
                  <a:gd name="T5" fmla="*/ 184 h 1273"/>
                  <a:gd name="T6" fmla="*/ 944 w 1034"/>
                  <a:gd name="T7" fmla="*/ 294 h 1273"/>
                  <a:gd name="T8" fmla="*/ 1000 w 1034"/>
                  <a:gd name="T9" fmla="*/ 417 h 1273"/>
                  <a:gd name="T10" fmla="*/ 1030 w 1034"/>
                  <a:gd name="T11" fmla="*/ 550 h 1273"/>
                  <a:gd name="T12" fmla="*/ 1030 w 1034"/>
                  <a:gd name="T13" fmla="*/ 688 h 1273"/>
                  <a:gd name="T14" fmla="*/ 1000 w 1034"/>
                  <a:gd name="T15" fmla="*/ 821 h 1273"/>
                  <a:gd name="T16" fmla="*/ 944 w 1034"/>
                  <a:gd name="T17" fmla="*/ 944 h 1273"/>
                  <a:gd name="T18" fmla="*/ 866 w 1034"/>
                  <a:gd name="T19" fmla="*/ 1055 h 1273"/>
                  <a:gd name="T20" fmla="*/ 765 w 1034"/>
                  <a:gd name="T21" fmla="*/ 1148 h 1273"/>
                  <a:gd name="T22" fmla="*/ 646 w 1034"/>
                  <a:gd name="T23" fmla="*/ 1215 h 1273"/>
                  <a:gd name="T24" fmla="*/ 517 w 1034"/>
                  <a:gd name="T25" fmla="*/ 1257 h 1273"/>
                  <a:gd name="T26" fmla="*/ 382 w 1034"/>
                  <a:gd name="T27" fmla="*/ 1272 h 1273"/>
                  <a:gd name="T28" fmla="*/ 246 w 1034"/>
                  <a:gd name="T29" fmla="*/ 1257 h 1273"/>
                  <a:gd name="T30" fmla="*/ 118 w 1034"/>
                  <a:gd name="T31" fmla="*/ 1215 h 1273"/>
                  <a:gd name="T32" fmla="*/ 0 w 1034"/>
                  <a:gd name="T33" fmla="*/ 1148 h 1273"/>
                  <a:gd name="T34" fmla="*/ 89 w 1034"/>
                  <a:gd name="T35" fmla="*/ 1129 h 1273"/>
                  <a:gd name="T36" fmla="*/ 201 w 1034"/>
                  <a:gd name="T37" fmla="*/ 1179 h 1273"/>
                  <a:gd name="T38" fmla="*/ 320 w 1034"/>
                  <a:gd name="T39" fmla="*/ 1204 h 1273"/>
                  <a:gd name="T40" fmla="*/ 443 w 1034"/>
                  <a:gd name="T41" fmla="*/ 1204 h 1273"/>
                  <a:gd name="T42" fmla="*/ 563 w 1034"/>
                  <a:gd name="T43" fmla="*/ 1179 h 1273"/>
                  <a:gd name="T44" fmla="*/ 675 w 1034"/>
                  <a:gd name="T45" fmla="*/ 1129 h 1273"/>
                  <a:gd name="T46" fmla="*/ 775 w 1034"/>
                  <a:gd name="T47" fmla="*/ 1057 h 1273"/>
                  <a:gd name="T48" fmla="*/ 857 w 1034"/>
                  <a:gd name="T49" fmla="*/ 965 h 1273"/>
                  <a:gd name="T50" fmla="*/ 919 w 1034"/>
                  <a:gd name="T51" fmla="*/ 858 h 1273"/>
                  <a:gd name="T52" fmla="*/ 956 w 1034"/>
                  <a:gd name="T53" fmla="*/ 742 h 1273"/>
                  <a:gd name="T54" fmla="*/ 969 w 1034"/>
                  <a:gd name="T55" fmla="*/ 619 h 1273"/>
                  <a:gd name="T56" fmla="*/ 956 w 1034"/>
                  <a:gd name="T57" fmla="*/ 496 h 1273"/>
                  <a:gd name="T58" fmla="*/ 919 w 1034"/>
                  <a:gd name="T59" fmla="*/ 381 h 1273"/>
                  <a:gd name="T60" fmla="*/ 857 w 1034"/>
                  <a:gd name="T61" fmla="*/ 273 h 1273"/>
                  <a:gd name="T62" fmla="*/ 775 w 1034"/>
                  <a:gd name="T63" fmla="*/ 182 h 1273"/>
                  <a:gd name="T64" fmla="*/ 675 w 1034"/>
                  <a:gd name="T65" fmla="*/ 110 h 1273"/>
                  <a:gd name="T66" fmla="*/ 563 w 1034"/>
                  <a:gd name="T67" fmla="*/ 61 h 1273"/>
                  <a:gd name="T68" fmla="*/ 582 w 1034"/>
                  <a:gd name="T69" fmla="*/ 0 h 127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034" h="1273">
                    <a:moveTo>
                      <a:pt x="582" y="0"/>
                    </a:moveTo>
                    <a:lnTo>
                      <a:pt x="646" y="23"/>
                    </a:lnTo>
                    <a:lnTo>
                      <a:pt x="707" y="56"/>
                    </a:lnTo>
                    <a:lnTo>
                      <a:pt x="765" y="92"/>
                    </a:lnTo>
                    <a:lnTo>
                      <a:pt x="818" y="134"/>
                    </a:lnTo>
                    <a:lnTo>
                      <a:pt x="866" y="184"/>
                    </a:lnTo>
                    <a:lnTo>
                      <a:pt x="908" y="237"/>
                    </a:lnTo>
                    <a:lnTo>
                      <a:pt x="944" y="294"/>
                    </a:lnTo>
                    <a:lnTo>
                      <a:pt x="977" y="353"/>
                    </a:lnTo>
                    <a:lnTo>
                      <a:pt x="1000" y="417"/>
                    </a:lnTo>
                    <a:lnTo>
                      <a:pt x="1018" y="483"/>
                    </a:lnTo>
                    <a:lnTo>
                      <a:pt x="1030" y="550"/>
                    </a:lnTo>
                    <a:lnTo>
                      <a:pt x="1033" y="619"/>
                    </a:lnTo>
                    <a:lnTo>
                      <a:pt x="1030" y="688"/>
                    </a:lnTo>
                    <a:lnTo>
                      <a:pt x="1018" y="756"/>
                    </a:lnTo>
                    <a:lnTo>
                      <a:pt x="1000" y="821"/>
                    </a:lnTo>
                    <a:lnTo>
                      <a:pt x="977" y="884"/>
                    </a:lnTo>
                    <a:lnTo>
                      <a:pt x="944" y="944"/>
                    </a:lnTo>
                    <a:lnTo>
                      <a:pt x="908" y="1003"/>
                    </a:lnTo>
                    <a:lnTo>
                      <a:pt x="866" y="1055"/>
                    </a:lnTo>
                    <a:lnTo>
                      <a:pt x="818" y="1105"/>
                    </a:lnTo>
                    <a:lnTo>
                      <a:pt x="765" y="1148"/>
                    </a:lnTo>
                    <a:lnTo>
                      <a:pt x="707" y="1183"/>
                    </a:lnTo>
                    <a:lnTo>
                      <a:pt x="646" y="1215"/>
                    </a:lnTo>
                    <a:lnTo>
                      <a:pt x="582" y="1239"/>
                    </a:lnTo>
                    <a:lnTo>
                      <a:pt x="517" y="1257"/>
                    </a:lnTo>
                    <a:lnTo>
                      <a:pt x="450" y="1269"/>
                    </a:lnTo>
                    <a:lnTo>
                      <a:pt x="382" y="1272"/>
                    </a:lnTo>
                    <a:lnTo>
                      <a:pt x="313" y="1269"/>
                    </a:lnTo>
                    <a:lnTo>
                      <a:pt x="246" y="1257"/>
                    </a:lnTo>
                    <a:lnTo>
                      <a:pt x="180" y="1239"/>
                    </a:lnTo>
                    <a:lnTo>
                      <a:pt x="118" y="1215"/>
                    </a:lnTo>
                    <a:lnTo>
                      <a:pt x="57" y="1183"/>
                    </a:lnTo>
                    <a:lnTo>
                      <a:pt x="0" y="1148"/>
                    </a:lnTo>
                    <a:lnTo>
                      <a:pt x="36" y="1095"/>
                    </a:lnTo>
                    <a:lnTo>
                      <a:pt x="89" y="1129"/>
                    </a:lnTo>
                    <a:lnTo>
                      <a:pt x="144" y="1156"/>
                    </a:lnTo>
                    <a:lnTo>
                      <a:pt x="201" y="1179"/>
                    </a:lnTo>
                    <a:lnTo>
                      <a:pt x="261" y="1195"/>
                    </a:lnTo>
                    <a:lnTo>
                      <a:pt x="320" y="1204"/>
                    </a:lnTo>
                    <a:lnTo>
                      <a:pt x="382" y="1208"/>
                    </a:lnTo>
                    <a:lnTo>
                      <a:pt x="443" y="1204"/>
                    </a:lnTo>
                    <a:lnTo>
                      <a:pt x="504" y="1195"/>
                    </a:lnTo>
                    <a:lnTo>
                      <a:pt x="563" y="1179"/>
                    </a:lnTo>
                    <a:lnTo>
                      <a:pt x="621" y="1156"/>
                    </a:lnTo>
                    <a:lnTo>
                      <a:pt x="675" y="1129"/>
                    </a:lnTo>
                    <a:lnTo>
                      <a:pt x="727" y="1095"/>
                    </a:lnTo>
                    <a:lnTo>
                      <a:pt x="775" y="1057"/>
                    </a:lnTo>
                    <a:lnTo>
                      <a:pt x="818" y="1013"/>
                    </a:lnTo>
                    <a:lnTo>
                      <a:pt x="857" y="965"/>
                    </a:lnTo>
                    <a:lnTo>
                      <a:pt x="890" y="913"/>
                    </a:lnTo>
                    <a:lnTo>
                      <a:pt x="919" y="858"/>
                    </a:lnTo>
                    <a:lnTo>
                      <a:pt x="941" y="802"/>
                    </a:lnTo>
                    <a:lnTo>
                      <a:pt x="956" y="742"/>
                    </a:lnTo>
                    <a:lnTo>
                      <a:pt x="965" y="680"/>
                    </a:lnTo>
                    <a:lnTo>
                      <a:pt x="969" y="619"/>
                    </a:lnTo>
                    <a:lnTo>
                      <a:pt x="965" y="557"/>
                    </a:lnTo>
                    <a:lnTo>
                      <a:pt x="956" y="496"/>
                    </a:lnTo>
                    <a:lnTo>
                      <a:pt x="941" y="437"/>
                    </a:lnTo>
                    <a:lnTo>
                      <a:pt x="919" y="381"/>
                    </a:lnTo>
                    <a:lnTo>
                      <a:pt x="890" y="325"/>
                    </a:lnTo>
                    <a:lnTo>
                      <a:pt x="857" y="273"/>
                    </a:lnTo>
                    <a:lnTo>
                      <a:pt x="818" y="225"/>
                    </a:lnTo>
                    <a:lnTo>
                      <a:pt x="775" y="182"/>
                    </a:lnTo>
                    <a:lnTo>
                      <a:pt x="727" y="144"/>
                    </a:lnTo>
                    <a:lnTo>
                      <a:pt x="675" y="110"/>
                    </a:lnTo>
                    <a:lnTo>
                      <a:pt x="621" y="81"/>
                    </a:lnTo>
                    <a:lnTo>
                      <a:pt x="563" y="61"/>
                    </a:lnTo>
                    <a:lnTo>
                      <a:pt x="565" y="56"/>
                    </a:lnTo>
                    <a:lnTo>
                      <a:pt x="582" y="0"/>
                    </a:lnTo>
                  </a:path>
                </a:pathLst>
              </a:custGeom>
              <a:gradFill rotWithShape="0">
                <a:gsLst>
                  <a:gs pos="0">
                    <a:schemeClr val="bg2"/>
                  </a:gs>
                  <a:gs pos="100000">
                    <a:schemeClr val="bg1"/>
                  </a:gs>
                </a:gsLst>
                <a:lin ang="540000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5" name="Line 4">
                <a:extLst>
                  <a:ext uri="{FF2B5EF4-FFF2-40B4-BE49-F238E27FC236}">
                    <a16:creationId xmlns:a16="http://schemas.microsoft.com/office/drawing/2014/main" id="{FCD7323C-7425-4190-9F21-8B8641CEF600}"/>
                  </a:ext>
                </a:extLst>
              </p:cNvPr>
              <p:cNvSpPr>
                <a:spLocks noChangeShapeType="1"/>
              </p:cNvSpPr>
              <p:nvPr/>
            </p:nvSpPr>
            <p:spPr bwMode="ltGray">
              <a:xfrm flipV="1">
                <a:off x="4639" y="3863"/>
                <a:ext cx="103" cy="186"/>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6" name="Line 5">
                <a:extLst>
                  <a:ext uri="{FF2B5EF4-FFF2-40B4-BE49-F238E27FC236}">
                    <a16:creationId xmlns:a16="http://schemas.microsoft.com/office/drawing/2014/main" id="{B0E2626D-EEBF-40D1-812F-8128ED053A8B}"/>
                  </a:ext>
                </a:extLst>
              </p:cNvPr>
              <p:cNvSpPr>
                <a:spLocks noChangeShapeType="1"/>
              </p:cNvSpPr>
              <p:nvPr/>
            </p:nvSpPr>
            <p:spPr bwMode="ltGray">
              <a:xfrm flipV="1">
                <a:off x="5210" y="2874"/>
                <a:ext cx="36" cy="71"/>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7" name="Line 6">
                <a:extLst>
                  <a:ext uri="{FF2B5EF4-FFF2-40B4-BE49-F238E27FC236}">
                    <a16:creationId xmlns:a16="http://schemas.microsoft.com/office/drawing/2014/main" id="{2CE5CAE4-C522-4933-BA41-3BFA39ABD6B2}"/>
                  </a:ext>
                </a:extLst>
              </p:cNvPr>
              <p:cNvSpPr>
                <a:spLocks noChangeShapeType="1"/>
              </p:cNvSpPr>
              <p:nvPr/>
            </p:nvSpPr>
            <p:spPr bwMode="ltGray">
              <a:xfrm flipV="1">
                <a:off x="5270" y="2751"/>
                <a:ext cx="36" cy="71"/>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8" name="Freeform 7">
                <a:extLst>
                  <a:ext uri="{FF2B5EF4-FFF2-40B4-BE49-F238E27FC236}">
                    <a16:creationId xmlns:a16="http://schemas.microsoft.com/office/drawing/2014/main" id="{521FB07B-0642-4590-9825-1CE2B02122CD}"/>
                  </a:ext>
                </a:extLst>
              </p:cNvPr>
              <p:cNvSpPr>
                <a:spLocks/>
              </p:cNvSpPr>
              <p:nvPr/>
            </p:nvSpPr>
            <p:spPr bwMode="ltGray">
              <a:xfrm>
                <a:off x="4753" y="4067"/>
                <a:ext cx="604" cy="110"/>
              </a:xfrm>
              <a:custGeom>
                <a:avLst/>
                <a:gdLst>
                  <a:gd name="T0" fmla="*/ 2 w 604"/>
                  <a:gd name="T1" fmla="*/ 70 h 110"/>
                  <a:gd name="T2" fmla="*/ 14 w 604"/>
                  <a:gd name="T3" fmla="*/ 57 h 110"/>
                  <a:gd name="T4" fmla="*/ 31 w 604"/>
                  <a:gd name="T5" fmla="*/ 46 h 110"/>
                  <a:gd name="T6" fmla="*/ 63 w 604"/>
                  <a:gd name="T7" fmla="*/ 30 h 110"/>
                  <a:gd name="T8" fmla="*/ 100 w 604"/>
                  <a:gd name="T9" fmla="*/ 21 h 110"/>
                  <a:gd name="T10" fmla="*/ 134 w 604"/>
                  <a:gd name="T11" fmla="*/ 13 h 110"/>
                  <a:gd name="T12" fmla="*/ 181 w 604"/>
                  <a:gd name="T13" fmla="*/ 6 h 110"/>
                  <a:gd name="T14" fmla="*/ 225 w 604"/>
                  <a:gd name="T15" fmla="*/ 2 h 110"/>
                  <a:gd name="T16" fmla="*/ 277 w 604"/>
                  <a:gd name="T17" fmla="*/ 0 h 110"/>
                  <a:gd name="T18" fmla="*/ 340 w 604"/>
                  <a:gd name="T19" fmla="*/ 0 h 110"/>
                  <a:gd name="T20" fmla="*/ 407 w 604"/>
                  <a:gd name="T21" fmla="*/ 4 h 110"/>
                  <a:gd name="T22" fmla="*/ 453 w 604"/>
                  <a:gd name="T23" fmla="*/ 10 h 110"/>
                  <a:gd name="T24" fmla="*/ 502 w 604"/>
                  <a:gd name="T25" fmla="*/ 19 h 110"/>
                  <a:gd name="T26" fmla="*/ 549 w 604"/>
                  <a:gd name="T27" fmla="*/ 33 h 110"/>
                  <a:gd name="T28" fmla="*/ 573 w 604"/>
                  <a:gd name="T29" fmla="*/ 47 h 110"/>
                  <a:gd name="T30" fmla="*/ 588 w 604"/>
                  <a:gd name="T31" fmla="*/ 58 h 110"/>
                  <a:gd name="T32" fmla="*/ 603 w 604"/>
                  <a:gd name="T33" fmla="*/ 77 h 110"/>
                  <a:gd name="T34" fmla="*/ 578 w 604"/>
                  <a:gd name="T35" fmla="*/ 87 h 110"/>
                  <a:gd name="T36" fmla="*/ 536 w 604"/>
                  <a:gd name="T37" fmla="*/ 95 h 110"/>
                  <a:gd name="T38" fmla="*/ 485 w 604"/>
                  <a:gd name="T39" fmla="*/ 101 h 110"/>
                  <a:gd name="T40" fmla="*/ 436 w 604"/>
                  <a:gd name="T41" fmla="*/ 106 h 110"/>
                  <a:gd name="T42" fmla="*/ 377 w 604"/>
                  <a:gd name="T43" fmla="*/ 108 h 110"/>
                  <a:gd name="T44" fmla="*/ 313 w 604"/>
                  <a:gd name="T45" fmla="*/ 109 h 110"/>
                  <a:gd name="T46" fmla="*/ 252 w 604"/>
                  <a:gd name="T47" fmla="*/ 109 h 110"/>
                  <a:gd name="T48" fmla="*/ 188 w 604"/>
                  <a:gd name="T49" fmla="*/ 108 h 110"/>
                  <a:gd name="T50" fmla="*/ 117 w 604"/>
                  <a:gd name="T51" fmla="*/ 102 h 110"/>
                  <a:gd name="T52" fmla="*/ 61 w 604"/>
                  <a:gd name="T53" fmla="*/ 96 h 110"/>
                  <a:gd name="T54" fmla="*/ 14 w 604"/>
                  <a:gd name="T55" fmla="*/ 86 h 110"/>
                  <a:gd name="T56" fmla="*/ 0 w 604"/>
                  <a:gd name="T57" fmla="*/ 78 h 110"/>
                  <a:gd name="T58" fmla="*/ 2 w 604"/>
                  <a:gd name="T59" fmla="*/ 70 h 110"/>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604" h="110">
                    <a:moveTo>
                      <a:pt x="2" y="70"/>
                    </a:moveTo>
                    <a:lnTo>
                      <a:pt x="14" y="57"/>
                    </a:lnTo>
                    <a:lnTo>
                      <a:pt x="31" y="46"/>
                    </a:lnTo>
                    <a:lnTo>
                      <a:pt x="63" y="30"/>
                    </a:lnTo>
                    <a:lnTo>
                      <a:pt x="100" y="21"/>
                    </a:lnTo>
                    <a:lnTo>
                      <a:pt x="134" y="13"/>
                    </a:lnTo>
                    <a:lnTo>
                      <a:pt x="181" y="6"/>
                    </a:lnTo>
                    <a:lnTo>
                      <a:pt x="225" y="2"/>
                    </a:lnTo>
                    <a:lnTo>
                      <a:pt x="277" y="0"/>
                    </a:lnTo>
                    <a:lnTo>
                      <a:pt x="340" y="0"/>
                    </a:lnTo>
                    <a:lnTo>
                      <a:pt x="407" y="4"/>
                    </a:lnTo>
                    <a:lnTo>
                      <a:pt x="453" y="10"/>
                    </a:lnTo>
                    <a:lnTo>
                      <a:pt x="502" y="19"/>
                    </a:lnTo>
                    <a:lnTo>
                      <a:pt x="549" y="33"/>
                    </a:lnTo>
                    <a:lnTo>
                      <a:pt x="573" y="47"/>
                    </a:lnTo>
                    <a:lnTo>
                      <a:pt x="588" y="58"/>
                    </a:lnTo>
                    <a:lnTo>
                      <a:pt x="603" y="77"/>
                    </a:lnTo>
                    <a:lnTo>
                      <a:pt x="578" y="87"/>
                    </a:lnTo>
                    <a:lnTo>
                      <a:pt x="536" y="95"/>
                    </a:lnTo>
                    <a:lnTo>
                      <a:pt x="485" y="101"/>
                    </a:lnTo>
                    <a:lnTo>
                      <a:pt x="436" y="106"/>
                    </a:lnTo>
                    <a:lnTo>
                      <a:pt x="377" y="108"/>
                    </a:lnTo>
                    <a:lnTo>
                      <a:pt x="313" y="109"/>
                    </a:lnTo>
                    <a:lnTo>
                      <a:pt x="252" y="109"/>
                    </a:lnTo>
                    <a:lnTo>
                      <a:pt x="188" y="108"/>
                    </a:lnTo>
                    <a:lnTo>
                      <a:pt x="117" y="102"/>
                    </a:lnTo>
                    <a:lnTo>
                      <a:pt x="61" y="96"/>
                    </a:lnTo>
                    <a:lnTo>
                      <a:pt x="14" y="86"/>
                    </a:lnTo>
                    <a:lnTo>
                      <a:pt x="0" y="78"/>
                    </a:lnTo>
                    <a:lnTo>
                      <a:pt x="2" y="70"/>
                    </a:lnTo>
                  </a:path>
                </a:pathLst>
              </a:cu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9" name="Oval 8">
                <a:extLst>
                  <a:ext uri="{FF2B5EF4-FFF2-40B4-BE49-F238E27FC236}">
                    <a16:creationId xmlns:a16="http://schemas.microsoft.com/office/drawing/2014/main" id="{DFCD6BD4-A827-49BE-9D55-67966671853E}"/>
                  </a:ext>
                </a:extLst>
              </p:cNvPr>
              <p:cNvSpPr>
                <a:spLocks noChangeArrowheads="1"/>
              </p:cNvSpPr>
              <p:nvPr/>
            </p:nvSpPr>
            <p:spPr bwMode="grayWhite">
              <a:xfrm>
                <a:off x="4458" y="2879"/>
                <a:ext cx="1074" cy="1073"/>
              </a:xfrm>
              <a:prstGeom prst="ellipse">
                <a:avLst/>
              </a:pr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itchFamily="18" charset="0"/>
                    <a:cs typeface="Arial" pitchFamily="34" charset="0"/>
                  </a:defRPr>
                </a:lvl1pPr>
                <a:lvl2pPr marL="742950" indent="-285750" eaLnBrk="0" hangingPunct="0">
                  <a:defRPr sz="2400">
                    <a:solidFill>
                      <a:schemeClr val="tx1"/>
                    </a:solidFill>
                    <a:latin typeface="Times New Roman" pitchFamily="18" charset="0"/>
                    <a:cs typeface="Arial" pitchFamily="34" charset="0"/>
                  </a:defRPr>
                </a:lvl2pPr>
                <a:lvl3pPr marL="1143000" indent="-228600" eaLnBrk="0" hangingPunct="0">
                  <a:defRPr sz="2400">
                    <a:solidFill>
                      <a:schemeClr val="tx1"/>
                    </a:solidFill>
                    <a:latin typeface="Times New Roman" pitchFamily="18" charset="0"/>
                    <a:cs typeface="Arial" pitchFamily="34" charset="0"/>
                  </a:defRPr>
                </a:lvl3pPr>
                <a:lvl4pPr marL="1600200" indent="-228600" eaLnBrk="0" hangingPunct="0">
                  <a:defRPr sz="2400">
                    <a:solidFill>
                      <a:schemeClr val="tx1"/>
                    </a:solidFill>
                    <a:latin typeface="Times New Roman" pitchFamily="18" charset="0"/>
                    <a:cs typeface="Arial" pitchFamily="34" charset="0"/>
                  </a:defRPr>
                </a:lvl4pPr>
                <a:lvl5pPr marL="2057400" indent="-228600" eaLnBrk="0" hangingPunct="0">
                  <a:defRPr sz="24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pitchFamily="34" charset="0"/>
                  </a:defRPr>
                </a:lvl9pPr>
              </a:lstStyle>
              <a:p>
                <a:pPr>
                  <a:defRPr/>
                </a:pPr>
                <a:endParaRPr lang="en-US" altLang="en-US"/>
              </a:p>
            </p:txBody>
          </p:sp>
          <p:grpSp>
            <p:nvGrpSpPr>
              <p:cNvPr id="1040" name="Group 27">
                <a:extLst>
                  <a:ext uri="{FF2B5EF4-FFF2-40B4-BE49-F238E27FC236}">
                    <a16:creationId xmlns:a16="http://schemas.microsoft.com/office/drawing/2014/main" id="{E8D9F2FB-2A99-4428-98E0-3CB81D060062}"/>
                  </a:ext>
                </a:extLst>
              </p:cNvPr>
              <p:cNvGrpSpPr>
                <a:grpSpLocks/>
              </p:cNvGrpSpPr>
              <p:nvPr/>
            </p:nvGrpSpPr>
            <p:grpSpPr bwMode="auto">
              <a:xfrm>
                <a:off x="4458" y="2991"/>
                <a:ext cx="999" cy="797"/>
                <a:chOff x="4458" y="2991"/>
                <a:chExt cx="999" cy="797"/>
              </a:xfrm>
            </p:grpSpPr>
            <p:sp>
              <p:nvSpPr>
                <p:cNvPr id="1041" name="Freeform 9">
                  <a:extLst>
                    <a:ext uri="{FF2B5EF4-FFF2-40B4-BE49-F238E27FC236}">
                      <a16:creationId xmlns:a16="http://schemas.microsoft.com/office/drawing/2014/main" id="{C79041FC-168D-4414-96BD-E509C130BA2C}"/>
                    </a:ext>
                  </a:extLst>
                </p:cNvPr>
                <p:cNvSpPr>
                  <a:spLocks/>
                </p:cNvSpPr>
                <p:nvPr/>
              </p:nvSpPr>
              <p:spPr bwMode="grayWhite">
                <a:xfrm>
                  <a:off x="4599" y="3283"/>
                  <a:ext cx="1" cy="17"/>
                </a:xfrm>
                <a:custGeom>
                  <a:avLst/>
                  <a:gdLst>
                    <a:gd name="T0" fmla="*/ 0 w 1"/>
                    <a:gd name="T1" fmla="*/ 0 h 17"/>
                    <a:gd name="T2" fmla="*/ 0 w 1"/>
                    <a:gd name="T3" fmla="*/ 16 h 17"/>
                    <a:gd name="T4" fmla="*/ 0 w 1"/>
                    <a:gd name="T5" fmla="*/ 16 h 17"/>
                    <a:gd name="T6" fmla="*/ 0 w 1"/>
                    <a:gd name="T7" fmla="*/ 6 h 17"/>
                    <a:gd name="T8" fmla="*/ 0 w 1"/>
                    <a:gd name="T9" fmla="*/ 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 h="17">
                      <a:moveTo>
                        <a:pt x="0" y="0"/>
                      </a:moveTo>
                      <a:lnTo>
                        <a:pt x="0" y="16"/>
                      </a:lnTo>
                      <a:lnTo>
                        <a:pt x="0" y="6"/>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2" name="Freeform 10">
                  <a:extLst>
                    <a:ext uri="{FF2B5EF4-FFF2-40B4-BE49-F238E27FC236}">
                      <a16:creationId xmlns:a16="http://schemas.microsoft.com/office/drawing/2014/main" id="{00173C5D-FE2E-4BF1-B9A4-8394BB8AA8A8}"/>
                    </a:ext>
                  </a:extLst>
                </p:cNvPr>
                <p:cNvSpPr>
                  <a:spLocks/>
                </p:cNvSpPr>
                <p:nvPr/>
              </p:nvSpPr>
              <p:spPr bwMode="grayWhite">
                <a:xfrm>
                  <a:off x="4616" y="3305"/>
                  <a:ext cx="17" cy="17"/>
                </a:xfrm>
                <a:custGeom>
                  <a:avLst/>
                  <a:gdLst>
                    <a:gd name="T0" fmla="*/ 0 w 17"/>
                    <a:gd name="T1" fmla="*/ 0 h 17"/>
                    <a:gd name="T2" fmla="*/ 16 w 17"/>
                    <a:gd name="T3" fmla="*/ 0 h 17"/>
                    <a:gd name="T4" fmla="*/ 16 w 17"/>
                    <a:gd name="T5" fmla="*/ 16 h 17"/>
                    <a:gd name="T6" fmla="*/ 0 w 17"/>
                    <a:gd name="T7" fmla="*/ 0 h 1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 h="17">
                      <a:moveTo>
                        <a:pt x="0" y="0"/>
                      </a:moveTo>
                      <a:lnTo>
                        <a:pt x="16" y="0"/>
                      </a:lnTo>
                      <a:lnTo>
                        <a:pt x="16" y="16"/>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3" name="Freeform 11">
                  <a:extLst>
                    <a:ext uri="{FF2B5EF4-FFF2-40B4-BE49-F238E27FC236}">
                      <a16:creationId xmlns:a16="http://schemas.microsoft.com/office/drawing/2014/main" id="{65E6EC07-476D-4D0D-9244-354E194966A8}"/>
                    </a:ext>
                  </a:extLst>
                </p:cNvPr>
                <p:cNvSpPr>
                  <a:spLocks/>
                </p:cNvSpPr>
                <p:nvPr/>
              </p:nvSpPr>
              <p:spPr bwMode="grayWhite">
                <a:xfrm>
                  <a:off x="4674" y="3275"/>
                  <a:ext cx="37" cy="35"/>
                </a:xfrm>
                <a:custGeom>
                  <a:avLst/>
                  <a:gdLst>
                    <a:gd name="T0" fmla="*/ 36 w 37"/>
                    <a:gd name="T1" fmla="*/ 0 h 35"/>
                    <a:gd name="T2" fmla="*/ 22 w 37"/>
                    <a:gd name="T3" fmla="*/ 0 h 35"/>
                    <a:gd name="T4" fmla="*/ 14 w 37"/>
                    <a:gd name="T5" fmla="*/ 9 h 35"/>
                    <a:gd name="T6" fmla="*/ 9 w 37"/>
                    <a:gd name="T7" fmla="*/ 9 h 35"/>
                    <a:gd name="T8" fmla="*/ 5 w 37"/>
                    <a:gd name="T9" fmla="*/ 13 h 35"/>
                    <a:gd name="T10" fmla="*/ 0 w 37"/>
                    <a:gd name="T11" fmla="*/ 13 h 35"/>
                    <a:gd name="T12" fmla="*/ 0 w 37"/>
                    <a:gd name="T13" fmla="*/ 25 h 35"/>
                    <a:gd name="T14" fmla="*/ 8 w 37"/>
                    <a:gd name="T15" fmla="*/ 34 h 35"/>
                    <a:gd name="T16" fmla="*/ 29 w 37"/>
                    <a:gd name="T17" fmla="*/ 34 h 35"/>
                    <a:gd name="T18" fmla="*/ 36 w 37"/>
                    <a:gd name="T19" fmla="*/ 25 h 35"/>
                    <a:gd name="T20" fmla="*/ 36 w 37"/>
                    <a:gd name="T21" fmla="*/ 0 h 3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 h="35">
                      <a:moveTo>
                        <a:pt x="36" y="0"/>
                      </a:moveTo>
                      <a:lnTo>
                        <a:pt x="22" y="0"/>
                      </a:lnTo>
                      <a:lnTo>
                        <a:pt x="14" y="9"/>
                      </a:lnTo>
                      <a:lnTo>
                        <a:pt x="9" y="9"/>
                      </a:lnTo>
                      <a:lnTo>
                        <a:pt x="5" y="13"/>
                      </a:lnTo>
                      <a:lnTo>
                        <a:pt x="0" y="13"/>
                      </a:lnTo>
                      <a:lnTo>
                        <a:pt x="0" y="25"/>
                      </a:lnTo>
                      <a:lnTo>
                        <a:pt x="8" y="34"/>
                      </a:lnTo>
                      <a:lnTo>
                        <a:pt x="29" y="34"/>
                      </a:lnTo>
                      <a:lnTo>
                        <a:pt x="36" y="25"/>
                      </a:lnTo>
                      <a:lnTo>
                        <a:pt x="36"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4" name="Freeform 12">
                  <a:extLst>
                    <a:ext uri="{FF2B5EF4-FFF2-40B4-BE49-F238E27FC236}">
                      <a16:creationId xmlns:a16="http://schemas.microsoft.com/office/drawing/2014/main" id="{5B0C390C-2739-41A4-888F-2D676F21CD35}"/>
                    </a:ext>
                  </a:extLst>
                </p:cNvPr>
                <p:cNvSpPr>
                  <a:spLocks/>
                </p:cNvSpPr>
                <p:nvPr/>
              </p:nvSpPr>
              <p:spPr bwMode="grayWhite">
                <a:xfrm>
                  <a:off x="4458" y="3303"/>
                  <a:ext cx="324" cy="422"/>
                </a:xfrm>
                <a:custGeom>
                  <a:avLst/>
                  <a:gdLst>
                    <a:gd name="T0" fmla="*/ 76 w 324"/>
                    <a:gd name="T1" fmla="*/ 0 h 422"/>
                    <a:gd name="T2" fmla="*/ 71 w 324"/>
                    <a:gd name="T3" fmla="*/ 11 h 422"/>
                    <a:gd name="T4" fmla="*/ 45 w 324"/>
                    <a:gd name="T5" fmla="*/ 33 h 422"/>
                    <a:gd name="T6" fmla="*/ 40 w 324"/>
                    <a:gd name="T7" fmla="*/ 53 h 422"/>
                    <a:gd name="T8" fmla="*/ 21 w 324"/>
                    <a:gd name="T9" fmla="*/ 68 h 422"/>
                    <a:gd name="T10" fmla="*/ 8 w 324"/>
                    <a:gd name="T11" fmla="*/ 96 h 422"/>
                    <a:gd name="T12" fmla="*/ 8 w 324"/>
                    <a:gd name="T13" fmla="*/ 114 h 422"/>
                    <a:gd name="T14" fmla="*/ 0 w 324"/>
                    <a:gd name="T15" fmla="*/ 144 h 422"/>
                    <a:gd name="T16" fmla="*/ 11 w 324"/>
                    <a:gd name="T17" fmla="*/ 157 h 422"/>
                    <a:gd name="T18" fmla="*/ 40 w 324"/>
                    <a:gd name="T19" fmla="*/ 195 h 422"/>
                    <a:gd name="T20" fmla="*/ 48 w 324"/>
                    <a:gd name="T21" fmla="*/ 190 h 422"/>
                    <a:gd name="T22" fmla="*/ 99 w 324"/>
                    <a:gd name="T23" fmla="*/ 190 h 422"/>
                    <a:gd name="T24" fmla="*/ 123 w 324"/>
                    <a:gd name="T25" fmla="*/ 199 h 422"/>
                    <a:gd name="T26" fmla="*/ 121 w 324"/>
                    <a:gd name="T27" fmla="*/ 229 h 422"/>
                    <a:gd name="T28" fmla="*/ 138 w 324"/>
                    <a:gd name="T29" fmla="*/ 268 h 422"/>
                    <a:gd name="T30" fmla="*/ 137 w 324"/>
                    <a:gd name="T31" fmla="*/ 279 h 422"/>
                    <a:gd name="T32" fmla="*/ 144 w 324"/>
                    <a:gd name="T33" fmla="*/ 291 h 422"/>
                    <a:gd name="T34" fmla="*/ 133 w 324"/>
                    <a:gd name="T35" fmla="*/ 319 h 422"/>
                    <a:gd name="T36" fmla="*/ 146 w 324"/>
                    <a:gd name="T37" fmla="*/ 354 h 422"/>
                    <a:gd name="T38" fmla="*/ 153 w 324"/>
                    <a:gd name="T39" fmla="*/ 382 h 422"/>
                    <a:gd name="T40" fmla="*/ 162 w 324"/>
                    <a:gd name="T41" fmla="*/ 399 h 422"/>
                    <a:gd name="T42" fmla="*/ 171 w 324"/>
                    <a:gd name="T43" fmla="*/ 421 h 422"/>
                    <a:gd name="T44" fmla="*/ 188 w 324"/>
                    <a:gd name="T45" fmla="*/ 418 h 422"/>
                    <a:gd name="T46" fmla="*/ 216 w 324"/>
                    <a:gd name="T47" fmla="*/ 402 h 422"/>
                    <a:gd name="T48" fmla="*/ 229 w 324"/>
                    <a:gd name="T49" fmla="*/ 382 h 422"/>
                    <a:gd name="T50" fmla="*/ 228 w 324"/>
                    <a:gd name="T51" fmla="*/ 369 h 422"/>
                    <a:gd name="T52" fmla="*/ 245 w 324"/>
                    <a:gd name="T53" fmla="*/ 359 h 422"/>
                    <a:gd name="T54" fmla="*/ 242 w 324"/>
                    <a:gd name="T55" fmla="*/ 340 h 422"/>
                    <a:gd name="T56" fmla="*/ 267 w 324"/>
                    <a:gd name="T57" fmla="*/ 310 h 422"/>
                    <a:gd name="T58" fmla="*/ 271 w 324"/>
                    <a:gd name="T59" fmla="*/ 285 h 422"/>
                    <a:gd name="T60" fmla="*/ 264 w 324"/>
                    <a:gd name="T61" fmla="*/ 277 h 422"/>
                    <a:gd name="T62" fmla="*/ 267 w 324"/>
                    <a:gd name="T63" fmla="*/ 267 h 422"/>
                    <a:gd name="T64" fmla="*/ 261 w 324"/>
                    <a:gd name="T65" fmla="*/ 258 h 422"/>
                    <a:gd name="T66" fmla="*/ 280 w 324"/>
                    <a:gd name="T67" fmla="*/ 234 h 422"/>
                    <a:gd name="T68" fmla="*/ 280 w 324"/>
                    <a:gd name="T69" fmla="*/ 222 h 422"/>
                    <a:gd name="T70" fmla="*/ 306 w 324"/>
                    <a:gd name="T71" fmla="*/ 202 h 422"/>
                    <a:gd name="T72" fmla="*/ 323 w 324"/>
                    <a:gd name="T73" fmla="*/ 148 h 422"/>
                    <a:gd name="T74" fmla="*/ 299 w 324"/>
                    <a:gd name="T75" fmla="*/ 162 h 422"/>
                    <a:gd name="T76" fmla="*/ 278 w 324"/>
                    <a:gd name="T77" fmla="*/ 156 h 422"/>
                    <a:gd name="T78" fmla="*/ 281 w 324"/>
                    <a:gd name="T79" fmla="*/ 143 h 422"/>
                    <a:gd name="T80" fmla="*/ 260 w 324"/>
                    <a:gd name="T81" fmla="*/ 129 h 422"/>
                    <a:gd name="T82" fmla="*/ 250 w 324"/>
                    <a:gd name="T83" fmla="*/ 94 h 422"/>
                    <a:gd name="T84" fmla="*/ 230 w 324"/>
                    <a:gd name="T85" fmla="*/ 66 h 422"/>
                    <a:gd name="T86" fmla="*/ 230 w 324"/>
                    <a:gd name="T87" fmla="*/ 47 h 422"/>
                    <a:gd name="T88" fmla="*/ 219 w 324"/>
                    <a:gd name="T89" fmla="*/ 46 h 422"/>
                    <a:gd name="T90" fmla="*/ 212 w 324"/>
                    <a:gd name="T91" fmla="*/ 49 h 422"/>
                    <a:gd name="T92" fmla="*/ 182 w 324"/>
                    <a:gd name="T93" fmla="*/ 38 h 422"/>
                    <a:gd name="T94" fmla="*/ 174 w 324"/>
                    <a:gd name="T95" fmla="*/ 46 h 422"/>
                    <a:gd name="T96" fmla="*/ 167 w 324"/>
                    <a:gd name="T97" fmla="*/ 56 h 422"/>
                    <a:gd name="T98" fmla="*/ 151 w 324"/>
                    <a:gd name="T99" fmla="*/ 38 h 422"/>
                    <a:gd name="T100" fmla="*/ 135 w 324"/>
                    <a:gd name="T101" fmla="*/ 33 h 422"/>
                    <a:gd name="T102" fmla="*/ 134 w 324"/>
                    <a:gd name="T103" fmla="*/ 10 h 422"/>
                    <a:gd name="T104" fmla="*/ 111 w 324"/>
                    <a:gd name="T105" fmla="*/ 14 h 422"/>
                    <a:gd name="T106" fmla="*/ 96 w 324"/>
                    <a:gd name="T107" fmla="*/ 9 h 422"/>
                    <a:gd name="T108" fmla="*/ 76 w 324"/>
                    <a:gd name="T109" fmla="*/ 0 h 42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324" h="422">
                      <a:moveTo>
                        <a:pt x="76" y="0"/>
                      </a:moveTo>
                      <a:lnTo>
                        <a:pt x="71" y="11"/>
                      </a:lnTo>
                      <a:lnTo>
                        <a:pt x="45" y="33"/>
                      </a:lnTo>
                      <a:lnTo>
                        <a:pt x="40" y="53"/>
                      </a:lnTo>
                      <a:lnTo>
                        <a:pt x="21" y="68"/>
                      </a:lnTo>
                      <a:lnTo>
                        <a:pt x="8" y="96"/>
                      </a:lnTo>
                      <a:lnTo>
                        <a:pt x="8" y="114"/>
                      </a:lnTo>
                      <a:lnTo>
                        <a:pt x="0" y="144"/>
                      </a:lnTo>
                      <a:lnTo>
                        <a:pt x="11" y="157"/>
                      </a:lnTo>
                      <a:lnTo>
                        <a:pt x="40" y="195"/>
                      </a:lnTo>
                      <a:lnTo>
                        <a:pt x="48" y="190"/>
                      </a:lnTo>
                      <a:lnTo>
                        <a:pt x="99" y="190"/>
                      </a:lnTo>
                      <a:lnTo>
                        <a:pt x="123" y="199"/>
                      </a:lnTo>
                      <a:lnTo>
                        <a:pt x="121" y="229"/>
                      </a:lnTo>
                      <a:lnTo>
                        <a:pt x="138" y="268"/>
                      </a:lnTo>
                      <a:lnTo>
                        <a:pt x="137" y="279"/>
                      </a:lnTo>
                      <a:lnTo>
                        <a:pt x="144" y="291"/>
                      </a:lnTo>
                      <a:lnTo>
                        <a:pt x="133" y="319"/>
                      </a:lnTo>
                      <a:lnTo>
                        <a:pt x="146" y="354"/>
                      </a:lnTo>
                      <a:lnTo>
                        <a:pt x="153" y="382"/>
                      </a:lnTo>
                      <a:lnTo>
                        <a:pt x="162" y="399"/>
                      </a:lnTo>
                      <a:lnTo>
                        <a:pt x="171" y="421"/>
                      </a:lnTo>
                      <a:lnTo>
                        <a:pt x="188" y="418"/>
                      </a:lnTo>
                      <a:lnTo>
                        <a:pt x="216" y="402"/>
                      </a:lnTo>
                      <a:lnTo>
                        <a:pt x="229" y="382"/>
                      </a:lnTo>
                      <a:lnTo>
                        <a:pt x="228" y="369"/>
                      </a:lnTo>
                      <a:lnTo>
                        <a:pt x="245" y="359"/>
                      </a:lnTo>
                      <a:lnTo>
                        <a:pt x="242" y="340"/>
                      </a:lnTo>
                      <a:lnTo>
                        <a:pt x="267" y="310"/>
                      </a:lnTo>
                      <a:lnTo>
                        <a:pt x="271" y="285"/>
                      </a:lnTo>
                      <a:lnTo>
                        <a:pt x="264" y="277"/>
                      </a:lnTo>
                      <a:lnTo>
                        <a:pt x="267" y="267"/>
                      </a:lnTo>
                      <a:lnTo>
                        <a:pt x="261" y="258"/>
                      </a:lnTo>
                      <a:lnTo>
                        <a:pt x="280" y="234"/>
                      </a:lnTo>
                      <a:lnTo>
                        <a:pt x="280" y="222"/>
                      </a:lnTo>
                      <a:lnTo>
                        <a:pt x="306" y="202"/>
                      </a:lnTo>
                      <a:lnTo>
                        <a:pt x="323" y="148"/>
                      </a:lnTo>
                      <a:lnTo>
                        <a:pt x="299" y="162"/>
                      </a:lnTo>
                      <a:lnTo>
                        <a:pt x="278" y="156"/>
                      </a:lnTo>
                      <a:lnTo>
                        <a:pt x="281" y="143"/>
                      </a:lnTo>
                      <a:lnTo>
                        <a:pt x="260" y="129"/>
                      </a:lnTo>
                      <a:lnTo>
                        <a:pt x="250" y="94"/>
                      </a:lnTo>
                      <a:lnTo>
                        <a:pt x="230" y="66"/>
                      </a:lnTo>
                      <a:lnTo>
                        <a:pt x="230" y="47"/>
                      </a:lnTo>
                      <a:lnTo>
                        <a:pt x="219" y="46"/>
                      </a:lnTo>
                      <a:lnTo>
                        <a:pt x="212" y="49"/>
                      </a:lnTo>
                      <a:lnTo>
                        <a:pt x="182" y="38"/>
                      </a:lnTo>
                      <a:lnTo>
                        <a:pt x="174" y="46"/>
                      </a:lnTo>
                      <a:lnTo>
                        <a:pt x="167" y="56"/>
                      </a:lnTo>
                      <a:lnTo>
                        <a:pt x="151" y="38"/>
                      </a:lnTo>
                      <a:lnTo>
                        <a:pt x="135" y="33"/>
                      </a:lnTo>
                      <a:lnTo>
                        <a:pt x="134" y="10"/>
                      </a:lnTo>
                      <a:lnTo>
                        <a:pt x="111" y="14"/>
                      </a:lnTo>
                      <a:lnTo>
                        <a:pt x="96" y="9"/>
                      </a:lnTo>
                      <a:lnTo>
                        <a:pt x="76"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5" name="Freeform 13">
                  <a:extLst>
                    <a:ext uri="{FF2B5EF4-FFF2-40B4-BE49-F238E27FC236}">
                      <a16:creationId xmlns:a16="http://schemas.microsoft.com/office/drawing/2014/main" id="{F99F43AC-F893-4B3F-8B1F-FBB621C888A2}"/>
                    </a:ext>
                  </a:extLst>
                </p:cNvPr>
                <p:cNvSpPr>
                  <a:spLocks/>
                </p:cNvSpPr>
                <p:nvPr/>
              </p:nvSpPr>
              <p:spPr bwMode="grayWhite">
                <a:xfrm>
                  <a:off x="5205" y="3408"/>
                  <a:ext cx="17" cy="21"/>
                </a:xfrm>
                <a:custGeom>
                  <a:avLst/>
                  <a:gdLst>
                    <a:gd name="T0" fmla="*/ 7 w 17"/>
                    <a:gd name="T1" fmla="*/ 0 h 21"/>
                    <a:gd name="T2" fmla="*/ 9 w 17"/>
                    <a:gd name="T3" fmla="*/ 5 h 21"/>
                    <a:gd name="T4" fmla="*/ 7 w 17"/>
                    <a:gd name="T5" fmla="*/ 10 h 21"/>
                    <a:gd name="T6" fmla="*/ 7 w 17"/>
                    <a:gd name="T7" fmla="*/ 14 h 21"/>
                    <a:gd name="T8" fmla="*/ 16 w 17"/>
                    <a:gd name="T9" fmla="*/ 17 h 21"/>
                    <a:gd name="T10" fmla="*/ 16 w 17"/>
                    <a:gd name="T11" fmla="*/ 20 h 21"/>
                    <a:gd name="T12" fmla="*/ 9 w 17"/>
                    <a:gd name="T13" fmla="*/ 17 h 21"/>
                    <a:gd name="T14" fmla="*/ 3 w 17"/>
                    <a:gd name="T15" fmla="*/ 20 h 21"/>
                    <a:gd name="T16" fmla="*/ 0 w 17"/>
                    <a:gd name="T17" fmla="*/ 17 h 21"/>
                    <a:gd name="T18" fmla="*/ 3 w 17"/>
                    <a:gd name="T19" fmla="*/ 14 h 21"/>
                    <a:gd name="T20" fmla="*/ 0 w 17"/>
                    <a:gd name="T21" fmla="*/ 10 h 21"/>
                    <a:gd name="T22" fmla="*/ 3 w 17"/>
                    <a:gd name="T23" fmla="*/ 2 h 21"/>
                    <a:gd name="T24" fmla="*/ 7 w 17"/>
                    <a:gd name="T25" fmla="*/ 0 h 2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 h="21">
                      <a:moveTo>
                        <a:pt x="7" y="0"/>
                      </a:moveTo>
                      <a:lnTo>
                        <a:pt x="9" y="5"/>
                      </a:lnTo>
                      <a:lnTo>
                        <a:pt x="7" y="10"/>
                      </a:lnTo>
                      <a:lnTo>
                        <a:pt x="7" y="14"/>
                      </a:lnTo>
                      <a:lnTo>
                        <a:pt x="16" y="17"/>
                      </a:lnTo>
                      <a:lnTo>
                        <a:pt x="16" y="20"/>
                      </a:lnTo>
                      <a:lnTo>
                        <a:pt x="9" y="17"/>
                      </a:lnTo>
                      <a:lnTo>
                        <a:pt x="3" y="20"/>
                      </a:lnTo>
                      <a:lnTo>
                        <a:pt x="0" y="17"/>
                      </a:lnTo>
                      <a:lnTo>
                        <a:pt x="3" y="14"/>
                      </a:lnTo>
                      <a:lnTo>
                        <a:pt x="0" y="10"/>
                      </a:lnTo>
                      <a:lnTo>
                        <a:pt x="3" y="2"/>
                      </a:lnTo>
                      <a:lnTo>
                        <a:pt x="7"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6" name="Freeform 14">
                  <a:extLst>
                    <a:ext uri="{FF2B5EF4-FFF2-40B4-BE49-F238E27FC236}">
                      <a16:creationId xmlns:a16="http://schemas.microsoft.com/office/drawing/2014/main" id="{ABF89FE3-2C14-4E1B-AB9D-CF9999973A1A}"/>
                    </a:ext>
                  </a:extLst>
                </p:cNvPr>
                <p:cNvSpPr>
                  <a:spLocks/>
                </p:cNvSpPr>
                <p:nvPr/>
              </p:nvSpPr>
              <p:spPr bwMode="grayWhite">
                <a:xfrm>
                  <a:off x="5144" y="3496"/>
                  <a:ext cx="49" cy="70"/>
                </a:xfrm>
                <a:custGeom>
                  <a:avLst/>
                  <a:gdLst>
                    <a:gd name="T0" fmla="*/ 0 w 49"/>
                    <a:gd name="T1" fmla="*/ 34 h 70"/>
                    <a:gd name="T2" fmla="*/ 17 w 49"/>
                    <a:gd name="T3" fmla="*/ 34 h 70"/>
                    <a:gd name="T4" fmla="*/ 37 w 49"/>
                    <a:gd name="T5" fmla="*/ 0 h 70"/>
                    <a:gd name="T6" fmla="*/ 48 w 49"/>
                    <a:gd name="T7" fmla="*/ 20 h 70"/>
                    <a:gd name="T8" fmla="*/ 39 w 49"/>
                    <a:gd name="T9" fmla="*/ 69 h 70"/>
                    <a:gd name="T10" fmla="*/ 3 w 49"/>
                    <a:gd name="T11" fmla="*/ 57 h 70"/>
                    <a:gd name="T12" fmla="*/ 0 w 49"/>
                    <a:gd name="T13" fmla="*/ 34 h 7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70">
                      <a:moveTo>
                        <a:pt x="0" y="34"/>
                      </a:moveTo>
                      <a:lnTo>
                        <a:pt x="17" y="34"/>
                      </a:lnTo>
                      <a:lnTo>
                        <a:pt x="37" y="0"/>
                      </a:lnTo>
                      <a:lnTo>
                        <a:pt x="48" y="20"/>
                      </a:lnTo>
                      <a:lnTo>
                        <a:pt x="39" y="69"/>
                      </a:lnTo>
                      <a:lnTo>
                        <a:pt x="3" y="57"/>
                      </a:lnTo>
                      <a:lnTo>
                        <a:pt x="0" y="34"/>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7" name="Freeform 15">
                  <a:extLst>
                    <a:ext uri="{FF2B5EF4-FFF2-40B4-BE49-F238E27FC236}">
                      <a16:creationId xmlns:a16="http://schemas.microsoft.com/office/drawing/2014/main" id="{724C2F04-DBF9-49D7-8A71-5A5C7824D300}"/>
                    </a:ext>
                  </a:extLst>
                </p:cNvPr>
                <p:cNvSpPr>
                  <a:spLocks/>
                </p:cNvSpPr>
                <p:nvPr/>
              </p:nvSpPr>
              <p:spPr bwMode="grayWhite">
                <a:xfrm>
                  <a:off x="5241" y="3523"/>
                  <a:ext cx="84" cy="67"/>
                </a:xfrm>
                <a:custGeom>
                  <a:avLst/>
                  <a:gdLst>
                    <a:gd name="T0" fmla="*/ 5 w 84"/>
                    <a:gd name="T1" fmla="*/ 15 h 67"/>
                    <a:gd name="T2" fmla="*/ 0 w 84"/>
                    <a:gd name="T3" fmla="*/ 0 h 67"/>
                    <a:gd name="T4" fmla="*/ 27 w 84"/>
                    <a:gd name="T5" fmla="*/ 6 h 67"/>
                    <a:gd name="T6" fmla="*/ 67 w 84"/>
                    <a:gd name="T7" fmla="*/ 22 h 67"/>
                    <a:gd name="T8" fmla="*/ 67 w 84"/>
                    <a:gd name="T9" fmla="*/ 34 h 67"/>
                    <a:gd name="T10" fmla="*/ 83 w 84"/>
                    <a:gd name="T11" fmla="*/ 66 h 67"/>
                    <a:gd name="T12" fmla="*/ 52 w 84"/>
                    <a:gd name="T13" fmla="*/ 36 h 67"/>
                    <a:gd name="T14" fmla="*/ 31 w 84"/>
                    <a:gd name="T15" fmla="*/ 38 h 67"/>
                    <a:gd name="T16" fmla="*/ 5 w 84"/>
                    <a:gd name="T17" fmla="*/ 15 h 6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84" h="67">
                      <a:moveTo>
                        <a:pt x="5" y="15"/>
                      </a:moveTo>
                      <a:lnTo>
                        <a:pt x="0" y="0"/>
                      </a:lnTo>
                      <a:lnTo>
                        <a:pt x="27" y="6"/>
                      </a:lnTo>
                      <a:lnTo>
                        <a:pt x="67" y="22"/>
                      </a:lnTo>
                      <a:lnTo>
                        <a:pt x="67" y="34"/>
                      </a:lnTo>
                      <a:lnTo>
                        <a:pt x="83" y="66"/>
                      </a:lnTo>
                      <a:lnTo>
                        <a:pt x="52" y="36"/>
                      </a:lnTo>
                      <a:lnTo>
                        <a:pt x="31" y="38"/>
                      </a:lnTo>
                      <a:lnTo>
                        <a:pt x="5" y="15"/>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8" name="Freeform 16">
                  <a:extLst>
                    <a:ext uri="{FF2B5EF4-FFF2-40B4-BE49-F238E27FC236}">
                      <a16:creationId xmlns:a16="http://schemas.microsoft.com/office/drawing/2014/main" id="{FFC42B4C-7306-4ABC-BF34-2727AFBFE437}"/>
                    </a:ext>
                  </a:extLst>
                </p:cNvPr>
                <p:cNvSpPr>
                  <a:spLocks/>
                </p:cNvSpPr>
                <p:nvPr/>
              </p:nvSpPr>
              <p:spPr bwMode="grayWhite">
                <a:xfrm>
                  <a:off x="5400" y="3660"/>
                  <a:ext cx="57" cy="73"/>
                </a:xfrm>
                <a:custGeom>
                  <a:avLst/>
                  <a:gdLst>
                    <a:gd name="T0" fmla="*/ 34 w 57"/>
                    <a:gd name="T1" fmla="*/ 0 h 73"/>
                    <a:gd name="T2" fmla="*/ 56 w 57"/>
                    <a:gd name="T3" fmla="*/ 21 h 73"/>
                    <a:gd name="T4" fmla="*/ 11 w 57"/>
                    <a:gd name="T5" fmla="*/ 72 h 73"/>
                    <a:gd name="T6" fmla="*/ 0 w 57"/>
                    <a:gd name="T7" fmla="*/ 60 h 73"/>
                    <a:gd name="T8" fmla="*/ 32 w 57"/>
                    <a:gd name="T9" fmla="*/ 28 h 73"/>
                    <a:gd name="T10" fmla="*/ 34 w 57"/>
                    <a:gd name="T11" fmla="*/ 0 h 7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7" h="73">
                      <a:moveTo>
                        <a:pt x="34" y="0"/>
                      </a:moveTo>
                      <a:lnTo>
                        <a:pt x="56" y="21"/>
                      </a:lnTo>
                      <a:lnTo>
                        <a:pt x="11" y="72"/>
                      </a:lnTo>
                      <a:lnTo>
                        <a:pt x="0" y="60"/>
                      </a:lnTo>
                      <a:lnTo>
                        <a:pt x="32" y="28"/>
                      </a:lnTo>
                      <a:lnTo>
                        <a:pt x="34"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9" name="Freeform 17">
                  <a:extLst>
                    <a:ext uri="{FF2B5EF4-FFF2-40B4-BE49-F238E27FC236}">
                      <a16:creationId xmlns:a16="http://schemas.microsoft.com/office/drawing/2014/main" id="{0711EDF7-1D93-42B6-BDA1-FDA63A0DC8DA}"/>
                    </a:ext>
                  </a:extLst>
                </p:cNvPr>
                <p:cNvSpPr>
                  <a:spLocks/>
                </p:cNvSpPr>
                <p:nvPr/>
              </p:nvSpPr>
              <p:spPr bwMode="grayWhite">
                <a:xfrm>
                  <a:off x="4558" y="3167"/>
                  <a:ext cx="29" cy="48"/>
                </a:xfrm>
                <a:custGeom>
                  <a:avLst/>
                  <a:gdLst>
                    <a:gd name="T0" fmla="*/ 28 w 29"/>
                    <a:gd name="T1" fmla="*/ 36 h 48"/>
                    <a:gd name="T2" fmla="*/ 20 w 29"/>
                    <a:gd name="T3" fmla="*/ 31 h 48"/>
                    <a:gd name="T4" fmla="*/ 20 w 29"/>
                    <a:gd name="T5" fmla="*/ 10 h 48"/>
                    <a:gd name="T6" fmla="*/ 24 w 29"/>
                    <a:gd name="T7" fmla="*/ 5 h 48"/>
                    <a:gd name="T8" fmla="*/ 17 w 29"/>
                    <a:gd name="T9" fmla="*/ 5 h 48"/>
                    <a:gd name="T10" fmla="*/ 21 w 29"/>
                    <a:gd name="T11" fmla="*/ 0 h 48"/>
                    <a:gd name="T12" fmla="*/ 16 w 29"/>
                    <a:gd name="T13" fmla="*/ 0 h 48"/>
                    <a:gd name="T14" fmla="*/ 10 w 29"/>
                    <a:gd name="T15" fmla="*/ 6 h 48"/>
                    <a:gd name="T16" fmla="*/ 10 w 29"/>
                    <a:gd name="T17" fmla="*/ 19 h 48"/>
                    <a:gd name="T18" fmla="*/ 13 w 29"/>
                    <a:gd name="T19" fmla="*/ 22 h 48"/>
                    <a:gd name="T20" fmla="*/ 13 w 29"/>
                    <a:gd name="T21" fmla="*/ 28 h 48"/>
                    <a:gd name="T22" fmla="*/ 11 w 29"/>
                    <a:gd name="T23" fmla="*/ 28 h 48"/>
                    <a:gd name="T24" fmla="*/ 6 w 29"/>
                    <a:gd name="T25" fmla="*/ 33 h 48"/>
                    <a:gd name="T26" fmla="*/ 6 w 29"/>
                    <a:gd name="T27" fmla="*/ 38 h 48"/>
                    <a:gd name="T28" fmla="*/ 0 w 29"/>
                    <a:gd name="T29" fmla="*/ 47 h 48"/>
                    <a:gd name="T30" fmla="*/ 21 w 29"/>
                    <a:gd name="T31" fmla="*/ 47 h 48"/>
                    <a:gd name="T32" fmla="*/ 28 w 29"/>
                    <a:gd name="T33" fmla="*/ 36 h 4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9" h="48">
                      <a:moveTo>
                        <a:pt x="28" y="36"/>
                      </a:moveTo>
                      <a:lnTo>
                        <a:pt x="20" y="31"/>
                      </a:lnTo>
                      <a:lnTo>
                        <a:pt x="20" y="10"/>
                      </a:lnTo>
                      <a:lnTo>
                        <a:pt x="24" y="5"/>
                      </a:lnTo>
                      <a:lnTo>
                        <a:pt x="17" y="5"/>
                      </a:lnTo>
                      <a:lnTo>
                        <a:pt x="21" y="0"/>
                      </a:lnTo>
                      <a:lnTo>
                        <a:pt x="16" y="0"/>
                      </a:lnTo>
                      <a:lnTo>
                        <a:pt x="10" y="6"/>
                      </a:lnTo>
                      <a:lnTo>
                        <a:pt x="10" y="19"/>
                      </a:lnTo>
                      <a:lnTo>
                        <a:pt x="13" y="22"/>
                      </a:lnTo>
                      <a:lnTo>
                        <a:pt x="13" y="28"/>
                      </a:lnTo>
                      <a:lnTo>
                        <a:pt x="11" y="28"/>
                      </a:lnTo>
                      <a:lnTo>
                        <a:pt x="6" y="33"/>
                      </a:lnTo>
                      <a:lnTo>
                        <a:pt x="6" y="38"/>
                      </a:lnTo>
                      <a:lnTo>
                        <a:pt x="0" y="47"/>
                      </a:lnTo>
                      <a:lnTo>
                        <a:pt x="21" y="47"/>
                      </a:lnTo>
                      <a:lnTo>
                        <a:pt x="28" y="36"/>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0" name="Freeform 18">
                  <a:extLst>
                    <a:ext uri="{FF2B5EF4-FFF2-40B4-BE49-F238E27FC236}">
                      <a16:creationId xmlns:a16="http://schemas.microsoft.com/office/drawing/2014/main" id="{364A393A-4664-4008-9068-DD3474E38497}"/>
                    </a:ext>
                  </a:extLst>
                </p:cNvPr>
                <p:cNvSpPr>
                  <a:spLocks/>
                </p:cNvSpPr>
                <p:nvPr/>
              </p:nvSpPr>
              <p:spPr bwMode="grayWhite">
                <a:xfrm>
                  <a:off x="4549" y="3183"/>
                  <a:ext cx="17" cy="17"/>
                </a:xfrm>
                <a:custGeom>
                  <a:avLst/>
                  <a:gdLst>
                    <a:gd name="T0" fmla="*/ 13 w 17"/>
                    <a:gd name="T1" fmla="*/ 5 h 17"/>
                    <a:gd name="T2" fmla="*/ 16 w 17"/>
                    <a:gd name="T3" fmla="*/ 5 h 17"/>
                    <a:gd name="T4" fmla="*/ 16 w 17"/>
                    <a:gd name="T5" fmla="*/ 0 h 17"/>
                    <a:gd name="T6" fmla="*/ 10 w 17"/>
                    <a:gd name="T7" fmla="*/ 0 h 17"/>
                    <a:gd name="T8" fmla="*/ 0 w 17"/>
                    <a:gd name="T9" fmla="*/ 10 h 17"/>
                    <a:gd name="T10" fmla="*/ 0 w 17"/>
                    <a:gd name="T11" fmla="*/ 16 h 17"/>
                    <a:gd name="T12" fmla="*/ 9 w 17"/>
                    <a:gd name="T13" fmla="*/ 16 h 17"/>
                    <a:gd name="T14" fmla="*/ 13 w 17"/>
                    <a:gd name="T15" fmla="*/ 11 h 17"/>
                    <a:gd name="T16" fmla="*/ 13 w 17"/>
                    <a:gd name="T17" fmla="*/ 5 h 1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 h="17">
                      <a:moveTo>
                        <a:pt x="13" y="5"/>
                      </a:moveTo>
                      <a:lnTo>
                        <a:pt x="16" y="5"/>
                      </a:lnTo>
                      <a:lnTo>
                        <a:pt x="16" y="0"/>
                      </a:lnTo>
                      <a:lnTo>
                        <a:pt x="10" y="0"/>
                      </a:lnTo>
                      <a:lnTo>
                        <a:pt x="0" y="10"/>
                      </a:lnTo>
                      <a:lnTo>
                        <a:pt x="0" y="16"/>
                      </a:lnTo>
                      <a:lnTo>
                        <a:pt x="9" y="16"/>
                      </a:lnTo>
                      <a:lnTo>
                        <a:pt x="13" y="11"/>
                      </a:lnTo>
                      <a:lnTo>
                        <a:pt x="13" y="5"/>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1" name="Freeform 19">
                  <a:extLst>
                    <a:ext uri="{FF2B5EF4-FFF2-40B4-BE49-F238E27FC236}">
                      <a16:creationId xmlns:a16="http://schemas.microsoft.com/office/drawing/2014/main" id="{B47736A7-DE99-4DBC-9032-3B3312D669E1}"/>
                    </a:ext>
                  </a:extLst>
                </p:cNvPr>
                <p:cNvSpPr>
                  <a:spLocks/>
                </p:cNvSpPr>
                <p:nvPr/>
              </p:nvSpPr>
              <p:spPr bwMode="grayWhite">
                <a:xfrm>
                  <a:off x="4527" y="3155"/>
                  <a:ext cx="184" cy="155"/>
                </a:xfrm>
                <a:custGeom>
                  <a:avLst/>
                  <a:gdLst>
                    <a:gd name="T0" fmla="*/ 120 w 184"/>
                    <a:gd name="T1" fmla="*/ 10 h 155"/>
                    <a:gd name="T2" fmla="*/ 144 w 184"/>
                    <a:gd name="T3" fmla="*/ 14 h 155"/>
                    <a:gd name="T4" fmla="*/ 129 w 184"/>
                    <a:gd name="T5" fmla="*/ 20 h 155"/>
                    <a:gd name="T6" fmla="*/ 123 w 184"/>
                    <a:gd name="T7" fmla="*/ 29 h 155"/>
                    <a:gd name="T8" fmla="*/ 114 w 184"/>
                    <a:gd name="T9" fmla="*/ 50 h 155"/>
                    <a:gd name="T10" fmla="*/ 100 w 184"/>
                    <a:gd name="T11" fmla="*/ 51 h 155"/>
                    <a:gd name="T12" fmla="*/ 88 w 184"/>
                    <a:gd name="T13" fmla="*/ 49 h 155"/>
                    <a:gd name="T14" fmla="*/ 94 w 184"/>
                    <a:gd name="T15" fmla="*/ 39 h 155"/>
                    <a:gd name="T16" fmla="*/ 88 w 184"/>
                    <a:gd name="T17" fmla="*/ 26 h 155"/>
                    <a:gd name="T18" fmla="*/ 81 w 184"/>
                    <a:gd name="T19" fmla="*/ 49 h 155"/>
                    <a:gd name="T20" fmla="*/ 62 w 184"/>
                    <a:gd name="T21" fmla="*/ 60 h 155"/>
                    <a:gd name="T22" fmla="*/ 52 w 184"/>
                    <a:gd name="T23" fmla="*/ 67 h 155"/>
                    <a:gd name="T24" fmla="*/ 38 w 184"/>
                    <a:gd name="T25" fmla="*/ 77 h 155"/>
                    <a:gd name="T26" fmla="*/ 30 w 184"/>
                    <a:gd name="T27" fmla="*/ 102 h 155"/>
                    <a:gd name="T28" fmla="*/ 5 w 184"/>
                    <a:gd name="T29" fmla="*/ 93 h 155"/>
                    <a:gd name="T30" fmla="*/ 0 w 184"/>
                    <a:gd name="T31" fmla="*/ 111 h 155"/>
                    <a:gd name="T32" fmla="*/ 10 w 184"/>
                    <a:gd name="T33" fmla="*/ 138 h 155"/>
                    <a:gd name="T34" fmla="*/ 50 w 184"/>
                    <a:gd name="T35" fmla="*/ 109 h 155"/>
                    <a:gd name="T36" fmla="*/ 75 w 184"/>
                    <a:gd name="T37" fmla="*/ 103 h 155"/>
                    <a:gd name="T38" fmla="*/ 79 w 184"/>
                    <a:gd name="T39" fmla="*/ 115 h 155"/>
                    <a:gd name="T40" fmla="*/ 99 w 184"/>
                    <a:gd name="T41" fmla="*/ 143 h 155"/>
                    <a:gd name="T42" fmla="*/ 101 w 184"/>
                    <a:gd name="T43" fmla="*/ 135 h 155"/>
                    <a:gd name="T44" fmla="*/ 107 w 184"/>
                    <a:gd name="T45" fmla="*/ 135 h 155"/>
                    <a:gd name="T46" fmla="*/ 88 w 184"/>
                    <a:gd name="T47" fmla="*/ 108 h 155"/>
                    <a:gd name="T48" fmla="*/ 94 w 184"/>
                    <a:gd name="T49" fmla="*/ 99 h 155"/>
                    <a:gd name="T50" fmla="*/ 114 w 184"/>
                    <a:gd name="T51" fmla="*/ 127 h 155"/>
                    <a:gd name="T52" fmla="*/ 123 w 184"/>
                    <a:gd name="T53" fmla="*/ 144 h 155"/>
                    <a:gd name="T54" fmla="*/ 127 w 184"/>
                    <a:gd name="T55" fmla="*/ 154 h 155"/>
                    <a:gd name="T56" fmla="*/ 131 w 184"/>
                    <a:gd name="T57" fmla="*/ 136 h 155"/>
                    <a:gd name="T58" fmla="*/ 144 w 184"/>
                    <a:gd name="T59" fmla="*/ 130 h 155"/>
                    <a:gd name="T60" fmla="*/ 153 w 184"/>
                    <a:gd name="T61" fmla="*/ 126 h 155"/>
                    <a:gd name="T62" fmla="*/ 150 w 184"/>
                    <a:gd name="T63" fmla="*/ 113 h 155"/>
                    <a:gd name="T64" fmla="*/ 157 w 184"/>
                    <a:gd name="T65" fmla="*/ 90 h 155"/>
                    <a:gd name="T66" fmla="*/ 166 w 184"/>
                    <a:gd name="T67" fmla="*/ 93 h 155"/>
                    <a:gd name="T68" fmla="*/ 169 w 184"/>
                    <a:gd name="T69" fmla="*/ 103 h 155"/>
                    <a:gd name="T70" fmla="*/ 177 w 184"/>
                    <a:gd name="T71" fmla="*/ 98 h 155"/>
                    <a:gd name="T72" fmla="*/ 175 w 184"/>
                    <a:gd name="T73" fmla="*/ 95 h 155"/>
                    <a:gd name="T74" fmla="*/ 180 w 184"/>
                    <a:gd name="T75" fmla="*/ 81 h 155"/>
                    <a:gd name="T76" fmla="*/ 183 w 184"/>
                    <a:gd name="T77" fmla="*/ 98 h 155"/>
                    <a:gd name="T78" fmla="*/ 120 w 184"/>
                    <a:gd name="T79" fmla="*/ 0 h 15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184" h="155">
                      <a:moveTo>
                        <a:pt x="120" y="0"/>
                      </a:moveTo>
                      <a:lnTo>
                        <a:pt x="120" y="10"/>
                      </a:lnTo>
                      <a:lnTo>
                        <a:pt x="124" y="14"/>
                      </a:lnTo>
                      <a:lnTo>
                        <a:pt x="144" y="14"/>
                      </a:lnTo>
                      <a:lnTo>
                        <a:pt x="144" y="20"/>
                      </a:lnTo>
                      <a:lnTo>
                        <a:pt x="129" y="20"/>
                      </a:lnTo>
                      <a:lnTo>
                        <a:pt x="129" y="37"/>
                      </a:lnTo>
                      <a:lnTo>
                        <a:pt x="123" y="29"/>
                      </a:lnTo>
                      <a:lnTo>
                        <a:pt x="123" y="40"/>
                      </a:lnTo>
                      <a:lnTo>
                        <a:pt x="114" y="50"/>
                      </a:lnTo>
                      <a:lnTo>
                        <a:pt x="109" y="44"/>
                      </a:lnTo>
                      <a:lnTo>
                        <a:pt x="100" y="51"/>
                      </a:lnTo>
                      <a:lnTo>
                        <a:pt x="99" y="49"/>
                      </a:lnTo>
                      <a:lnTo>
                        <a:pt x="88" y="49"/>
                      </a:lnTo>
                      <a:lnTo>
                        <a:pt x="94" y="42"/>
                      </a:lnTo>
                      <a:lnTo>
                        <a:pt x="94" y="39"/>
                      </a:lnTo>
                      <a:lnTo>
                        <a:pt x="88" y="34"/>
                      </a:lnTo>
                      <a:lnTo>
                        <a:pt x="88" y="26"/>
                      </a:lnTo>
                      <a:lnTo>
                        <a:pt x="81" y="34"/>
                      </a:lnTo>
                      <a:lnTo>
                        <a:pt x="81" y="49"/>
                      </a:lnTo>
                      <a:lnTo>
                        <a:pt x="73" y="49"/>
                      </a:lnTo>
                      <a:lnTo>
                        <a:pt x="62" y="60"/>
                      </a:lnTo>
                      <a:lnTo>
                        <a:pt x="58" y="60"/>
                      </a:lnTo>
                      <a:lnTo>
                        <a:pt x="52" y="67"/>
                      </a:lnTo>
                      <a:lnTo>
                        <a:pt x="30" y="67"/>
                      </a:lnTo>
                      <a:lnTo>
                        <a:pt x="38" y="77"/>
                      </a:lnTo>
                      <a:lnTo>
                        <a:pt x="38" y="93"/>
                      </a:lnTo>
                      <a:lnTo>
                        <a:pt x="30" y="102"/>
                      </a:lnTo>
                      <a:lnTo>
                        <a:pt x="22" y="93"/>
                      </a:lnTo>
                      <a:lnTo>
                        <a:pt x="5" y="93"/>
                      </a:lnTo>
                      <a:lnTo>
                        <a:pt x="5" y="104"/>
                      </a:lnTo>
                      <a:lnTo>
                        <a:pt x="0" y="111"/>
                      </a:lnTo>
                      <a:lnTo>
                        <a:pt x="0" y="126"/>
                      </a:lnTo>
                      <a:lnTo>
                        <a:pt x="10" y="138"/>
                      </a:lnTo>
                      <a:lnTo>
                        <a:pt x="26" y="138"/>
                      </a:lnTo>
                      <a:lnTo>
                        <a:pt x="50" y="109"/>
                      </a:lnTo>
                      <a:lnTo>
                        <a:pt x="72" y="109"/>
                      </a:lnTo>
                      <a:lnTo>
                        <a:pt x="75" y="103"/>
                      </a:lnTo>
                      <a:lnTo>
                        <a:pt x="80" y="109"/>
                      </a:lnTo>
                      <a:lnTo>
                        <a:pt x="79" y="115"/>
                      </a:lnTo>
                      <a:lnTo>
                        <a:pt x="99" y="135"/>
                      </a:lnTo>
                      <a:lnTo>
                        <a:pt x="99" y="143"/>
                      </a:lnTo>
                      <a:lnTo>
                        <a:pt x="104" y="140"/>
                      </a:lnTo>
                      <a:lnTo>
                        <a:pt x="101" y="135"/>
                      </a:lnTo>
                      <a:lnTo>
                        <a:pt x="104" y="132"/>
                      </a:lnTo>
                      <a:lnTo>
                        <a:pt x="107" y="135"/>
                      </a:lnTo>
                      <a:lnTo>
                        <a:pt x="109" y="134"/>
                      </a:lnTo>
                      <a:lnTo>
                        <a:pt x="88" y="108"/>
                      </a:lnTo>
                      <a:lnTo>
                        <a:pt x="88" y="99"/>
                      </a:lnTo>
                      <a:lnTo>
                        <a:pt x="94" y="99"/>
                      </a:lnTo>
                      <a:lnTo>
                        <a:pt x="94" y="104"/>
                      </a:lnTo>
                      <a:lnTo>
                        <a:pt x="114" y="127"/>
                      </a:lnTo>
                      <a:lnTo>
                        <a:pt x="114" y="134"/>
                      </a:lnTo>
                      <a:lnTo>
                        <a:pt x="123" y="144"/>
                      </a:lnTo>
                      <a:lnTo>
                        <a:pt x="121" y="146"/>
                      </a:lnTo>
                      <a:lnTo>
                        <a:pt x="127" y="154"/>
                      </a:lnTo>
                      <a:lnTo>
                        <a:pt x="137" y="143"/>
                      </a:lnTo>
                      <a:lnTo>
                        <a:pt x="131" y="136"/>
                      </a:lnTo>
                      <a:lnTo>
                        <a:pt x="137" y="130"/>
                      </a:lnTo>
                      <a:lnTo>
                        <a:pt x="144" y="130"/>
                      </a:lnTo>
                      <a:lnTo>
                        <a:pt x="148" y="126"/>
                      </a:lnTo>
                      <a:lnTo>
                        <a:pt x="153" y="126"/>
                      </a:lnTo>
                      <a:lnTo>
                        <a:pt x="147" y="117"/>
                      </a:lnTo>
                      <a:lnTo>
                        <a:pt x="150" y="113"/>
                      </a:lnTo>
                      <a:lnTo>
                        <a:pt x="150" y="98"/>
                      </a:lnTo>
                      <a:lnTo>
                        <a:pt x="157" y="90"/>
                      </a:lnTo>
                      <a:lnTo>
                        <a:pt x="160" y="93"/>
                      </a:lnTo>
                      <a:lnTo>
                        <a:pt x="166" y="93"/>
                      </a:lnTo>
                      <a:lnTo>
                        <a:pt x="163" y="97"/>
                      </a:lnTo>
                      <a:lnTo>
                        <a:pt x="169" y="103"/>
                      </a:lnTo>
                      <a:lnTo>
                        <a:pt x="172" y="98"/>
                      </a:lnTo>
                      <a:lnTo>
                        <a:pt x="177" y="98"/>
                      </a:lnTo>
                      <a:lnTo>
                        <a:pt x="177" y="95"/>
                      </a:lnTo>
                      <a:lnTo>
                        <a:pt x="175" y="95"/>
                      </a:lnTo>
                      <a:lnTo>
                        <a:pt x="171" y="93"/>
                      </a:lnTo>
                      <a:lnTo>
                        <a:pt x="180" y="81"/>
                      </a:lnTo>
                      <a:lnTo>
                        <a:pt x="180" y="98"/>
                      </a:lnTo>
                      <a:lnTo>
                        <a:pt x="183" y="98"/>
                      </a:lnTo>
                      <a:lnTo>
                        <a:pt x="183" y="0"/>
                      </a:lnTo>
                      <a:lnTo>
                        <a:pt x="12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2" name="Freeform 20">
                  <a:extLst>
                    <a:ext uri="{FF2B5EF4-FFF2-40B4-BE49-F238E27FC236}">
                      <a16:creationId xmlns:a16="http://schemas.microsoft.com/office/drawing/2014/main" id="{62B8ED47-7E14-481F-8515-AE8013D79BF4}"/>
                    </a:ext>
                  </a:extLst>
                </p:cNvPr>
                <p:cNvSpPr>
                  <a:spLocks/>
                </p:cNvSpPr>
                <p:nvPr/>
              </p:nvSpPr>
              <p:spPr bwMode="grayWhite">
                <a:xfrm>
                  <a:off x="4605" y="2991"/>
                  <a:ext cx="782" cy="553"/>
                </a:xfrm>
                <a:custGeom>
                  <a:avLst/>
                  <a:gdLst>
                    <a:gd name="T0" fmla="*/ 22 w 782"/>
                    <a:gd name="T1" fmla="*/ 145 h 553"/>
                    <a:gd name="T2" fmla="*/ 71 w 782"/>
                    <a:gd name="T3" fmla="*/ 96 h 553"/>
                    <a:gd name="T4" fmla="*/ 101 w 782"/>
                    <a:gd name="T5" fmla="*/ 130 h 553"/>
                    <a:gd name="T6" fmla="*/ 84 w 782"/>
                    <a:gd name="T7" fmla="*/ 128 h 553"/>
                    <a:gd name="T8" fmla="*/ 155 w 782"/>
                    <a:gd name="T9" fmla="*/ 123 h 553"/>
                    <a:gd name="T10" fmla="*/ 172 w 782"/>
                    <a:gd name="T11" fmla="*/ 79 h 553"/>
                    <a:gd name="T12" fmla="*/ 172 w 782"/>
                    <a:gd name="T13" fmla="*/ 89 h 553"/>
                    <a:gd name="T14" fmla="*/ 160 w 782"/>
                    <a:gd name="T15" fmla="*/ 123 h 553"/>
                    <a:gd name="T16" fmla="*/ 216 w 782"/>
                    <a:gd name="T17" fmla="*/ 95 h 553"/>
                    <a:gd name="T18" fmla="*/ 330 w 782"/>
                    <a:gd name="T19" fmla="*/ 16 h 553"/>
                    <a:gd name="T20" fmla="*/ 412 w 782"/>
                    <a:gd name="T21" fmla="*/ 20 h 553"/>
                    <a:gd name="T22" fmla="*/ 503 w 782"/>
                    <a:gd name="T23" fmla="*/ 10 h 553"/>
                    <a:gd name="T24" fmla="*/ 602 w 782"/>
                    <a:gd name="T25" fmla="*/ 51 h 553"/>
                    <a:gd name="T26" fmla="*/ 718 w 782"/>
                    <a:gd name="T27" fmla="*/ 65 h 553"/>
                    <a:gd name="T28" fmla="*/ 775 w 782"/>
                    <a:gd name="T29" fmla="*/ 112 h 553"/>
                    <a:gd name="T30" fmla="*/ 731 w 782"/>
                    <a:gd name="T31" fmla="*/ 148 h 553"/>
                    <a:gd name="T32" fmla="*/ 707 w 782"/>
                    <a:gd name="T33" fmla="*/ 194 h 553"/>
                    <a:gd name="T34" fmla="*/ 678 w 782"/>
                    <a:gd name="T35" fmla="*/ 196 h 553"/>
                    <a:gd name="T36" fmla="*/ 687 w 782"/>
                    <a:gd name="T37" fmla="*/ 132 h 553"/>
                    <a:gd name="T38" fmla="*/ 650 w 782"/>
                    <a:gd name="T39" fmla="*/ 166 h 553"/>
                    <a:gd name="T40" fmla="*/ 623 w 782"/>
                    <a:gd name="T41" fmla="*/ 196 h 553"/>
                    <a:gd name="T42" fmla="*/ 632 w 782"/>
                    <a:gd name="T43" fmla="*/ 228 h 553"/>
                    <a:gd name="T44" fmla="*/ 600 w 782"/>
                    <a:gd name="T45" fmla="*/ 276 h 553"/>
                    <a:gd name="T46" fmla="*/ 605 w 782"/>
                    <a:gd name="T47" fmla="*/ 315 h 553"/>
                    <a:gd name="T48" fmla="*/ 602 w 782"/>
                    <a:gd name="T49" fmla="*/ 296 h 553"/>
                    <a:gd name="T50" fmla="*/ 572 w 782"/>
                    <a:gd name="T51" fmla="*/ 299 h 553"/>
                    <a:gd name="T52" fmla="*/ 594 w 782"/>
                    <a:gd name="T53" fmla="*/ 356 h 553"/>
                    <a:gd name="T54" fmla="*/ 539 w 782"/>
                    <a:gd name="T55" fmla="*/ 423 h 553"/>
                    <a:gd name="T56" fmla="*/ 524 w 782"/>
                    <a:gd name="T57" fmla="*/ 442 h 553"/>
                    <a:gd name="T58" fmla="*/ 504 w 782"/>
                    <a:gd name="T59" fmla="*/ 507 h 553"/>
                    <a:gd name="T60" fmla="*/ 477 w 782"/>
                    <a:gd name="T61" fmla="*/ 508 h 553"/>
                    <a:gd name="T62" fmla="*/ 510 w 782"/>
                    <a:gd name="T63" fmla="*/ 552 h 553"/>
                    <a:gd name="T64" fmla="*/ 455 w 782"/>
                    <a:gd name="T65" fmla="*/ 449 h 553"/>
                    <a:gd name="T66" fmla="*/ 391 w 782"/>
                    <a:gd name="T67" fmla="*/ 428 h 553"/>
                    <a:gd name="T68" fmla="*/ 361 w 782"/>
                    <a:gd name="T69" fmla="*/ 495 h 553"/>
                    <a:gd name="T70" fmla="*/ 338 w 782"/>
                    <a:gd name="T71" fmla="*/ 530 h 553"/>
                    <a:gd name="T72" fmla="*/ 298 w 782"/>
                    <a:gd name="T73" fmla="*/ 425 h 553"/>
                    <a:gd name="T74" fmla="*/ 267 w 782"/>
                    <a:gd name="T75" fmla="*/ 436 h 553"/>
                    <a:gd name="T76" fmla="*/ 241 w 782"/>
                    <a:gd name="T77" fmla="*/ 391 h 553"/>
                    <a:gd name="T78" fmla="*/ 160 w 782"/>
                    <a:gd name="T79" fmla="*/ 366 h 553"/>
                    <a:gd name="T80" fmla="*/ 188 w 782"/>
                    <a:gd name="T81" fmla="*/ 414 h 553"/>
                    <a:gd name="T82" fmla="*/ 167 w 782"/>
                    <a:gd name="T83" fmla="*/ 445 h 553"/>
                    <a:gd name="T84" fmla="*/ 136 w 782"/>
                    <a:gd name="T85" fmla="*/ 434 h 553"/>
                    <a:gd name="T86" fmla="*/ 85 w 782"/>
                    <a:gd name="T87" fmla="*/ 355 h 553"/>
                    <a:gd name="T88" fmla="*/ 106 w 782"/>
                    <a:gd name="T89" fmla="*/ 310 h 553"/>
                    <a:gd name="T90" fmla="*/ 119 w 782"/>
                    <a:gd name="T91" fmla="*/ 276 h 553"/>
                    <a:gd name="T92" fmla="*/ 106 w 782"/>
                    <a:gd name="T93" fmla="*/ 162 h 553"/>
                    <a:gd name="T94" fmla="*/ 61 w 782"/>
                    <a:gd name="T95" fmla="*/ 138 h 553"/>
                    <a:gd name="T96" fmla="*/ 39 w 782"/>
                    <a:gd name="T97" fmla="*/ 150 h 553"/>
                    <a:gd name="T98" fmla="*/ 0 w 782"/>
                    <a:gd name="T99" fmla="*/ 162 h 553"/>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782" h="553">
                      <a:moveTo>
                        <a:pt x="0" y="162"/>
                      </a:moveTo>
                      <a:lnTo>
                        <a:pt x="22" y="145"/>
                      </a:lnTo>
                      <a:lnTo>
                        <a:pt x="44" y="112"/>
                      </a:lnTo>
                      <a:lnTo>
                        <a:pt x="71" y="96"/>
                      </a:lnTo>
                      <a:lnTo>
                        <a:pt x="98" y="115"/>
                      </a:lnTo>
                      <a:lnTo>
                        <a:pt x="101" y="130"/>
                      </a:lnTo>
                      <a:lnTo>
                        <a:pt x="95" y="130"/>
                      </a:lnTo>
                      <a:lnTo>
                        <a:pt x="84" y="128"/>
                      </a:lnTo>
                      <a:lnTo>
                        <a:pt x="98" y="145"/>
                      </a:lnTo>
                      <a:lnTo>
                        <a:pt x="155" y="123"/>
                      </a:lnTo>
                      <a:lnTo>
                        <a:pt x="147" y="107"/>
                      </a:lnTo>
                      <a:lnTo>
                        <a:pt x="172" y="79"/>
                      </a:lnTo>
                      <a:lnTo>
                        <a:pt x="188" y="79"/>
                      </a:lnTo>
                      <a:lnTo>
                        <a:pt x="172" y="89"/>
                      </a:lnTo>
                      <a:lnTo>
                        <a:pt x="160" y="109"/>
                      </a:lnTo>
                      <a:lnTo>
                        <a:pt x="160" y="123"/>
                      </a:lnTo>
                      <a:lnTo>
                        <a:pt x="183" y="138"/>
                      </a:lnTo>
                      <a:lnTo>
                        <a:pt x="216" y="95"/>
                      </a:lnTo>
                      <a:lnTo>
                        <a:pt x="330" y="45"/>
                      </a:lnTo>
                      <a:lnTo>
                        <a:pt x="330" y="16"/>
                      </a:lnTo>
                      <a:lnTo>
                        <a:pt x="382" y="5"/>
                      </a:lnTo>
                      <a:lnTo>
                        <a:pt x="412" y="20"/>
                      </a:lnTo>
                      <a:lnTo>
                        <a:pt x="481" y="0"/>
                      </a:lnTo>
                      <a:lnTo>
                        <a:pt x="503" y="10"/>
                      </a:lnTo>
                      <a:lnTo>
                        <a:pt x="549" y="61"/>
                      </a:lnTo>
                      <a:lnTo>
                        <a:pt x="602" y="51"/>
                      </a:lnTo>
                      <a:lnTo>
                        <a:pt x="635" y="69"/>
                      </a:lnTo>
                      <a:lnTo>
                        <a:pt x="718" y="65"/>
                      </a:lnTo>
                      <a:lnTo>
                        <a:pt x="781" y="84"/>
                      </a:lnTo>
                      <a:lnTo>
                        <a:pt x="775" y="112"/>
                      </a:lnTo>
                      <a:lnTo>
                        <a:pt x="722" y="130"/>
                      </a:lnTo>
                      <a:lnTo>
                        <a:pt x="731" y="148"/>
                      </a:lnTo>
                      <a:lnTo>
                        <a:pt x="708" y="158"/>
                      </a:lnTo>
                      <a:lnTo>
                        <a:pt x="707" y="194"/>
                      </a:lnTo>
                      <a:lnTo>
                        <a:pt x="686" y="218"/>
                      </a:lnTo>
                      <a:lnTo>
                        <a:pt x="678" y="196"/>
                      </a:lnTo>
                      <a:lnTo>
                        <a:pt x="689" y="175"/>
                      </a:lnTo>
                      <a:lnTo>
                        <a:pt x="687" y="132"/>
                      </a:lnTo>
                      <a:lnTo>
                        <a:pt x="666" y="154"/>
                      </a:lnTo>
                      <a:lnTo>
                        <a:pt x="650" y="166"/>
                      </a:lnTo>
                      <a:lnTo>
                        <a:pt x="634" y="147"/>
                      </a:lnTo>
                      <a:lnTo>
                        <a:pt x="623" y="196"/>
                      </a:lnTo>
                      <a:lnTo>
                        <a:pt x="635" y="196"/>
                      </a:lnTo>
                      <a:lnTo>
                        <a:pt x="632" y="228"/>
                      </a:lnTo>
                      <a:lnTo>
                        <a:pt x="618" y="263"/>
                      </a:lnTo>
                      <a:lnTo>
                        <a:pt x="600" y="276"/>
                      </a:lnTo>
                      <a:lnTo>
                        <a:pt x="615" y="299"/>
                      </a:lnTo>
                      <a:lnTo>
                        <a:pt x="605" y="315"/>
                      </a:lnTo>
                      <a:lnTo>
                        <a:pt x="602" y="301"/>
                      </a:lnTo>
                      <a:lnTo>
                        <a:pt x="602" y="296"/>
                      </a:lnTo>
                      <a:lnTo>
                        <a:pt x="590" y="288"/>
                      </a:lnTo>
                      <a:lnTo>
                        <a:pt x="572" y="299"/>
                      </a:lnTo>
                      <a:lnTo>
                        <a:pt x="588" y="337"/>
                      </a:lnTo>
                      <a:lnTo>
                        <a:pt x="594" y="356"/>
                      </a:lnTo>
                      <a:lnTo>
                        <a:pt x="574" y="408"/>
                      </a:lnTo>
                      <a:lnTo>
                        <a:pt x="539" y="423"/>
                      </a:lnTo>
                      <a:lnTo>
                        <a:pt x="509" y="420"/>
                      </a:lnTo>
                      <a:lnTo>
                        <a:pt x="524" y="442"/>
                      </a:lnTo>
                      <a:lnTo>
                        <a:pt x="525" y="472"/>
                      </a:lnTo>
                      <a:lnTo>
                        <a:pt x="504" y="507"/>
                      </a:lnTo>
                      <a:lnTo>
                        <a:pt x="480" y="488"/>
                      </a:lnTo>
                      <a:lnTo>
                        <a:pt x="477" y="508"/>
                      </a:lnTo>
                      <a:lnTo>
                        <a:pt x="495" y="526"/>
                      </a:lnTo>
                      <a:lnTo>
                        <a:pt x="510" y="552"/>
                      </a:lnTo>
                      <a:lnTo>
                        <a:pt x="485" y="536"/>
                      </a:lnTo>
                      <a:lnTo>
                        <a:pt x="455" y="449"/>
                      </a:lnTo>
                      <a:lnTo>
                        <a:pt x="418" y="426"/>
                      </a:lnTo>
                      <a:lnTo>
                        <a:pt x="391" y="428"/>
                      </a:lnTo>
                      <a:lnTo>
                        <a:pt x="356" y="477"/>
                      </a:lnTo>
                      <a:lnTo>
                        <a:pt x="361" y="495"/>
                      </a:lnTo>
                      <a:lnTo>
                        <a:pt x="349" y="530"/>
                      </a:lnTo>
                      <a:lnTo>
                        <a:pt x="338" y="530"/>
                      </a:lnTo>
                      <a:lnTo>
                        <a:pt x="298" y="457"/>
                      </a:lnTo>
                      <a:lnTo>
                        <a:pt x="298" y="425"/>
                      </a:lnTo>
                      <a:lnTo>
                        <a:pt x="290" y="437"/>
                      </a:lnTo>
                      <a:lnTo>
                        <a:pt x="267" y="436"/>
                      </a:lnTo>
                      <a:lnTo>
                        <a:pt x="276" y="416"/>
                      </a:lnTo>
                      <a:lnTo>
                        <a:pt x="241" y="391"/>
                      </a:lnTo>
                      <a:lnTo>
                        <a:pt x="197" y="391"/>
                      </a:lnTo>
                      <a:lnTo>
                        <a:pt x="160" y="366"/>
                      </a:lnTo>
                      <a:lnTo>
                        <a:pt x="157" y="391"/>
                      </a:lnTo>
                      <a:lnTo>
                        <a:pt x="188" y="414"/>
                      </a:lnTo>
                      <a:lnTo>
                        <a:pt x="199" y="414"/>
                      </a:lnTo>
                      <a:lnTo>
                        <a:pt x="167" y="445"/>
                      </a:lnTo>
                      <a:lnTo>
                        <a:pt x="136" y="452"/>
                      </a:lnTo>
                      <a:lnTo>
                        <a:pt x="136" y="434"/>
                      </a:lnTo>
                      <a:lnTo>
                        <a:pt x="91" y="372"/>
                      </a:lnTo>
                      <a:lnTo>
                        <a:pt x="85" y="355"/>
                      </a:lnTo>
                      <a:lnTo>
                        <a:pt x="109" y="335"/>
                      </a:lnTo>
                      <a:lnTo>
                        <a:pt x="106" y="310"/>
                      </a:lnTo>
                      <a:lnTo>
                        <a:pt x="106" y="282"/>
                      </a:lnTo>
                      <a:lnTo>
                        <a:pt x="119" y="276"/>
                      </a:lnTo>
                      <a:lnTo>
                        <a:pt x="106" y="263"/>
                      </a:lnTo>
                      <a:lnTo>
                        <a:pt x="106" y="162"/>
                      </a:lnTo>
                      <a:lnTo>
                        <a:pt x="43" y="162"/>
                      </a:lnTo>
                      <a:lnTo>
                        <a:pt x="61" y="138"/>
                      </a:lnTo>
                      <a:lnTo>
                        <a:pt x="60" y="130"/>
                      </a:lnTo>
                      <a:lnTo>
                        <a:pt x="39" y="150"/>
                      </a:lnTo>
                      <a:lnTo>
                        <a:pt x="32" y="162"/>
                      </a:lnTo>
                      <a:lnTo>
                        <a:pt x="0" y="162"/>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3" name="Freeform 21">
                  <a:extLst>
                    <a:ext uri="{FF2B5EF4-FFF2-40B4-BE49-F238E27FC236}">
                      <a16:creationId xmlns:a16="http://schemas.microsoft.com/office/drawing/2014/main" id="{D9DDC0E6-1C05-42BB-B40F-B50C028D2C34}"/>
                    </a:ext>
                  </a:extLst>
                </p:cNvPr>
                <p:cNvSpPr>
                  <a:spLocks/>
                </p:cNvSpPr>
                <p:nvPr/>
              </p:nvSpPr>
              <p:spPr bwMode="grayWhite">
                <a:xfrm>
                  <a:off x="5221" y="3217"/>
                  <a:ext cx="68" cy="113"/>
                </a:xfrm>
                <a:custGeom>
                  <a:avLst/>
                  <a:gdLst>
                    <a:gd name="T0" fmla="*/ 45 w 68"/>
                    <a:gd name="T1" fmla="*/ 0 h 113"/>
                    <a:gd name="T2" fmla="*/ 45 w 68"/>
                    <a:gd name="T3" fmla="*/ 14 h 113"/>
                    <a:gd name="T4" fmla="*/ 39 w 68"/>
                    <a:gd name="T5" fmla="*/ 23 h 113"/>
                    <a:gd name="T6" fmla="*/ 41 w 68"/>
                    <a:gd name="T7" fmla="*/ 38 h 113"/>
                    <a:gd name="T8" fmla="*/ 33 w 68"/>
                    <a:gd name="T9" fmla="*/ 58 h 113"/>
                    <a:gd name="T10" fmla="*/ 22 w 68"/>
                    <a:gd name="T11" fmla="*/ 77 h 113"/>
                    <a:gd name="T12" fmla="*/ 5 w 68"/>
                    <a:gd name="T13" fmla="*/ 89 h 113"/>
                    <a:gd name="T14" fmla="*/ 0 w 68"/>
                    <a:gd name="T15" fmla="*/ 110 h 113"/>
                    <a:gd name="T16" fmla="*/ 7 w 68"/>
                    <a:gd name="T17" fmla="*/ 112 h 113"/>
                    <a:gd name="T18" fmla="*/ 7 w 68"/>
                    <a:gd name="T19" fmla="*/ 92 h 113"/>
                    <a:gd name="T20" fmla="*/ 31 w 68"/>
                    <a:gd name="T21" fmla="*/ 91 h 113"/>
                    <a:gd name="T22" fmla="*/ 49 w 68"/>
                    <a:gd name="T23" fmla="*/ 78 h 113"/>
                    <a:gd name="T24" fmla="*/ 49 w 68"/>
                    <a:gd name="T25" fmla="*/ 51 h 113"/>
                    <a:gd name="T26" fmla="*/ 55 w 68"/>
                    <a:gd name="T27" fmla="*/ 41 h 113"/>
                    <a:gd name="T28" fmla="*/ 46 w 68"/>
                    <a:gd name="T29" fmla="*/ 24 h 113"/>
                    <a:gd name="T30" fmla="*/ 59 w 68"/>
                    <a:gd name="T31" fmla="*/ 19 h 113"/>
                    <a:gd name="T32" fmla="*/ 67 w 68"/>
                    <a:gd name="T33" fmla="*/ 5 h 113"/>
                    <a:gd name="T34" fmla="*/ 49 w 68"/>
                    <a:gd name="T35" fmla="*/ 7 h 113"/>
                    <a:gd name="T36" fmla="*/ 45 w 68"/>
                    <a:gd name="T37" fmla="*/ 0 h 11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68" h="113">
                      <a:moveTo>
                        <a:pt x="45" y="0"/>
                      </a:moveTo>
                      <a:lnTo>
                        <a:pt x="45" y="14"/>
                      </a:lnTo>
                      <a:lnTo>
                        <a:pt x="39" y="23"/>
                      </a:lnTo>
                      <a:lnTo>
                        <a:pt x="41" y="38"/>
                      </a:lnTo>
                      <a:lnTo>
                        <a:pt x="33" y="58"/>
                      </a:lnTo>
                      <a:lnTo>
                        <a:pt x="22" y="77"/>
                      </a:lnTo>
                      <a:lnTo>
                        <a:pt x="5" y="89"/>
                      </a:lnTo>
                      <a:lnTo>
                        <a:pt x="0" y="110"/>
                      </a:lnTo>
                      <a:lnTo>
                        <a:pt x="7" y="112"/>
                      </a:lnTo>
                      <a:lnTo>
                        <a:pt x="7" y="92"/>
                      </a:lnTo>
                      <a:lnTo>
                        <a:pt x="31" y="91"/>
                      </a:lnTo>
                      <a:lnTo>
                        <a:pt x="49" y="78"/>
                      </a:lnTo>
                      <a:lnTo>
                        <a:pt x="49" y="51"/>
                      </a:lnTo>
                      <a:lnTo>
                        <a:pt x="55" y="41"/>
                      </a:lnTo>
                      <a:lnTo>
                        <a:pt x="46" y="24"/>
                      </a:lnTo>
                      <a:lnTo>
                        <a:pt x="59" y="19"/>
                      </a:lnTo>
                      <a:lnTo>
                        <a:pt x="67" y="5"/>
                      </a:lnTo>
                      <a:lnTo>
                        <a:pt x="49" y="7"/>
                      </a:lnTo>
                      <a:lnTo>
                        <a:pt x="45"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4" name="Freeform 22">
                  <a:extLst>
                    <a:ext uri="{FF2B5EF4-FFF2-40B4-BE49-F238E27FC236}">
                      <a16:creationId xmlns:a16="http://schemas.microsoft.com/office/drawing/2014/main" id="{0E095634-C652-44CF-84F8-5059068DE987}"/>
                    </a:ext>
                  </a:extLst>
                </p:cNvPr>
                <p:cNvSpPr>
                  <a:spLocks/>
                </p:cNvSpPr>
                <p:nvPr/>
              </p:nvSpPr>
              <p:spPr bwMode="grayWhite">
                <a:xfrm>
                  <a:off x="4967" y="3518"/>
                  <a:ext cx="17" cy="26"/>
                </a:xfrm>
                <a:custGeom>
                  <a:avLst/>
                  <a:gdLst>
                    <a:gd name="T0" fmla="*/ 8 w 17"/>
                    <a:gd name="T1" fmla="*/ 0 h 26"/>
                    <a:gd name="T2" fmla="*/ 0 w 17"/>
                    <a:gd name="T3" fmla="*/ 11 h 26"/>
                    <a:gd name="T4" fmla="*/ 5 w 17"/>
                    <a:gd name="T5" fmla="*/ 25 h 26"/>
                    <a:gd name="T6" fmla="*/ 16 w 17"/>
                    <a:gd name="T7" fmla="*/ 15 h 26"/>
                    <a:gd name="T8" fmla="*/ 8 w 17"/>
                    <a:gd name="T9" fmla="*/ 0 h 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 h="26">
                      <a:moveTo>
                        <a:pt x="8" y="0"/>
                      </a:moveTo>
                      <a:lnTo>
                        <a:pt x="0" y="11"/>
                      </a:lnTo>
                      <a:lnTo>
                        <a:pt x="5" y="25"/>
                      </a:lnTo>
                      <a:lnTo>
                        <a:pt x="16" y="15"/>
                      </a:lnTo>
                      <a:lnTo>
                        <a:pt x="8"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5" name="Freeform 23">
                  <a:extLst>
                    <a:ext uri="{FF2B5EF4-FFF2-40B4-BE49-F238E27FC236}">
                      <a16:creationId xmlns:a16="http://schemas.microsoft.com/office/drawing/2014/main" id="{CAC2C1C5-A821-406B-BDCE-A5069F7F11B8}"/>
                    </a:ext>
                  </a:extLst>
                </p:cNvPr>
                <p:cNvSpPr>
                  <a:spLocks/>
                </p:cNvSpPr>
                <p:nvPr/>
              </p:nvSpPr>
              <p:spPr bwMode="grayWhite">
                <a:xfrm>
                  <a:off x="5069" y="3545"/>
                  <a:ext cx="158" cy="68"/>
                </a:xfrm>
                <a:custGeom>
                  <a:avLst/>
                  <a:gdLst>
                    <a:gd name="T0" fmla="*/ 0 w 158"/>
                    <a:gd name="T1" fmla="*/ 0 h 68"/>
                    <a:gd name="T2" fmla="*/ 23 w 158"/>
                    <a:gd name="T3" fmla="*/ 5 h 68"/>
                    <a:gd name="T4" fmla="*/ 58 w 158"/>
                    <a:gd name="T5" fmla="*/ 29 h 68"/>
                    <a:gd name="T6" fmla="*/ 53 w 158"/>
                    <a:gd name="T7" fmla="*/ 43 h 68"/>
                    <a:gd name="T8" fmla="*/ 82 w 158"/>
                    <a:gd name="T9" fmla="*/ 55 h 68"/>
                    <a:gd name="T10" fmla="*/ 157 w 158"/>
                    <a:gd name="T11" fmla="*/ 55 h 68"/>
                    <a:gd name="T12" fmla="*/ 75 w 158"/>
                    <a:gd name="T13" fmla="*/ 67 h 68"/>
                    <a:gd name="T14" fmla="*/ 53 w 158"/>
                    <a:gd name="T15" fmla="*/ 43 h 68"/>
                    <a:gd name="T16" fmla="*/ 32 w 158"/>
                    <a:gd name="T17" fmla="*/ 38 h 68"/>
                    <a:gd name="T18" fmla="*/ 0 w 158"/>
                    <a:gd name="T19" fmla="*/ 0 h 6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8" h="68">
                      <a:moveTo>
                        <a:pt x="0" y="0"/>
                      </a:moveTo>
                      <a:lnTo>
                        <a:pt x="23" y="5"/>
                      </a:lnTo>
                      <a:lnTo>
                        <a:pt x="58" y="29"/>
                      </a:lnTo>
                      <a:lnTo>
                        <a:pt x="53" y="43"/>
                      </a:lnTo>
                      <a:lnTo>
                        <a:pt x="82" y="55"/>
                      </a:lnTo>
                      <a:lnTo>
                        <a:pt x="157" y="55"/>
                      </a:lnTo>
                      <a:lnTo>
                        <a:pt x="75" y="67"/>
                      </a:lnTo>
                      <a:lnTo>
                        <a:pt x="53" y="43"/>
                      </a:lnTo>
                      <a:lnTo>
                        <a:pt x="32" y="38"/>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 name="Freeform 24">
                  <a:extLst>
                    <a:ext uri="{FF2B5EF4-FFF2-40B4-BE49-F238E27FC236}">
                      <a16:creationId xmlns:a16="http://schemas.microsoft.com/office/drawing/2014/main" id="{A7F948B8-2299-4F69-9AB5-9CCE7E22C8CE}"/>
                    </a:ext>
                  </a:extLst>
                </p:cNvPr>
                <p:cNvSpPr>
                  <a:spLocks/>
                </p:cNvSpPr>
                <p:nvPr/>
              </p:nvSpPr>
              <p:spPr bwMode="grayWhite">
                <a:xfrm>
                  <a:off x="5195" y="3601"/>
                  <a:ext cx="169" cy="159"/>
                </a:xfrm>
                <a:custGeom>
                  <a:avLst/>
                  <a:gdLst>
                    <a:gd name="T0" fmla="*/ 135 w 169"/>
                    <a:gd name="T1" fmla="*/ 155 h 159"/>
                    <a:gd name="T2" fmla="*/ 127 w 169"/>
                    <a:gd name="T3" fmla="*/ 152 h 159"/>
                    <a:gd name="T4" fmla="*/ 110 w 169"/>
                    <a:gd name="T5" fmla="*/ 134 h 159"/>
                    <a:gd name="T6" fmla="*/ 92 w 169"/>
                    <a:gd name="T7" fmla="*/ 130 h 159"/>
                    <a:gd name="T8" fmla="*/ 88 w 169"/>
                    <a:gd name="T9" fmla="*/ 119 h 159"/>
                    <a:gd name="T10" fmla="*/ 78 w 169"/>
                    <a:gd name="T11" fmla="*/ 111 h 159"/>
                    <a:gd name="T12" fmla="*/ 62 w 169"/>
                    <a:gd name="T13" fmla="*/ 111 h 159"/>
                    <a:gd name="T14" fmla="*/ 44 w 169"/>
                    <a:gd name="T15" fmla="*/ 118 h 159"/>
                    <a:gd name="T16" fmla="*/ 28 w 169"/>
                    <a:gd name="T17" fmla="*/ 121 h 159"/>
                    <a:gd name="T18" fmla="*/ 10 w 169"/>
                    <a:gd name="T19" fmla="*/ 121 h 159"/>
                    <a:gd name="T20" fmla="*/ 10 w 169"/>
                    <a:gd name="T21" fmla="*/ 109 h 159"/>
                    <a:gd name="T22" fmla="*/ 3 w 169"/>
                    <a:gd name="T23" fmla="*/ 91 h 159"/>
                    <a:gd name="T24" fmla="*/ 2 w 169"/>
                    <a:gd name="T25" fmla="*/ 81 h 159"/>
                    <a:gd name="T26" fmla="*/ 2 w 169"/>
                    <a:gd name="T27" fmla="*/ 56 h 159"/>
                    <a:gd name="T28" fmla="*/ 31 w 169"/>
                    <a:gd name="T29" fmla="*/ 43 h 159"/>
                    <a:gd name="T30" fmla="*/ 34 w 169"/>
                    <a:gd name="T31" fmla="*/ 29 h 159"/>
                    <a:gd name="T32" fmla="*/ 40 w 169"/>
                    <a:gd name="T33" fmla="*/ 30 h 159"/>
                    <a:gd name="T34" fmla="*/ 55 w 169"/>
                    <a:gd name="T35" fmla="*/ 15 h 159"/>
                    <a:gd name="T36" fmla="*/ 70 w 169"/>
                    <a:gd name="T37" fmla="*/ 17 h 159"/>
                    <a:gd name="T38" fmla="*/ 80 w 169"/>
                    <a:gd name="T39" fmla="*/ 7 h 159"/>
                    <a:gd name="T40" fmla="*/ 89 w 169"/>
                    <a:gd name="T41" fmla="*/ 5 h 159"/>
                    <a:gd name="T42" fmla="*/ 103 w 169"/>
                    <a:gd name="T43" fmla="*/ 24 h 159"/>
                    <a:gd name="T44" fmla="*/ 116 w 169"/>
                    <a:gd name="T45" fmla="*/ 30 h 159"/>
                    <a:gd name="T46" fmla="*/ 117 w 169"/>
                    <a:gd name="T47" fmla="*/ 11 h 159"/>
                    <a:gd name="T48" fmla="*/ 122 w 169"/>
                    <a:gd name="T49" fmla="*/ 0 h 159"/>
                    <a:gd name="T50" fmla="*/ 132 w 169"/>
                    <a:gd name="T51" fmla="*/ 15 h 159"/>
                    <a:gd name="T52" fmla="*/ 140 w 169"/>
                    <a:gd name="T53" fmla="*/ 43 h 159"/>
                    <a:gd name="T54" fmla="*/ 156 w 169"/>
                    <a:gd name="T55" fmla="*/ 59 h 159"/>
                    <a:gd name="T56" fmla="*/ 165 w 169"/>
                    <a:gd name="T57" fmla="*/ 72 h 159"/>
                    <a:gd name="T58" fmla="*/ 168 w 169"/>
                    <a:gd name="T59" fmla="*/ 95 h 159"/>
                    <a:gd name="T60" fmla="*/ 157 w 169"/>
                    <a:gd name="T61" fmla="*/ 121 h 159"/>
                    <a:gd name="T62" fmla="*/ 155 w 169"/>
                    <a:gd name="T63" fmla="*/ 145 h 159"/>
                    <a:gd name="T64" fmla="*/ 140 w 169"/>
                    <a:gd name="T65" fmla="*/ 154 h 15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69" h="159">
                      <a:moveTo>
                        <a:pt x="140" y="154"/>
                      </a:moveTo>
                      <a:lnTo>
                        <a:pt x="135" y="155"/>
                      </a:lnTo>
                      <a:lnTo>
                        <a:pt x="132" y="158"/>
                      </a:lnTo>
                      <a:lnTo>
                        <a:pt x="127" y="152"/>
                      </a:lnTo>
                      <a:lnTo>
                        <a:pt x="112" y="145"/>
                      </a:lnTo>
                      <a:lnTo>
                        <a:pt x="110" y="134"/>
                      </a:lnTo>
                      <a:lnTo>
                        <a:pt x="105" y="130"/>
                      </a:lnTo>
                      <a:lnTo>
                        <a:pt x="92" y="130"/>
                      </a:lnTo>
                      <a:lnTo>
                        <a:pt x="92" y="122"/>
                      </a:lnTo>
                      <a:lnTo>
                        <a:pt x="88" y="119"/>
                      </a:lnTo>
                      <a:lnTo>
                        <a:pt x="87" y="112"/>
                      </a:lnTo>
                      <a:lnTo>
                        <a:pt x="78" y="111"/>
                      </a:lnTo>
                      <a:lnTo>
                        <a:pt x="70" y="109"/>
                      </a:lnTo>
                      <a:lnTo>
                        <a:pt x="62" y="111"/>
                      </a:lnTo>
                      <a:lnTo>
                        <a:pt x="62" y="112"/>
                      </a:lnTo>
                      <a:lnTo>
                        <a:pt x="44" y="118"/>
                      </a:lnTo>
                      <a:lnTo>
                        <a:pt x="44" y="121"/>
                      </a:lnTo>
                      <a:lnTo>
                        <a:pt x="28" y="121"/>
                      </a:lnTo>
                      <a:lnTo>
                        <a:pt x="20" y="126"/>
                      </a:lnTo>
                      <a:lnTo>
                        <a:pt x="10" y="121"/>
                      </a:lnTo>
                      <a:lnTo>
                        <a:pt x="10" y="119"/>
                      </a:lnTo>
                      <a:lnTo>
                        <a:pt x="10" y="109"/>
                      </a:lnTo>
                      <a:lnTo>
                        <a:pt x="7" y="99"/>
                      </a:lnTo>
                      <a:lnTo>
                        <a:pt x="3" y="91"/>
                      </a:lnTo>
                      <a:lnTo>
                        <a:pt x="5" y="84"/>
                      </a:lnTo>
                      <a:lnTo>
                        <a:pt x="2" y="81"/>
                      </a:lnTo>
                      <a:lnTo>
                        <a:pt x="0" y="66"/>
                      </a:lnTo>
                      <a:lnTo>
                        <a:pt x="2" y="56"/>
                      </a:lnTo>
                      <a:lnTo>
                        <a:pt x="11" y="48"/>
                      </a:lnTo>
                      <a:lnTo>
                        <a:pt x="31" y="43"/>
                      </a:lnTo>
                      <a:lnTo>
                        <a:pt x="36" y="36"/>
                      </a:lnTo>
                      <a:lnTo>
                        <a:pt x="34" y="29"/>
                      </a:lnTo>
                      <a:lnTo>
                        <a:pt x="39" y="27"/>
                      </a:lnTo>
                      <a:lnTo>
                        <a:pt x="40" y="30"/>
                      </a:lnTo>
                      <a:lnTo>
                        <a:pt x="42" y="25"/>
                      </a:lnTo>
                      <a:lnTo>
                        <a:pt x="55" y="15"/>
                      </a:lnTo>
                      <a:lnTo>
                        <a:pt x="62" y="20"/>
                      </a:lnTo>
                      <a:lnTo>
                        <a:pt x="70" y="17"/>
                      </a:lnTo>
                      <a:lnTo>
                        <a:pt x="72" y="9"/>
                      </a:lnTo>
                      <a:lnTo>
                        <a:pt x="80" y="7"/>
                      </a:lnTo>
                      <a:lnTo>
                        <a:pt x="78" y="1"/>
                      </a:lnTo>
                      <a:lnTo>
                        <a:pt x="89" y="5"/>
                      </a:lnTo>
                      <a:lnTo>
                        <a:pt x="98" y="3"/>
                      </a:lnTo>
                      <a:lnTo>
                        <a:pt x="103" y="24"/>
                      </a:lnTo>
                      <a:lnTo>
                        <a:pt x="110" y="30"/>
                      </a:lnTo>
                      <a:lnTo>
                        <a:pt x="116" y="30"/>
                      </a:lnTo>
                      <a:lnTo>
                        <a:pt x="119" y="17"/>
                      </a:lnTo>
                      <a:lnTo>
                        <a:pt x="117" y="11"/>
                      </a:lnTo>
                      <a:lnTo>
                        <a:pt x="119" y="1"/>
                      </a:lnTo>
                      <a:lnTo>
                        <a:pt x="122" y="0"/>
                      </a:lnTo>
                      <a:lnTo>
                        <a:pt x="127" y="12"/>
                      </a:lnTo>
                      <a:lnTo>
                        <a:pt x="132" y="15"/>
                      </a:lnTo>
                      <a:lnTo>
                        <a:pt x="135" y="27"/>
                      </a:lnTo>
                      <a:lnTo>
                        <a:pt x="140" y="43"/>
                      </a:lnTo>
                      <a:lnTo>
                        <a:pt x="147" y="47"/>
                      </a:lnTo>
                      <a:lnTo>
                        <a:pt x="156" y="59"/>
                      </a:lnTo>
                      <a:lnTo>
                        <a:pt x="157" y="65"/>
                      </a:lnTo>
                      <a:lnTo>
                        <a:pt x="165" y="72"/>
                      </a:lnTo>
                      <a:lnTo>
                        <a:pt x="168" y="85"/>
                      </a:lnTo>
                      <a:lnTo>
                        <a:pt x="168" y="95"/>
                      </a:lnTo>
                      <a:lnTo>
                        <a:pt x="165" y="111"/>
                      </a:lnTo>
                      <a:lnTo>
                        <a:pt x="157" y="121"/>
                      </a:lnTo>
                      <a:lnTo>
                        <a:pt x="155" y="134"/>
                      </a:lnTo>
                      <a:lnTo>
                        <a:pt x="155" y="145"/>
                      </a:lnTo>
                      <a:lnTo>
                        <a:pt x="147" y="147"/>
                      </a:lnTo>
                      <a:lnTo>
                        <a:pt x="140" y="154"/>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7" name="Freeform 25">
                  <a:extLst>
                    <a:ext uri="{FF2B5EF4-FFF2-40B4-BE49-F238E27FC236}">
                      <a16:creationId xmlns:a16="http://schemas.microsoft.com/office/drawing/2014/main" id="{1E7CB41C-CE06-4DDF-AFDD-B6677224128F}"/>
                    </a:ext>
                  </a:extLst>
                </p:cNvPr>
                <p:cNvSpPr>
                  <a:spLocks/>
                </p:cNvSpPr>
                <p:nvPr/>
              </p:nvSpPr>
              <p:spPr bwMode="grayWhite">
                <a:xfrm>
                  <a:off x="5330" y="3768"/>
                  <a:ext cx="17" cy="20"/>
                </a:xfrm>
                <a:custGeom>
                  <a:avLst/>
                  <a:gdLst>
                    <a:gd name="T0" fmla="*/ 8 w 17"/>
                    <a:gd name="T1" fmla="*/ 16 h 20"/>
                    <a:gd name="T2" fmla="*/ 2 w 17"/>
                    <a:gd name="T3" fmla="*/ 13 h 20"/>
                    <a:gd name="T4" fmla="*/ 2 w 17"/>
                    <a:gd name="T5" fmla="*/ 10 h 20"/>
                    <a:gd name="T6" fmla="*/ 2 w 17"/>
                    <a:gd name="T7" fmla="*/ 8 h 20"/>
                    <a:gd name="T8" fmla="*/ 1 w 17"/>
                    <a:gd name="T9" fmla="*/ 5 h 20"/>
                    <a:gd name="T10" fmla="*/ 0 w 17"/>
                    <a:gd name="T11" fmla="*/ 0 h 20"/>
                    <a:gd name="T12" fmla="*/ 2 w 17"/>
                    <a:gd name="T13" fmla="*/ 0 h 20"/>
                    <a:gd name="T14" fmla="*/ 8 w 17"/>
                    <a:gd name="T15" fmla="*/ 2 h 20"/>
                    <a:gd name="T16" fmla="*/ 11 w 17"/>
                    <a:gd name="T17" fmla="*/ 2 h 20"/>
                    <a:gd name="T18" fmla="*/ 12 w 17"/>
                    <a:gd name="T19" fmla="*/ 2 h 20"/>
                    <a:gd name="T20" fmla="*/ 16 w 17"/>
                    <a:gd name="T21" fmla="*/ 0 h 20"/>
                    <a:gd name="T22" fmla="*/ 16 w 17"/>
                    <a:gd name="T23" fmla="*/ 8 h 20"/>
                    <a:gd name="T24" fmla="*/ 14 w 17"/>
                    <a:gd name="T25" fmla="*/ 10 h 20"/>
                    <a:gd name="T26" fmla="*/ 12 w 17"/>
                    <a:gd name="T27" fmla="*/ 13 h 20"/>
                    <a:gd name="T28" fmla="*/ 12 w 17"/>
                    <a:gd name="T29" fmla="*/ 16 h 20"/>
                    <a:gd name="T30" fmla="*/ 11 w 17"/>
                    <a:gd name="T31" fmla="*/ 16 h 20"/>
                    <a:gd name="T32" fmla="*/ 11 w 17"/>
                    <a:gd name="T33" fmla="*/ 19 h 20"/>
                    <a:gd name="T34" fmla="*/ 8 w 17"/>
                    <a:gd name="T35" fmla="*/ 16 h 2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7" h="20">
                      <a:moveTo>
                        <a:pt x="8" y="16"/>
                      </a:moveTo>
                      <a:lnTo>
                        <a:pt x="2" y="13"/>
                      </a:lnTo>
                      <a:lnTo>
                        <a:pt x="2" y="10"/>
                      </a:lnTo>
                      <a:lnTo>
                        <a:pt x="2" y="8"/>
                      </a:lnTo>
                      <a:lnTo>
                        <a:pt x="1" y="5"/>
                      </a:lnTo>
                      <a:lnTo>
                        <a:pt x="0" y="0"/>
                      </a:lnTo>
                      <a:lnTo>
                        <a:pt x="2" y="0"/>
                      </a:lnTo>
                      <a:lnTo>
                        <a:pt x="8" y="2"/>
                      </a:lnTo>
                      <a:lnTo>
                        <a:pt x="11" y="2"/>
                      </a:lnTo>
                      <a:lnTo>
                        <a:pt x="12" y="2"/>
                      </a:lnTo>
                      <a:lnTo>
                        <a:pt x="16" y="0"/>
                      </a:lnTo>
                      <a:lnTo>
                        <a:pt x="16" y="8"/>
                      </a:lnTo>
                      <a:lnTo>
                        <a:pt x="14" y="10"/>
                      </a:lnTo>
                      <a:lnTo>
                        <a:pt x="12" y="13"/>
                      </a:lnTo>
                      <a:lnTo>
                        <a:pt x="12" y="16"/>
                      </a:lnTo>
                      <a:lnTo>
                        <a:pt x="11" y="16"/>
                      </a:lnTo>
                      <a:lnTo>
                        <a:pt x="11" y="19"/>
                      </a:lnTo>
                      <a:lnTo>
                        <a:pt x="8" y="16"/>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 name="Freeform 26">
                  <a:extLst>
                    <a:ext uri="{FF2B5EF4-FFF2-40B4-BE49-F238E27FC236}">
                      <a16:creationId xmlns:a16="http://schemas.microsoft.com/office/drawing/2014/main" id="{8F9E0DBE-C49C-437E-B785-E7A5A34AFB56}"/>
                    </a:ext>
                  </a:extLst>
                </p:cNvPr>
                <p:cNvSpPr>
                  <a:spLocks/>
                </p:cNvSpPr>
                <p:nvPr/>
              </p:nvSpPr>
              <p:spPr bwMode="grayWhite">
                <a:xfrm>
                  <a:off x="4739" y="3587"/>
                  <a:ext cx="19" cy="76"/>
                </a:xfrm>
                <a:custGeom>
                  <a:avLst/>
                  <a:gdLst>
                    <a:gd name="T0" fmla="*/ 2 w 19"/>
                    <a:gd name="T1" fmla="*/ 26 h 76"/>
                    <a:gd name="T2" fmla="*/ 9 w 19"/>
                    <a:gd name="T3" fmla="*/ 20 h 76"/>
                    <a:gd name="T4" fmla="*/ 14 w 19"/>
                    <a:gd name="T5" fmla="*/ 0 h 76"/>
                    <a:gd name="T6" fmla="*/ 18 w 19"/>
                    <a:gd name="T7" fmla="*/ 30 h 76"/>
                    <a:gd name="T8" fmla="*/ 12 w 19"/>
                    <a:gd name="T9" fmla="*/ 67 h 76"/>
                    <a:gd name="T10" fmla="*/ 0 w 19"/>
                    <a:gd name="T11" fmla="*/ 75 h 76"/>
                    <a:gd name="T12" fmla="*/ 0 w 19"/>
                    <a:gd name="T13" fmla="*/ 57 h 76"/>
                    <a:gd name="T14" fmla="*/ 3 w 19"/>
                    <a:gd name="T15" fmla="*/ 45 h 76"/>
                    <a:gd name="T16" fmla="*/ 2 w 19"/>
                    <a:gd name="T17" fmla="*/ 26 h 7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9" h="76">
                      <a:moveTo>
                        <a:pt x="2" y="26"/>
                      </a:moveTo>
                      <a:lnTo>
                        <a:pt x="9" y="20"/>
                      </a:lnTo>
                      <a:lnTo>
                        <a:pt x="14" y="0"/>
                      </a:lnTo>
                      <a:lnTo>
                        <a:pt x="18" y="30"/>
                      </a:lnTo>
                      <a:lnTo>
                        <a:pt x="12" y="67"/>
                      </a:lnTo>
                      <a:lnTo>
                        <a:pt x="0" y="75"/>
                      </a:lnTo>
                      <a:lnTo>
                        <a:pt x="0" y="57"/>
                      </a:lnTo>
                      <a:lnTo>
                        <a:pt x="3" y="45"/>
                      </a:lnTo>
                      <a:lnTo>
                        <a:pt x="2" y="26"/>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grpSp>
      <p:sp>
        <p:nvSpPr>
          <p:cNvPr id="1027" name="Rectangle 30">
            <a:extLst>
              <a:ext uri="{FF2B5EF4-FFF2-40B4-BE49-F238E27FC236}">
                <a16:creationId xmlns:a16="http://schemas.microsoft.com/office/drawing/2014/main" id="{D7FA0DE3-EA8C-498C-8E0B-9B583A3B481A}"/>
              </a:ext>
            </a:extLst>
          </p:cNvPr>
          <p:cNvSpPr>
            <a:spLocks noGrp="1" noChangeArrowheads="1"/>
          </p:cNvSpPr>
          <p:nvPr>
            <p:ph type="title"/>
          </p:nvPr>
        </p:nvSpPr>
        <p:spPr bwMode="auto">
          <a:xfrm>
            <a:off x="685800" y="28575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p>
            <a:pPr lvl="0"/>
            <a:r>
              <a:rPr lang="en-US" altLang="en-US"/>
              <a:t>Click to edit Master title style</a:t>
            </a:r>
          </a:p>
        </p:txBody>
      </p:sp>
      <p:sp>
        <p:nvSpPr>
          <p:cNvPr id="1028" name="Rectangle 31">
            <a:extLst>
              <a:ext uri="{FF2B5EF4-FFF2-40B4-BE49-F238E27FC236}">
                <a16:creationId xmlns:a16="http://schemas.microsoft.com/office/drawing/2014/main" id="{8F43B005-5B79-4743-BCEC-D88D12DF1B33}"/>
              </a:ext>
            </a:extLst>
          </p:cNvPr>
          <p:cNvSpPr>
            <a:spLocks noGrp="1" noChangeArrowheads="1"/>
          </p:cNvSpPr>
          <p:nvPr>
            <p:ph type="body" idx="1"/>
          </p:nvPr>
        </p:nvSpPr>
        <p:spPr bwMode="auto">
          <a:xfrm>
            <a:off x="685800" y="165735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56" name="Rectangle 32">
            <a:extLst>
              <a:ext uri="{FF2B5EF4-FFF2-40B4-BE49-F238E27FC236}">
                <a16:creationId xmlns:a16="http://schemas.microsoft.com/office/drawing/2014/main" id="{DDCF7268-6BA4-4851-A890-9DB6F2CA1080}"/>
              </a:ext>
            </a:extLst>
          </p:cNvPr>
          <p:cNvSpPr>
            <a:spLocks noGrp="1" noChangeArrowheads="1"/>
          </p:cNvSpPr>
          <p:nvPr>
            <p:ph type="dt" sz="half" idx="2"/>
          </p:nvPr>
        </p:nvSpPr>
        <p:spPr bwMode="auto">
          <a:xfrm>
            <a:off x="685800" y="64008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lvl1pPr eaLnBrk="0" hangingPunct="0">
              <a:defRPr sz="1400">
                <a:cs typeface="+mn-cs"/>
              </a:defRPr>
            </a:lvl1pPr>
          </a:lstStyle>
          <a:p>
            <a:pPr>
              <a:defRPr/>
            </a:pPr>
            <a:endParaRPr lang="en-US"/>
          </a:p>
        </p:txBody>
      </p:sp>
      <p:sp>
        <p:nvSpPr>
          <p:cNvPr id="1058" name="Rectangle 34">
            <a:extLst>
              <a:ext uri="{FF2B5EF4-FFF2-40B4-BE49-F238E27FC236}">
                <a16:creationId xmlns:a16="http://schemas.microsoft.com/office/drawing/2014/main" id="{E61636E6-025E-4AD0-A8B7-4BFAD62CA12F}"/>
              </a:ext>
            </a:extLst>
          </p:cNvPr>
          <p:cNvSpPr>
            <a:spLocks noGrp="1" noChangeArrowheads="1"/>
          </p:cNvSpPr>
          <p:nvPr>
            <p:ph type="sldNum" sz="quarter" idx="4"/>
          </p:nvPr>
        </p:nvSpPr>
        <p:spPr bwMode="auto">
          <a:xfrm>
            <a:off x="6553200" y="6399213"/>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lvl1pPr algn="r">
              <a:defRPr sz="1400"/>
            </a:lvl1pPr>
          </a:lstStyle>
          <a:p>
            <a:fld id="{3D78815A-C807-4F82-9795-0693D9BA1923}" type="slidenum">
              <a:rPr lang="en-US" altLang="en-US"/>
              <a:pPr/>
              <a:t>‹#›</a:t>
            </a:fld>
            <a:endParaRPr lang="en-US" altLang="en-US"/>
          </a:p>
        </p:txBody>
      </p:sp>
      <p:sp>
        <p:nvSpPr>
          <p:cNvPr id="1031" name="Rectangle 35">
            <a:extLst>
              <a:ext uri="{FF2B5EF4-FFF2-40B4-BE49-F238E27FC236}">
                <a16:creationId xmlns:a16="http://schemas.microsoft.com/office/drawing/2014/main" id="{1687632B-8709-45CF-B090-C402C839C99A}"/>
              </a:ext>
            </a:extLst>
          </p:cNvPr>
          <p:cNvSpPr>
            <a:spLocks noChangeArrowheads="1"/>
          </p:cNvSpPr>
          <p:nvPr/>
        </p:nvSpPr>
        <p:spPr bwMode="auto">
          <a:xfrm>
            <a:off x="1676400" y="6438900"/>
            <a:ext cx="5581650"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sz="2400">
                <a:solidFill>
                  <a:schemeClr val="tx1"/>
                </a:solidFill>
                <a:latin typeface="Times New Roman" pitchFamily="18" charset="0"/>
                <a:cs typeface="Arial" pitchFamily="34" charset="0"/>
              </a:defRPr>
            </a:lvl1pPr>
            <a:lvl2pPr marL="742950" indent="-285750" eaLnBrk="0" hangingPunct="0">
              <a:defRPr sz="2400">
                <a:solidFill>
                  <a:schemeClr val="tx1"/>
                </a:solidFill>
                <a:latin typeface="Times New Roman" pitchFamily="18" charset="0"/>
                <a:cs typeface="Arial" pitchFamily="34" charset="0"/>
              </a:defRPr>
            </a:lvl2pPr>
            <a:lvl3pPr marL="1143000" indent="-228600" eaLnBrk="0" hangingPunct="0">
              <a:defRPr sz="2400">
                <a:solidFill>
                  <a:schemeClr val="tx1"/>
                </a:solidFill>
                <a:latin typeface="Times New Roman" pitchFamily="18" charset="0"/>
                <a:cs typeface="Arial" pitchFamily="34" charset="0"/>
              </a:defRPr>
            </a:lvl3pPr>
            <a:lvl4pPr marL="1600200" indent="-228600" eaLnBrk="0" hangingPunct="0">
              <a:defRPr sz="2400">
                <a:solidFill>
                  <a:schemeClr val="tx1"/>
                </a:solidFill>
                <a:latin typeface="Times New Roman" pitchFamily="18" charset="0"/>
                <a:cs typeface="Arial" pitchFamily="34" charset="0"/>
              </a:defRPr>
            </a:lvl4pPr>
            <a:lvl5pPr marL="2057400" indent="-228600" eaLnBrk="0" hangingPunct="0">
              <a:defRPr sz="24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pitchFamily="34" charset="0"/>
              </a:defRPr>
            </a:lvl9pPr>
          </a:lstStyle>
          <a:p>
            <a:pPr algn="ctr" eaLnBrk="1" hangingPunct="1">
              <a:defRPr/>
            </a:pPr>
            <a:r>
              <a:rPr lang="en-US" altLang="en-US" sz="1000" dirty="0">
                <a:latin typeface="Arial" pitchFamily="34" charset="0"/>
              </a:rPr>
              <a:t>Liang, Introduction to Java Programming, Eleventh Edition, (c) 2017 Pearson Education, Inc. All rights reserved. </a:t>
            </a:r>
          </a:p>
        </p:txBody>
      </p:sp>
    </p:spTree>
    <p:extLst>
      <p:ext uri="{BB962C8B-B14F-4D97-AF65-F5344CB8AC3E}">
        <p14:creationId xmlns:p14="http://schemas.microsoft.com/office/powerpoint/2010/main" val="1400612106"/>
      </p:ext>
    </p:extLst>
  </p:cSld>
  <p:clrMap bg1="lt1" tx1="dk1" bg2="lt2" tx2="dk2" accent1="accent1" accent2="accent2" accent3="accent3" accent4="accent4" accent5="accent5" accent6="accent6" hlink="hlink" folHlink="folHlink"/>
  <p:sldLayoutIdLst>
    <p:sldLayoutId id="2147483913" r:id="rId1"/>
    <p:sldLayoutId id="2147483914" r:id="rId2"/>
    <p:sldLayoutId id="2147483915" r:id="rId3"/>
    <p:sldLayoutId id="2147483916" r:id="rId4"/>
    <p:sldLayoutId id="2147483917" r:id="rId5"/>
    <p:sldLayoutId id="2147483918" r:id="rId6"/>
    <p:sldLayoutId id="2147483919" r:id="rId7"/>
    <p:sldLayoutId id="2147483920" r:id="rId8"/>
    <p:sldLayoutId id="2147483921" r:id="rId9"/>
    <p:sldLayoutId id="2147483922" r:id="rId10"/>
    <p:sldLayoutId id="2147483923" r:id="rId11"/>
  </p:sldLayoutIdLst>
  <p:hf hdr="0" ftr="0" dt="0"/>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anose="02020603050405020304" pitchFamily="18" charset="0"/>
        </a:defRPr>
      </a:lvl2pPr>
      <a:lvl3pPr algn="ctr" rtl="0" eaLnBrk="0" fontAlgn="base" hangingPunct="0">
        <a:spcBef>
          <a:spcPct val="0"/>
        </a:spcBef>
        <a:spcAft>
          <a:spcPct val="0"/>
        </a:spcAft>
        <a:defRPr sz="4400">
          <a:solidFill>
            <a:schemeClr val="tx2"/>
          </a:solidFill>
          <a:latin typeface="Times New Roman" panose="02020603050405020304" pitchFamily="18" charset="0"/>
        </a:defRPr>
      </a:lvl3pPr>
      <a:lvl4pPr algn="ctr" rtl="0" eaLnBrk="0" fontAlgn="base" hangingPunct="0">
        <a:spcBef>
          <a:spcPct val="0"/>
        </a:spcBef>
        <a:spcAft>
          <a:spcPct val="0"/>
        </a:spcAft>
        <a:defRPr sz="4400">
          <a:solidFill>
            <a:schemeClr val="tx2"/>
          </a:solidFill>
          <a:latin typeface="Times New Roman" panose="02020603050405020304" pitchFamily="18" charset="0"/>
        </a:defRPr>
      </a:lvl4pPr>
      <a:lvl5pPr algn="ctr" rtl="0" eaLnBrk="0" fontAlgn="base" hangingPunct="0">
        <a:spcBef>
          <a:spcPct val="0"/>
        </a:spcBef>
        <a:spcAft>
          <a:spcPct val="0"/>
        </a:spcAft>
        <a:defRPr sz="4400">
          <a:solidFill>
            <a:schemeClr val="tx2"/>
          </a:solidFill>
          <a:latin typeface="Times New Roman" panose="02020603050405020304" pitchFamily="18" charset="0"/>
        </a:defRPr>
      </a:lvl5pPr>
      <a:lvl6pPr marL="457200" algn="ctr" rtl="0" eaLnBrk="0" fontAlgn="base" hangingPunct="0">
        <a:spcBef>
          <a:spcPct val="0"/>
        </a:spcBef>
        <a:spcAft>
          <a:spcPct val="0"/>
        </a:spcAft>
        <a:defRPr sz="4400">
          <a:solidFill>
            <a:schemeClr val="tx2"/>
          </a:solidFill>
          <a:latin typeface="Times New Roman" panose="02020603050405020304" pitchFamily="18" charset="0"/>
        </a:defRPr>
      </a:lvl6pPr>
      <a:lvl7pPr marL="914400" algn="ctr" rtl="0" eaLnBrk="0" fontAlgn="base" hangingPunct="0">
        <a:spcBef>
          <a:spcPct val="0"/>
        </a:spcBef>
        <a:spcAft>
          <a:spcPct val="0"/>
        </a:spcAft>
        <a:defRPr sz="4400">
          <a:solidFill>
            <a:schemeClr val="tx2"/>
          </a:solidFill>
          <a:latin typeface="Times New Roman" panose="02020603050405020304" pitchFamily="18" charset="0"/>
        </a:defRPr>
      </a:lvl7pPr>
      <a:lvl8pPr marL="1371600" algn="ctr" rtl="0" eaLnBrk="0" fontAlgn="base" hangingPunct="0">
        <a:spcBef>
          <a:spcPct val="0"/>
        </a:spcBef>
        <a:spcAft>
          <a:spcPct val="0"/>
        </a:spcAft>
        <a:defRPr sz="4400">
          <a:solidFill>
            <a:schemeClr val="tx2"/>
          </a:solidFill>
          <a:latin typeface="Times New Roman" panose="02020603050405020304" pitchFamily="18" charset="0"/>
        </a:defRPr>
      </a:lvl8pPr>
      <a:lvl9pPr marL="1828800" algn="ctr" rtl="0" eaLnBrk="0" fontAlgn="base" hangingPunct="0">
        <a:spcBef>
          <a:spcPct val="0"/>
        </a:spcBef>
        <a:spcAft>
          <a:spcPct val="0"/>
        </a:spcAft>
        <a:defRPr sz="4400">
          <a:solidFill>
            <a:schemeClr val="tx2"/>
          </a:solidFill>
          <a:latin typeface="Times New Roman" panose="02020603050405020304" pitchFamily="18" charset="0"/>
        </a:defRPr>
      </a:lvl9pPr>
    </p:titleStyle>
    <p:bodyStyle>
      <a:lvl1pPr marL="342900" indent="-342900" algn="l" rtl="0" eaLnBrk="0" fontAlgn="base" hangingPunct="0">
        <a:spcBef>
          <a:spcPct val="20000"/>
        </a:spcBef>
        <a:spcAft>
          <a:spcPct val="0"/>
        </a:spcAft>
        <a:buClr>
          <a:schemeClr val="tx2"/>
        </a:buClr>
        <a:buSzPct val="75000"/>
        <a:buFont typeface="Monotype Sorts"/>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liveexample.pearsoncmg.com/html/RepeatAdditionQuiz.html" TargetMode="External"/><Relationship Id="rId2" Type="http://schemas.openxmlformats.org/officeDocument/2006/relationships/hyperlink" Target="http://www.cs.armstrong.edu/liang/javaslidenote.doc" TargetMode="External"/><Relationship Id="rId1" Type="http://schemas.openxmlformats.org/officeDocument/2006/relationships/slideLayout" Target="../slideLayouts/slideLayout2.xml"/><Relationship Id="rId4" Type="http://schemas.openxmlformats.org/officeDocument/2006/relationships/hyperlink" Target="html/RepeatAdditionQuiz.bat"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ml/GuessNumberOneTime.bat" TargetMode="External"/><Relationship Id="rId2" Type="http://schemas.openxmlformats.org/officeDocument/2006/relationships/hyperlink" Target="https://liveexample.pearsoncmg.com/html/GuessNumberOneTime.html" TargetMode="External"/><Relationship Id="rId1" Type="http://schemas.openxmlformats.org/officeDocument/2006/relationships/slideLayout" Target="../slideLayouts/slideLayout2.xml"/><Relationship Id="rId5" Type="http://schemas.openxmlformats.org/officeDocument/2006/relationships/hyperlink" Target="html/GuessNumber.bat" TargetMode="External"/><Relationship Id="rId4" Type="http://schemas.openxmlformats.org/officeDocument/2006/relationships/hyperlink" Target="https://liveexample.pearsoncmg.com/html/GuessNumber.html"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ml/SubtractionQuizLoop.bat" TargetMode="External"/><Relationship Id="rId2" Type="http://schemas.openxmlformats.org/officeDocument/2006/relationships/hyperlink" Target="https://liveexample.pearsoncmg.com/html/SubtractionQuizLoop.html"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ml/SentinelValue.bat" TargetMode="External"/><Relationship Id="rId2" Type="http://schemas.openxmlformats.org/officeDocument/2006/relationships/hyperlink" Target="https://liveexample.pearsoncmg.com/html/SentinelValue.htm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oleObject" Target="../embeddings/oleObject2.bin"/><Relationship Id="rId1" Type="http://schemas.openxmlformats.org/officeDocument/2006/relationships/slideLayout" Target="../slideLayouts/slideLayout2.xml"/><Relationship Id="rId5" Type="http://schemas.openxmlformats.org/officeDocument/2006/relationships/image" Target="../media/image7.wmf"/><Relationship Id="rId4" Type="http://schemas.openxmlformats.org/officeDocument/2006/relationships/oleObject" Target="../embeddings/oleObject3.bin"/></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3" Type="http://schemas.openxmlformats.org/officeDocument/2006/relationships/hyperlink" Target="html/MultiplicationTable.bat" TargetMode="External"/><Relationship Id="rId2" Type="http://schemas.openxmlformats.org/officeDocument/2006/relationships/hyperlink" Target="https://liveexample.pearsoncmg.com/html/MultiplicationTable.html" TargetMode="Externa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3" Type="http://schemas.openxmlformats.org/officeDocument/2006/relationships/hyperlink" Target="html/TestSum.bat" TargetMode="External"/><Relationship Id="rId2" Type="http://schemas.openxmlformats.org/officeDocument/2006/relationships/hyperlink" Target="https://liveexample.pearsoncmg.com/html/TestSum.html" TargetMode="Externa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hyperlink" Target="html/GreatestCommonDivisor.bat" TargetMode="External"/><Relationship Id="rId2" Type="http://schemas.openxmlformats.org/officeDocument/2006/relationships/hyperlink" Target="https://liveexample.pearsoncmg.com/html/GreatestCommonDivisor.html" TargetMode="Externa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hyperlink" Target="html/FutureTuition.bat" TargetMode="External"/><Relationship Id="rId2" Type="http://schemas.openxmlformats.org/officeDocument/2006/relationships/hyperlink" Target="https://liveexample.pearsoncmg.com/html/FutureTuition.html" TargetMode="Externa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oleObject" Target="../embeddings/oleObject4.bin"/><Relationship Id="rId1" Type="http://schemas.openxmlformats.org/officeDocument/2006/relationships/slideLayout" Target="../slideLayouts/slideLayout2.xml"/><Relationship Id="rId5" Type="http://schemas.openxmlformats.org/officeDocument/2006/relationships/hyperlink" Target="html/Dec2Hex.bat" TargetMode="External"/><Relationship Id="rId4" Type="http://schemas.openxmlformats.org/officeDocument/2006/relationships/hyperlink" Target="https://liveexample.pearsoncmg.com/html/Dec2Hex.html" TargetMode="External"/></Relationships>
</file>

<file path=ppt/slides/_rels/slide66.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oleObject" Target="../embeddings/oleObject5.bin"/><Relationship Id="rId1" Type="http://schemas.openxmlformats.org/officeDocument/2006/relationships/slideLayout" Target="../slideLayouts/slideLayout2.xml"/><Relationship Id="rId5" Type="http://schemas.openxmlformats.org/officeDocument/2006/relationships/hyperlink" Target="html/MonteCarloSimulation.bat" TargetMode="External"/><Relationship Id="rId4" Type="http://schemas.openxmlformats.org/officeDocument/2006/relationships/hyperlink" Target="https://liveexample.pearsoncmg.com/html/MonteCarloSimulation.html" TargetMode="Externa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hyperlink" Target="html/TestBreak.bat" TargetMode="External"/><Relationship Id="rId2" Type="http://schemas.openxmlformats.org/officeDocument/2006/relationships/hyperlink" Target="https://liveexample.pearsoncmg.com/html/TestBreak.html" TargetMode="External"/><Relationship Id="rId1" Type="http://schemas.openxmlformats.org/officeDocument/2006/relationships/slideLayout" Target="../slideLayouts/slideLayout2.xml"/><Relationship Id="rId5" Type="http://schemas.openxmlformats.org/officeDocument/2006/relationships/hyperlink" Target="html/TestContinue.bat" TargetMode="External"/><Relationship Id="rId4" Type="http://schemas.openxmlformats.org/officeDocument/2006/relationships/hyperlink" Target="https://liveexample.pearsoncmg.com/html/TestContinue.html" TargetMode="Externa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hyperlink" Target="html/GuessNumberUsingBreak.bat" TargetMode="External"/><Relationship Id="rId2" Type="http://schemas.openxmlformats.org/officeDocument/2006/relationships/hyperlink" Target="https://liveexample.pearsoncmg.com/html/GuessNumberUsingBreak.html" TargetMode="Externa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1.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oleObject" Target="../embeddings/oleObject6.bin"/><Relationship Id="rId1" Type="http://schemas.openxmlformats.org/officeDocument/2006/relationships/slideLayout" Target="../slideLayouts/slideLayout2.xml"/><Relationship Id="rId5" Type="http://schemas.openxmlformats.org/officeDocument/2006/relationships/hyperlink" Target="html/Palindrome.bat" TargetMode="External"/><Relationship Id="rId4" Type="http://schemas.openxmlformats.org/officeDocument/2006/relationships/hyperlink" Target="https://liveexample.pearsoncmg.com/html/Palindrome.html" TargetMode="External"/></Relationships>
</file>

<file path=ppt/slides/_rels/slide82.xml.rels><?xml version="1.0" encoding="UTF-8" standalone="yes"?>
<Relationships xmlns="http://schemas.openxmlformats.org/package/2006/relationships"><Relationship Id="rId3" Type="http://schemas.openxmlformats.org/officeDocument/2006/relationships/hyperlink" Target="html/PrimeNumber.bat" TargetMode="External"/><Relationship Id="rId2" Type="http://schemas.openxmlformats.org/officeDocument/2006/relationships/hyperlink" Target="https://liveexample.pearsoncmg.com/html/PrimeNumber.html" TargetMode="Externa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35">
            <a:extLst>
              <a:ext uri="{FF2B5EF4-FFF2-40B4-BE49-F238E27FC236}">
                <a16:creationId xmlns:a16="http://schemas.microsoft.com/office/drawing/2014/main" id="{917C7AFF-2E10-4E6F-95BE-A1EB476EFACB}"/>
              </a:ext>
            </a:extLst>
          </p:cNvPr>
          <p:cNvSpPr>
            <a:spLocks noGrp="1" noChangeArrowheads="1"/>
          </p:cNvSpPr>
          <p:nvPr>
            <p:ph type="ftr" sz="quarter" idx="11"/>
          </p:nvPr>
        </p:nvSpPr>
        <p:spPr/>
        <p:txBody>
          <a:bodyPr/>
          <a:lstStyle>
            <a:lvl1pPr eaLnBrk="0" hangingPunct="0">
              <a:spcBef>
                <a:spcPct val="20000"/>
              </a:spcBef>
              <a:buClr>
                <a:schemeClr val="tx2"/>
              </a:buClr>
              <a:buSzPct val="75000"/>
              <a:buFont typeface="Monotype Sorts"/>
              <a:buChar char="F"/>
              <a:defRPr sz="3200">
                <a:solidFill>
                  <a:schemeClr val="tx1"/>
                </a:solidFill>
                <a:latin typeface="Times New Roman" pitchFamily="18" charset="0"/>
              </a:defRPr>
            </a:lvl1pPr>
            <a:lvl2pPr marL="742950" indent="-285750" eaLnBrk="0" hangingPunct="0">
              <a:spcBef>
                <a:spcPct val="20000"/>
              </a:spcBef>
              <a:buClr>
                <a:schemeClr val="tx1"/>
              </a:buClr>
              <a:buChar char="–"/>
              <a:defRPr sz="2800">
                <a:solidFill>
                  <a:schemeClr val="tx1"/>
                </a:solidFill>
                <a:latin typeface="Times New Roman" pitchFamily="18" charset="0"/>
              </a:defRPr>
            </a:lvl2pPr>
            <a:lvl3pPr marL="1143000" indent="-228600" eaLnBrk="0" hangingPunct="0">
              <a:spcBef>
                <a:spcPct val="20000"/>
              </a:spcBef>
              <a:buClr>
                <a:schemeClr val="accent2"/>
              </a:buClr>
              <a:buSzPct val="65000"/>
              <a:buFont typeface="Monotype Sorts"/>
              <a:buChar char="u"/>
              <a:defRPr sz="2400">
                <a:solidFill>
                  <a:schemeClr val="tx1"/>
                </a:solidFill>
                <a:latin typeface="Times New Roman" pitchFamily="18" charset="0"/>
              </a:defRPr>
            </a:lvl3pPr>
            <a:lvl4pPr marL="1600200" indent="-228600" eaLnBrk="0" hangingPunct="0">
              <a:spcBef>
                <a:spcPct val="20000"/>
              </a:spcBef>
              <a:buClr>
                <a:schemeClr val="tx1"/>
              </a:buClr>
              <a:buChar char="–"/>
              <a:defRPr sz="2000">
                <a:solidFill>
                  <a:schemeClr val="tx1"/>
                </a:solidFill>
                <a:latin typeface="Times New Roman" pitchFamily="18" charset="0"/>
              </a:defRPr>
            </a:lvl4pPr>
            <a:lvl5pPr marL="2057400" indent="-228600" eaLnBrk="0" hangingPunct="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defRPr/>
            </a:pPr>
            <a:r>
              <a:rPr lang="en-US" altLang="en-US" sz="1400" dirty="0"/>
              <a:t>Liang, Introduction to Java Programming, Eleventh Edition, (c) 2017 Pearson Education, Inc. All rights reserved. </a:t>
            </a:r>
          </a:p>
        </p:txBody>
      </p:sp>
      <p:sp>
        <p:nvSpPr>
          <p:cNvPr id="3075" name="Rectangle 36">
            <a:extLst>
              <a:ext uri="{FF2B5EF4-FFF2-40B4-BE49-F238E27FC236}">
                <a16:creationId xmlns:a16="http://schemas.microsoft.com/office/drawing/2014/main" id="{47869367-1387-4F42-8094-D030EA09671C}"/>
              </a:ext>
            </a:extLst>
          </p:cNvPr>
          <p:cNvSpPr>
            <a:spLocks noGrp="1" noChangeArrowheads="1"/>
          </p:cNvSpPr>
          <p:nvPr>
            <p:ph type="sldNum" sz="quarter" idx="12"/>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C65B8947-4D06-413B-A5AE-3808B1395CCE}" type="slidenum">
              <a:rPr lang="en-US" altLang="en-US" sz="1400"/>
              <a:pPr>
                <a:spcBef>
                  <a:spcPct val="0"/>
                </a:spcBef>
                <a:buClrTx/>
                <a:buSzTx/>
                <a:buFontTx/>
                <a:buNone/>
              </a:pPr>
              <a:t>1</a:t>
            </a:fld>
            <a:endParaRPr lang="en-US" altLang="en-US" sz="1400"/>
          </a:p>
        </p:txBody>
      </p:sp>
      <p:sp>
        <p:nvSpPr>
          <p:cNvPr id="3076" name="Rectangle 1026">
            <a:extLst>
              <a:ext uri="{FF2B5EF4-FFF2-40B4-BE49-F238E27FC236}">
                <a16:creationId xmlns:a16="http://schemas.microsoft.com/office/drawing/2014/main" id="{921D356B-8E95-4D70-A915-E82D77544F3A}"/>
              </a:ext>
            </a:extLst>
          </p:cNvPr>
          <p:cNvSpPr>
            <a:spLocks noGrp="1" noChangeArrowheads="1"/>
          </p:cNvSpPr>
          <p:nvPr>
            <p:ph type="ctrTitle"/>
          </p:nvPr>
        </p:nvSpPr>
        <p:spPr>
          <a:xfrm>
            <a:off x="347663" y="855663"/>
            <a:ext cx="8334375" cy="1152525"/>
          </a:xfrm>
        </p:spPr>
        <p:txBody>
          <a:bodyPr/>
          <a:lstStyle/>
          <a:p>
            <a:r>
              <a:rPr lang="en-US" altLang="en-US" sz="4000"/>
              <a:t>Chapter 5 Loops</a:t>
            </a:r>
            <a:endParaRPr lang="en-US"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4">
            <a:extLst>
              <a:ext uri="{FF2B5EF4-FFF2-40B4-BE49-F238E27FC236}">
                <a16:creationId xmlns:a16="http://schemas.microsoft.com/office/drawing/2014/main" id="{17D27468-0E13-4F3F-99FF-6058C628B173}"/>
              </a:ext>
            </a:extLst>
          </p:cNvPr>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29CA2D0C-C56C-43F9-B567-3D44E56B14A5}" type="slidenum">
              <a:rPr lang="en-US" altLang="en-US" sz="1400"/>
              <a:pPr>
                <a:spcBef>
                  <a:spcPct val="0"/>
                </a:spcBef>
                <a:buClrTx/>
                <a:buSzTx/>
                <a:buFontTx/>
                <a:buNone/>
              </a:pPr>
              <a:t>10</a:t>
            </a:fld>
            <a:endParaRPr lang="en-US" altLang="en-US" sz="1400"/>
          </a:p>
        </p:txBody>
      </p:sp>
      <p:sp>
        <p:nvSpPr>
          <p:cNvPr id="14339" name="Rectangle 2">
            <a:extLst>
              <a:ext uri="{FF2B5EF4-FFF2-40B4-BE49-F238E27FC236}">
                <a16:creationId xmlns:a16="http://schemas.microsoft.com/office/drawing/2014/main" id="{6EA84F93-C83B-4EF2-B569-A89B3F734A52}"/>
              </a:ext>
            </a:extLst>
          </p:cNvPr>
          <p:cNvSpPr>
            <a:spLocks noGrp="1" noChangeArrowheads="1"/>
          </p:cNvSpPr>
          <p:nvPr>
            <p:ph type="title"/>
          </p:nvPr>
        </p:nvSpPr>
        <p:spPr>
          <a:xfrm>
            <a:off x="685800" y="228600"/>
            <a:ext cx="7772400" cy="762000"/>
          </a:xfrm>
        </p:spPr>
        <p:txBody>
          <a:bodyPr/>
          <a:lstStyle/>
          <a:p>
            <a:r>
              <a:rPr lang="en-US" altLang="en-US"/>
              <a:t>Trace while Loop, cont.</a:t>
            </a:r>
          </a:p>
        </p:txBody>
      </p:sp>
      <p:sp>
        <p:nvSpPr>
          <p:cNvPr id="14340" name="Rectangle 3">
            <a:extLst>
              <a:ext uri="{FF2B5EF4-FFF2-40B4-BE49-F238E27FC236}">
                <a16:creationId xmlns:a16="http://schemas.microsoft.com/office/drawing/2014/main" id="{873E2467-50B2-4721-8FE5-EA4AE1B83D7E}"/>
              </a:ext>
            </a:extLst>
          </p:cNvPr>
          <p:cNvSpPr>
            <a:spLocks noChangeArrowheads="1"/>
          </p:cNvSpPr>
          <p:nvPr/>
        </p:nvSpPr>
        <p:spPr bwMode="auto">
          <a:xfrm>
            <a:off x="1824038" y="2166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4341" name="Rectangle 4">
            <a:extLst>
              <a:ext uri="{FF2B5EF4-FFF2-40B4-BE49-F238E27FC236}">
                <a16:creationId xmlns:a16="http://schemas.microsoft.com/office/drawing/2014/main" id="{FF49451C-2D5F-4932-80A5-F2AA5D81D05E}"/>
              </a:ext>
            </a:extLst>
          </p:cNvPr>
          <p:cNvSpPr>
            <a:spLocks noChangeArrowheads="1"/>
          </p:cNvSpPr>
          <p:nvPr/>
        </p:nvSpPr>
        <p:spPr bwMode="auto">
          <a:xfrm>
            <a:off x="228600" y="1447800"/>
            <a:ext cx="5334000" cy="2492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90000"/>
              </a:lnSpc>
              <a:spcBef>
                <a:spcPct val="50000"/>
              </a:spcBef>
              <a:buClr>
                <a:schemeClr val="tx2"/>
              </a:buClr>
              <a:buSzPct val="75000"/>
              <a:buFont typeface="Monotype Sorts" pitchFamily="2" charset="2"/>
              <a:buNone/>
              <a:defRPr/>
            </a:pPr>
            <a:r>
              <a:rPr lang="en-US" dirty="0" err="1">
                <a:solidFill>
                  <a:schemeClr val="accent4"/>
                </a:solidFill>
                <a:cs typeface="Courier New" pitchFamily="49" charset="0"/>
              </a:rPr>
              <a:t>int</a:t>
            </a:r>
            <a:r>
              <a:rPr lang="en-US" dirty="0">
                <a:solidFill>
                  <a:schemeClr val="accent4"/>
                </a:solidFill>
                <a:cs typeface="Courier New" pitchFamily="49" charset="0"/>
              </a:rPr>
              <a:t> count = 0;</a:t>
            </a:r>
            <a:endParaRPr lang="en-US" dirty="0">
              <a:solidFill>
                <a:schemeClr val="accent4"/>
              </a:solidFill>
              <a:cs typeface="Times New Roman" pitchFamily="18" charset="0"/>
            </a:endParaRPr>
          </a:p>
          <a:p>
            <a:pPr>
              <a:lnSpc>
                <a:spcPct val="90000"/>
              </a:lnSpc>
              <a:spcBef>
                <a:spcPct val="50000"/>
              </a:spcBef>
              <a:buClr>
                <a:schemeClr val="tx2"/>
              </a:buClr>
              <a:buSzPct val="75000"/>
              <a:buFont typeface="Monotype Sorts" pitchFamily="2" charset="2"/>
              <a:buNone/>
              <a:defRPr/>
            </a:pPr>
            <a:r>
              <a:rPr lang="en-US" dirty="0">
                <a:solidFill>
                  <a:schemeClr val="accent4"/>
                </a:solidFill>
                <a:cs typeface="Courier New" pitchFamily="49" charset="0"/>
              </a:rPr>
              <a:t>while (count &lt; 2) {</a:t>
            </a:r>
            <a:endParaRPr lang="en-US" dirty="0">
              <a:solidFill>
                <a:schemeClr val="accent4"/>
              </a:solidFill>
              <a:cs typeface="Times New Roman" pitchFamily="18" charset="0"/>
            </a:endParaRPr>
          </a:p>
          <a:p>
            <a:pPr>
              <a:lnSpc>
                <a:spcPct val="90000"/>
              </a:lnSpc>
              <a:spcBef>
                <a:spcPct val="50000"/>
              </a:spcBef>
              <a:buClr>
                <a:schemeClr val="tx2"/>
              </a:buClr>
              <a:buSzPct val="75000"/>
              <a:buFont typeface="Monotype Sorts" pitchFamily="2" charset="2"/>
              <a:buNone/>
              <a:defRPr/>
            </a:pPr>
            <a:r>
              <a:rPr lang="en-US" dirty="0">
                <a:solidFill>
                  <a:schemeClr val="accent4"/>
                </a:solidFill>
                <a:cs typeface="Courier New" pitchFamily="49" charset="0"/>
              </a:rPr>
              <a:t>  </a:t>
            </a:r>
            <a:r>
              <a:rPr lang="en-US" dirty="0" err="1">
                <a:solidFill>
                  <a:schemeClr val="accent4"/>
                </a:solidFill>
                <a:cs typeface="Courier New" pitchFamily="49" charset="0"/>
              </a:rPr>
              <a:t>System.out.println</a:t>
            </a:r>
            <a:r>
              <a:rPr lang="en-US" dirty="0">
                <a:solidFill>
                  <a:schemeClr val="accent4"/>
                </a:solidFill>
                <a:cs typeface="Courier New" pitchFamily="49" charset="0"/>
              </a:rPr>
              <a:t>("Welcome to Java!");</a:t>
            </a:r>
            <a:endParaRPr lang="en-US" dirty="0">
              <a:solidFill>
                <a:schemeClr val="accent4"/>
              </a:solidFill>
              <a:cs typeface="Times New Roman" pitchFamily="18" charset="0"/>
            </a:endParaRPr>
          </a:p>
          <a:p>
            <a:pPr>
              <a:lnSpc>
                <a:spcPct val="90000"/>
              </a:lnSpc>
              <a:spcBef>
                <a:spcPct val="50000"/>
              </a:spcBef>
              <a:buClr>
                <a:schemeClr val="tx2"/>
              </a:buClr>
              <a:buSzPct val="75000"/>
              <a:buFont typeface="Monotype Sorts" pitchFamily="2" charset="2"/>
              <a:buNone/>
              <a:defRPr/>
            </a:pPr>
            <a:r>
              <a:rPr lang="en-US" dirty="0">
                <a:solidFill>
                  <a:schemeClr val="accent4"/>
                </a:solidFill>
                <a:cs typeface="Courier New" pitchFamily="49" charset="0"/>
              </a:rPr>
              <a:t>  count++;</a:t>
            </a:r>
            <a:endParaRPr lang="en-US" dirty="0">
              <a:solidFill>
                <a:schemeClr val="accent4"/>
              </a:solidFill>
              <a:cs typeface="Times New Roman" pitchFamily="18" charset="0"/>
            </a:endParaRPr>
          </a:p>
          <a:p>
            <a:pPr>
              <a:lnSpc>
                <a:spcPct val="90000"/>
              </a:lnSpc>
              <a:spcBef>
                <a:spcPct val="50000"/>
              </a:spcBef>
              <a:buClr>
                <a:schemeClr val="tx2"/>
              </a:buClr>
              <a:buSzPct val="75000"/>
              <a:buFont typeface="Monotype Sorts" pitchFamily="2" charset="2"/>
              <a:buNone/>
              <a:defRPr/>
            </a:pPr>
            <a:r>
              <a:rPr lang="en-US" dirty="0">
                <a:solidFill>
                  <a:schemeClr val="accent4"/>
                </a:solidFill>
                <a:cs typeface="Courier New" pitchFamily="49" charset="0"/>
              </a:rPr>
              <a:t>}</a:t>
            </a:r>
          </a:p>
        </p:txBody>
      </p:sp>
      <p:sp>
        <p:nvSpPr>
          <p:cNvPr id="14342" name="Rectangle 5">
            <a:extLst>
              <a:ext uri="{FF2B5EF4-FFF2-40B4-BE49-F238E27FC236}">
                <a16:creationId xmlns:a16="http://schemas.microsoft.com/office/drawing/2014/main" id="{37811D04-8E03-496C-A627-B5AE5BB8D456}"/>
              </a:ext>
            </a:extLst>
          </p:cNvPr>
          <p:cNvSpPr>
            <a:spLocks noChangeArrowheads="1"/>
          </p:cNvSpPr>
          <p:nvPr/>
        </p:nvSpPr>
        <p:spPr bwMode="auto">
          <a:xfrm>
            <a:off x="1824038" y="2166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4343" name="AutoShape 6">
            <a:extLst>
              <a:ext uri="{FF2B5EF4-FFF2-40B4-BE49-F238E27FC236}">
                <a16:creationId xmlns:a16="http://schemas.microsoft.com/office/drawing/2014/main" id="{44105FB8-A848-4DBE-9E42-2D147FC130D9}"/>
              </a:ext>
            </a:extLst>
          </p:cNvPr>
          <p:cNvSpPr>
            <a:spLocks noChangeArrowheads="1"/>
          </p:cNvSpPr>
          <p:nvPr/>
        </p:nvSpPr>
        <p:spPr bwMode="auto">
          <a:xfrm>
            <a:off x="5257800" y="1219200"/>
            <a:ext cx="3538538" cy="635000"/>
          </a:xfrm>
          <a:prstGeom prst="wedgeRoundRectCallout">
            <a:avLst>
              <a:gd name="adj1" fmla="val -61037"/>
              <a:gd name="adj2" fmla="val 255000"/>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t>Increase count by 1</a:t>
            </a:r>
          </a:p>
          <a:p>
            <a:pPr algn="ctr">
              <a:spcBef>
                <a:spcPct val="0"/>
              </a:spcBef>
              <a:buClrTx/>
              <a:buSzTx/>
              <a:buFontTx/>
              <a:buNone/>
            </a:pPr>
            <a:r>
              <a:rPr lang="en-US" altLang="en-US" sz="1800"/>
              <a:t>count is 1 now</a:t>
            </a:r>
          </a:p>
        </p:txBody>
      </p:sp>
      <p:sp>
        <p:nvSpPr>
          <p:cNvPr id="14344" name="Rectangle 7">
            <a:extLst>
              <a:ext uri="{FF2B5EF4-FFF2-40B4-BE49-F238E27FC236}">
                <a16:creationId xmlns:a16="http://schemas.microsoft.com/office/drawing/2014/main" id="{F7257AF4-AC5A-48DD-ACBC-B966DEAEA48F}"/>
              </a:ext>
            </a:extLst>
          </p:cNvPr>
          <p:cNvSpPr>
            <a:spLocks noChangeArrowheads="1"/>
          </p:cNvSpPr>
          <p:nvPr/>
        </p:nvSpPr>
        <p:spPr bwMode="auto">
          <a:xfrm>
            <a:off x="309563" y="2968625"/>
            <a:ext cx="5105400" cy="3841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4345" name="Rectangle 8">
            <a:extLst>
              <a:ext uri="{FF2B5EF4-FFF2-40B4-BE49-F238E27FC236}">
                <a16:creationId xmlns:a16="http://schemas.microsoft.com/office/drawing/2014/main" id="{AB995EEE-BF10-4F95-A035-440DFE00652C}"/>
              </a:ext>
            </a:extLst>
          </p:cNvPr>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3060902040502070203" pitchFamily="66" charset="0"/>
              </a:rPr>
              <a:t>animation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4">
            <a:extLst>
              <a:ext uri="{FF2B5EF4-FFF2-40B4-BE49-F238E27FC236}">
                <a16:creationId xmlns:a16="http://schemas.microsoft.com/office/drawing/2014/main" id="{6C8AD211-D81F-4C4E-9503-3D0C4A4E0891}"/>
              </a:ext>
            </a:extLst>
          </p:cNvPr>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EB9EC27E-99A0-4928-8AEB-CC883C155406}" type="slidenum">
              <a:rPr lang="en-US" altLang="en-US" sz="1400"/>
              <a:pPr>
                <a:spcBef>
                  <a:spcPct val="0"/>
                </a:spcBef>
                <a:buClrTx/>
                <a:buSzTx/>
                <a:buFontTx/>
                <a:buNone/>
              </a:pPr>
              <a:t>11</a:t>
            </a:fld>
            <a:endParaRPr lang="en-US" altLang="en-US" sz="1400"/>
          </a:p>
        </p:txBody>
      </p:sp>
      <p:sp>
        <p:nvSpPr>
          <p:cNvPr id="15363" name="Rectangle 2">
            <a:extLst>
              <a:ext uri="{FF2B5EF4-FFF2-40B4-BE49-F238E27FC236}">
                <a16:creationId xmlns:a16="http://schemas.microsoft.com/office/drawing/2014/main" id="{92DC7956-A09F-436F-BF64-A7769BFBA329}"/>
              </a:ext>
            </a:extLst>
          </p:cNvPr>
          <p:cNvSpPr>
            <a:spLocks noGrp="1" noChangeArrowheads="1"/>
          </p:cNvSpPr>
          <p:nvPr>
            <p:ph type="title"/>
          </p:nvPr>
        </p:nvSpPr>
        <p:spPr>
          <a:xfrm>
            <a:off x="685800" y="228600"/>
            <a:ext cx="7772400" cy="762000"/>
          </a:xfrm>
        </p:spPr>
        <p:txBody>
          <a:bodyPr/>
          <a:lstStyle/>
          <a:p>
            <a:r>
              <a:rPr lang="en-US" altLang="en-US"/>
              <a:t>Trace while Loop, cont.</a:t>
            </a:r>
          </a:p>
        </p:txBody>
      </p:sp>
      <p:sp>
        <p:nvSpPr>
          <p:cNvPr id="15364" name="Rectangle 3">
            <a:extLst>
              <a:ext uri="{FF2B5EF4-FFF2-40B4-BE49-F238E27FC236}">
                <a16:creationId xmlns:a16="http://schemas.microsoft.com/office/drawing/2014/main" id="{E09C2D5A-41AB-486D-8C25-ACBF24EDE00B}"/>
              </a:ext>
            </a:extLst>
          </p:cNvPr>
          <p:cNvSpPr>
            <a:spLocks noChangeArrowheads="1"/>
          </p:cNvSpPr>
          <p:nvPr/>
        </p:nvSpPr>
        <p:spPr bwMode="auto">
          <a:xfrm>
            <a:off x="1824038" y="2166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5365" name="Rectangle 4">
            <a:extLst>
              <a:ext uri="{FF2B5EF4-FFF2-40B4-BE49-F238E27FC236}">
                <a16:creationId xmlns:a16="http://schemas.microsoft.com/office/drawing/2014/main" id="{6A2764A1-C7CA-41C5-A464-8F52BEA99218}"/>
              </a:ext>
            </a:extLst>
          </p:cNvPr>
          <p:cNvSpPr>
            <a:spLocks noChangeArrowheads="1"/>
          </p:cNvSpPr>
          <p:nvPr/>
        </p:nvSpPr>
        <p:spPr bwMode="auto">
          <a:xfrm>
            <a:off x="228600" y="1447800"/>
            <a:ext cx="5334000" cy="2492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90000"/>
              </a:lnSpc>
              <a:spcBef>
                <a:spcPct val="50000"/>
              </a:spcBef>
              <a:buClr>
                <a:schemeClr val="tx2"/>
              </a:buClr>
              <a:buSzPct val="75000"/>
              <a:buFont typeface="Monotype Sorts" pitchFamily="2" charset="2"/>
              <a:buNone/>
              <a:defRPr/>
            </a:pPr>
            <a:r>
              <a:rPr lang="en-US" dirty="0" err="1">
                <a:solidFill>
                  <a:schemeClr val="accent4"/>
                </a:solidFill>
                <a:cs typeface="Courier New" pitchFamily="49" charset="0"/>
              </a:rPr>
              <a:t>int</a:t>
            </a:r>
            <a:r>
              <a:rPr lang="en-US" dirty="0">
                <a:solidFill>
                  <a:schemeClr val="accent4"/>
                </a:solidFill>
                <a:cs typeface="Courier New" pitchFamily="49" charset="0"/>
              </a:rPr>
              <a:t> count = 0;</a:t>
            </a:r>
            <a:endParaRPr lang="en-US" dirty="0">
              <a:solidFill>
                <a:schemeClr val="accent4"/>
              </a:solidFill>
              <a:cs typeface="Times New Roman" pitchFamily="18" charset="0"/>
            </a:endParaRPr>
          </a:p>
          <a:p>
            <a:pPr>
              <a:lnSpc>
                <a:spcPct val="90000"/>
              </a:lnSpc>
              <a:spcBef>
                <a:spcPct val="50000"/>
              </a:spcBef>
              <a:buClr>
                <a:schemeClr val="tx2"/>
              </a:buClr>
              <a:buSzPct val="75000"/>
              <a:buFont typeface="Monotype Sorts" pitchFamily="2" charset="2"/>
              <a:buNone/>
              <a:defRPr/>
            </a:pPr>
            <a:r>
              <a:rPr lang="en-US" dirty="0">
                <a:solidFill>
                  <a:schemeClr val="accent4"/>
                </a:solidFill>
                <a:cs typeface="Courier New" pitchFamily="49" charset="0"/>
              </a:rPr>
              <a:t>while (count &lt; 2) {</a:t>
            </a:r>
            <a:endParaRPr lang="en-US" dirty="0">
              <a:solidFill>
                <a:schemeClr val="accent4"/>
              </a:solidFill>
              <a:cs typeface="Times New Roman" pitchFamily="18" charset="0"/>
            </a:endParaRPr>
          </a:p>
          <a:p>
            <a:pPr>
              <a:lnSpc>
                <a:spcPct val="90000"/>
              </a:lnSpc>
              <a:spcBef>
                <a:spcPct val="50000"/>
              </a:spcBef>
              <a:buClr>
                <a:schemeClr val="tx2"/>
              </a:buClr>
              <a:buSzPct val="75000"/>
              <a:buFont typeface="Monotype Sorts" pitchFamily="2" charset="2"/>
              <a:buNone/>
              <a:defRPr/>
            </a:pPr>
            <a:r>
              <a:rPr lang="en-US" dirty="0">
                <a:solidFill>
                  <a:schemeClr val="accent4"/>
                </a:solidFill>
                <a:cs typeface="Courier New" pitchFamily="49" charset="0"/>
              </a:rPr>
              <a:t>  </a:t>
            </a:r>
            <a:r>
              <a:rPr lang="en-US" dirty="0" err="1">
                <a:solidFill>
                  <a:schemeClr val="accent4"/>
                </a:solidFill>
                <a:cs typeface="Courier New" pitchFamily="49" charset="0"/>
              </a:rPr>
              <a:t>System.out.println</a:t>
            </a:r>
            <a:r>
              <a:rPr lang="en-US" dirty="0">
                <a:solidFill>
                  <a:schemeClr val="accent4"/>
                </a:solidFill>
                <a:cs typeface="Courier New" pitchFamily="49" charset="0"/>
              </a:rPr>
              <a:t>("Welcome to Java!");</a:t>
            </a:r>
            <a:endParaRPr lang="en-US" dirty="0">
              <a:solidFill>
                <a:schemeClr val="accent4"/>
              </a:solidFill>
              <a:cs typeface="Times New Roman" pitchFamily="18" charset="0"/>
            </a:endParaRPr>
          </a:p>
          <a:p>
            <a:pPr>
              <a:lnSpc>
                <a:spcPct val="90000"/>
              </a:lnSpc>
              <a:spcBef>
                <a:spcPct val="50000"/>
              </a:spcBef>
              <a:buClr>
                <a:schemeClr val="tx2"/>
              </a:buClr>
              <a:buSzPct val="75000"/>
              <a:buFont typeface="Monotype Sorts" pitchFamily="2" charset="2"/>
              <a:buNone/>
              <a:defRPr/>
            </a:pPr>
            <a:r>
              <a:rPr lang="en-US" dirty="0">
                <a:solidFill>
                  <a:schemeClr val="accent4"/>
                </a:solidFill>
                <a:cs typeface="Courier New" pitchFamily="49" charset="0"/>
              </a:rPr>
              <a:t>  count++;</a:t>
            </a:r>
            <a:endParaRPr lang="en-US" dirty="0">
              <a:solidFill>
                <a:schemeClr val="accent4"/>
              </a:solidFill>
              <a:cs typeface="Times New Roman" pitchFamily="18" charset="0"/>
            </a:endParaRPr>
          </a:p>
          <a:p>
            <a:pPr>
              <a:lnSpc>
                <a:spcPct val="90000"/>
              </a:lnSpc>
              <a:spcBef>
                <a:spcPct val="50000"/>
              </a:spcBef>
              <a:buClr>
                <a:schemeClr val="tx2"/>
              </a:buClr>
              <a:buSzPct val="75000"/>
              <a:buFont typeface="Monotype Sorts" pitchFamily="2" charset="2"/>
              <a:buNone/>
              <a:defRPr/>
            </a:pPr>
            <a:r>
              <a:rPr lang="en-US" dirty="0">
                <a:solidFill>
                  <a:schemeClr val="accent4"/>
                </a:solidFill>
                <a:cs typeface="Courier New" pitchFamily="49" charset="0"/>
              </a:rPr>
              <a:t>}</a:t>
            </a:r>
          </a:p>
        </p:txBody>
      </p:sp>
      <p:sp>
        <p:nvSpPr>
          <p:cNvPr id="15366" name="Rectangle 5">
            <a:extLst>
              <a:ext uri="{FF2B5EF4-FFF2-40B4-BE49-F238E27FC236}">
                <a16:creationId xmlns:a16="http://schemas.microsoft.com/office/drawing/2014/main" id="{5DC4AADB-BE16-4794-9714-85FD388AB619}"/>
              </a:ext>
            </a:extLst>
          </p:cNvPr>
          <p:cNvSpPr>
            <a:spLocks noChangeArrowheads="1"/>
          </p:cNvSpPr>
          <p:nvPr/>
        </p:nvSpPr>
        <p:spPr bwMode="auto">
          <a:xfrm>
            <a:off x="1824038" y="2166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5367" name="AutoShape 6">
            <a:extLst>
              <a:ext uri="{FF2B5EF4-FFF2-40B4-BE49-F238E27FC236}">
                <a16:creationId xmlns:a16="http://schemas.microsoft.com/office/drawing/2014/main" id="{3B95370F-C589-48AB-B1DB-8C45F27DDF7A}"/>
              </a:ext>
            </a:extLst>
          </p:cNvPr>
          <p:cNvSpPr>
            <a:spLocks noChangeArrowheads="1"/>
          </p:cNvSpPr>
          <p:nvPr/>
        </p:nvSpPr>
        <p:spPr bwMode="auto">
          <a:xfrm>
            <a:off x="5257800" y="1219200"/>
            <a:ext cx="3538538" cy="635000"/>
          </a:xfrm>
          <a:prstGeom prst="wedgeRoundRectCallout">
            <a:avLst>
              <a:gd name="adj1" fmla="val -60454"/>
              <a:gd name="adj2" fmla="val 109250"/>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t>(count &lt; 2) is still true since count is 1</a:t>
            </a:r>
          </a:p>
        </p:txBody>
      </p:sp>
      <p:sp>
        <p:nvSpPr>
          <p:cNvPr id="15368" name="Rectangle 7">
            <a:extLst>
              <a:ext uri="{FF2B5EF4-FFF2-40B4-BE49-F238E27FC236}">
                <a16:creationId xmlns:a16="http://schemas.microsoft.com/office/drawing/2014/main" id="{5ECC3044-C225-4D15-B78E-BEE174DBFB9D}"/>
              </a:ext>
            </a:extLst>
          </p:cNvPr>
          <p:cNvSpPr>
            <a:spLocks noChangeArrowheads="1"/>
          </p:cNvSpPr>
          <p:nvPr/>
        </p:nvSpPr>
        <p:spPr bwMode="auto">
          <a:xfrm>
            <a:off x="309563" y="2008188"/>
            <a:ext cx="5105400" cy="3841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5369" name="Rectangle 8">
            <a:extLst>
              <a:ext uri="{FF2B5EF4-FFF2-40B4-BE49-F238E27FC236}">
                <a16:creationId xmlns:a16="http://schemas.microsoft.com/office/drawing/2014/main" id="{12F37B59-99F4-4703-BFCE-2521D4886979}"/>
              </a:ext>
            </a:extLst>
          </p:cNvPr>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3060902040502070203" pitchFamily="66" charset="0"/>
              </a:rPr>
              <a:t>animation</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4">
            <a:extLst>
              <a:ext uri="{FF2B5EF4-FFF2-40B4-BE49-F238E27FC236}">
                <a16:creationId xmlns:a16="http://schemas.microsoft.com/office/drawing/2014/main" id="{4B3F876B-DCCB-44E1-AE0D-C13D7D453C17}"/>
              </a:ext>
            </a:extLst>
          </p:cNvPr>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DD8551EE-6B0C-40ED-B0BA-E7963265A4BD}" type="slidenum">
              <a:rPr lang="en-US" altLang="en-US" sz="1400"/>
              <a:pPr>
                <a:spcBef>
                  <a:spcPct val="0"/>
                </a:spcBef>
                <a:buClrTx/>
                <a:buSzTx/>
                <a:buFontTx/>
                <a:buNone/>
              </a:pPr>
              <a:t>12</a:t>
            </a:fld>
            <a:endParaRPr lang="en-US" altLang="en-US" sz="1400"/>
          </a:p>
        </p:txBody>
      </p:sp>
      <p:sp>
        <p:nvSpPr>
          <p:cNvPr id="16387" name="Rectangle 2">
            <a:extLst>
              <a:ext uri="{FF2B5EF4-FFF2-40B4-BE49-F238E27FC236}">
                <a16:creationId xmlns:a16="http://schemas.microsoft.com/office/drawing/2014/main" id="{8B9A1F80-C019-401C-831A-267BFCE9F615}"/>
              </a:ext>
            </a:extLst>
          </p:cNvPr>
          <p:cNvSpPr>
            <a:spLocks noGrp="1" noChangeArrowheads="1"/>
          </p:cNvSpPr>
          <p:nvPr>
            <p:ph type="title"/>
          </p:nvPr>
        </p:nvSpPr>
        <p:spPr>
          <a:xfrm>
            <a:off x="685800" y="228600"/>
            <a:ext cx="7772400" cy="762000"/>
          </a:xfrm>
        </p:spPr>
        <p:txBody>
          <a:bodyPr/>
          <a:lstStyle/>
          <a:p>
            <a:r>
              <a:rPr lang="en-US" altLang="en-US"/>
              <a:t>Trace while Loop, cont.</a:t>
            </a:r>
          </a:p>
        </p:txBody>
      </p:sp>
      <p:sp>
        <p:nvSpPr>
          <p:cNvPr id="16388" name="Rectangle 3">
            <a:extLst>
              <a:ext uri="{FF2B5EF4-FFF2-40B4-BE49-F238E27FC236}">
                <a16:creationId xmlns:a16="http://schemas.microsoft.com/office/drawing/2014/main" id="{3FC450A5-9F48-4B30-9BAD-349F295BAC09}"/>
              </a:ext>
            </a:extLst>
          </p:cNvPr>
          <p:cNvSpPr>
            <a:spLocks noChangeArrowheads="1"/>
          </p:cNvSpPr>
          <p:nvPr/>
        </p:nvSpPr>
        <p:spPr bwMode="auto">
          <a:xfrm>
            <a:off x="1824038" y="2166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6389" name="Rectangle 4">
            <a:extLst>
              <a:ext uri="{FF2B5EF4-FFF2-40B4-BE49-F238E27FC236}">
                <a16:creationId xmlns:a16="http://schemas.microsoft.com/office/drawing/2014/main" id="{A36815DC-0488-4BA0-BF31-AF7738E2FB9B}"/>
              </a:ext>
            </a:extLst>
          </p:cNvPr>
          <p:cNvSpPr>
            <a:spLocks noChangeArrowheads="1"/>
          </p:cNvSpPr>
          <p:nvPr/>
        </p:nvSpPr>
        <p:spPr bwMode="auto">
          <a:xfrm>
            <a:off x="228600" y="1447800"/>
            <a:ext cx="5334000" cy="2492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90000"/>
              </a:lnSpc>
              <a:spcBef>
                <a:spcPct val="50000"/>
              </a:spcBef>
              <a:buClr>
                <a:schemeClr val="tx2"/>
              </a:buClr>
              <a:buSzPct val="75000"/>
              <a:buFont typeface="Monotype Sorts" pitchFamily="2" charset="2"/>
              <a:buNone/>
              <a:defRPr/>
            </a:pPr>
            <a:r>
              <a:rPr lang="en-US" dirty="0" err="1">
                <a:solidFill>
                  <a:schemeClr val="accent4"/>
                </a:solidFill>
                <a:cs typeface="Courier New" pitchFamily="49" charset="0"/>
              </a:rPr>
              <a:t>int</a:t>
            </a:r>
            <a:r>
              <a:rPr lang="en-US" dirty="0">
                <a:solidFill>
                  <a:schemeClr val="accent4"/>
                </a:solidFill>
                <a:cs typeface="Courier New" pitchFamily="49" charset="0"/>
              </a:rPr>
              <a:t> count = 0;</a:t>
            </a:r>
            <a:endParaRPr lang="en-US" dirty="0">
              <a:solidFill>
                <a:schemeClr val="accent4"/>
              </a:solidFill>
              <a:cs typeface="Times New Roman" pitchFamily="18" charset="0"/>
            </a:endParaRPr>
          </a:p>
          <a:p>
            <a:pPr>
              <a:lnSpc>
                <a:spcPct val="90000"/>
              </a:lnSpc>
              <a:spcBef>
                <a:spcPct val="50000"/>
              </a:spcBef>
              <a:buClr>
                <a:schemeClr val="tx2"/>
              </a:buClr>
              <a:buSzPct val="75000"/>
              <a:buFont typeface="Monotype Sorts" pitchFamily="2" charset="2"/>
              <a:buNone/>
              <a:defRPr/>
            </a:pPr>
            <a:r>
              <a:rPr lang="en-US" dirty="0">
                <a:solidFill>
                  <a:schemeClr val="accent4"/>
                </a:solidFill>
                <a:cs typeface="Courier New" pitchFamily="49" charset="0"/>
              </a:rPr>
              <a:t>while (count &lt; 2) {</a:t>
            </a:r>
            <a:endParaRPr lang="en-US" dirty="0">
              <a:solidFill>
                <a:schemeClr val="accent4"/>
              </a:solidFill>
              <a:cs typeface="Times New Roman" pitchFamily="18" charset="0"/>
            </a:endParaRPr>
          </a:p>
          <a:p>
            <a:pPr>
              <a:lnSpc>
                <a:spcPct val="90000"/>
              </a:lnSpc>
              <a:spcBef>
                <a:spcPct val="50000"/>
              </a:spcBef>
              <a:buClr>
                <a:schemeClr val="tx2"/>
              </a:buClr>
              <a:buSzPct val="75000"/>
              <a:buFont typeface="Monotype Sorts" pitchFamily="2" charset="2"/>
              <a:buNone/>
              <a:defRPr/>
            </a:pPr>
            <a:r>
              <a:rPr lang="en-US" dirty="0">
                <a:solidFill>
                  <a:schemeClr val="accent4"/>
                </a:solidFill>
                <a:cs typeface="Courier New" pitchFamily="49" charset="0"/>
              </a:rPr>
              <a:t>  </a:t>
            </a:r>
            <a:r>
              <a:rPr lang="en-US" dirty="0" err="1">
                <a:solidFill>
                  <a:schemeClr val="accent4"/>
                </a:solidFill>
                <a:cs typeface="Courier New" pitchFamily="49" charset="0"/>
              </a:rPr>
              <a:t>System.out.println</a:t>
            </a:r>
            <a:r>
              <a:rPr lang="en-US" dirty="0">
                <a:solidFill>
                  <a:schemeClr val="accent4"/>
                </a:solidFill>
                <a:cs typeface="Courier New" pitchFamily="49" charset="0"/>
              </a:rPr>
              <a:t>("Welcome to Java!");</a:t>
            </a:r>
            <a:endParaRPr lang="en-US" dirty="0">
              <a:solidFill>
                <a:schemeClr val="accent4"/>
              </a:solidFill>
              <a:cs typeface="Times New Roman" pitchFamily="18" charset="0"/>
            </a:endParaRPr>
          </a:p>
          <a:p>
            <a:pPr>
              <a:lnSpc>
                <a:spcPct val="90000"/>
              </a:lnSpc>
              <a:spcBef>
                <a:spcPct val="50000"/>
              </a:spcBef>
              <a:buClr>
                <a:schemeClr val="tx2"/>
              </a:buClr>
              <a:buSzPct val="75000"/>
              <a:buFont typeface="Monotype Sorts" pitchFamily="2" charset="2"/>
              <a:buNone/>
              <a:defRPr/>
            </a:pPr>
            <a:r>
              <a:rPr lang="en-US" dirty="0">
                <a:solidFill>
                  <a:schemeClr val="accent4"/>
                </a:solidFill>
                <a:cs typeface="Courier New" pitchFamily="49" charset="0"/>
              </a:rPr>
              <a:t>  count++;</a:t>
            </a:r>
            <a:endParaRPr lang="en-US" dirty="0">
              <a:solidFill>
                <a:schemeClr val="accent4"/>
              </a:solidFill>
              <a:cs typeface="Times New Roman" pitchFamily="18" charset="0"/>
            </a:endParaRPr>
          </a:p>
          <a:p>
            <a:pPr>
              <a:lnSpc>
                <a:spcPct val="90000"/>
              </a:lnSpc>
              <a:spcBef>
                <a:spcPct val="50000"/>
              </a:spcBef>
              <a:buClr>
                <a:schemeClr val="tx2"/>
              </a:buClr>
              <a:buSzPct val="75000"/>
              <a:buFont typeface="Monotype Sorts" pitchFamily="2" charset="2"/>
              <a:buNone/>
              <a:defRPr/>
            </a:pPr>
            <a:r>
              <a:rPr lang="en-US" dirty="0">
                <a:solidFill>
                  <a:schemeClr val="accent4"/>
                </a:solidFill>
                <a:cs typeface="Courier New" pitchFamily="49" charset="0"/>
              </a:rPr>
              <a:t>}</a:t>
            </a:r>
          </a:p>
        </p:txBody>
      </p:sp>
      <p:sp>
        <p:nvSpPr>
          <p:cNvPr id="16390" name="Rectangle 5">
            <a:extLst>
              <a:ext uri="{FF2B5EF4-FFF2-40B4-BE49-F238E27FC236}">
                <a16:creationId xmlns:a16="http://schemas.microsoft.com/office/drawing/2014/main" id="{4384F402-72FC-4FE4-B3C8-A8BAA524F658}"/>
              </a:ext>
            </a:extLst>
          </p:cNvPr>
          <p:cNvSpPr>
            <a:spLocks noChangeArrowheads="1"/>
          </p:cNvSpPr>
          <p:nvPr/>
        </p:nvSpPr>
        <p:spPr bwMode="auto">
          <a:xfrm>
            <a:off x="1824038" y="2166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6391" name="AutoShape 6">
            <a:extLst>
              <a:ext uri="{FF2B5EF4-FFF2-40B4-BE49-F238E27FC236}">
                <a16:creationId xmlns:a16="http://schemas.microsoft.com/office/drawing/2014/main" id="{A894292D-91DA-4202-A9E1-39F754137B52}"/>
              </a:ext>
            </a:extLst>
          </p:cNvPr>
          <p:cNvSpPr>
            <a:spLocks noChangeArrowheads="1"/>
          </p:cNvSpPr>
          <p:nvPr/>
        </p:nvSpPr>
        <p:spPr bwMode="auto">
          <a:xfrm>
            <a:off x="5257800" y="1219200"/>
            <a:ext cx="3538538" cy="635000"/>
          </a:xfrm>
          <a:prstGeom prst="wedgeRoundRectCallout">
            <a:avLst>
              <a:gd name="adj1" fmla="val -59333"/>
              <a:gd name="adj2" fmla="val 165250"/>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t>Print Welcome to Java</a:t>
            </a:r>
          </a:p>
        </p:txBody>
      </p:sp>
      <p:sp>
        <p:nvSpPr>
          <p:cNvPr id="16392" name="Rectangle 7">
            <a:extLst>
              <a:ext uri="{FF2B5EF4-FFF2-40B4-BE49-F238E27FC236}">
                <a16:creationId xmlns:a16="http://schemas.microsoft.com/office/drawing/2014/main" id="{DB3E0CD0-C0BB-4D5F-BF73-F2D5C3092BB8}"/>
              </a:ext>
            </a:extLst>
          </p:cNvPr>
          <p:cNvSpPr>
            <a:spLocks noChangeArrowheads="1"/>
          </p:cNvSpPr>
          <p:nvPr/>
        </p:nvSpPr>
        <p:spPr bwMode="auto">
          <a:xfrm>
            <a:off x="309563" y="2506663"/>
            <a:ext cx="5105400" cy="3841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6393" name="Rectangle 8">
            <a:extLst>
              <a:ext uri="{FF2B5EF4-FFF2-40B4-BE49-F238E27FC236}">
                <a16:creationId xmlns:a16="http://schemas.microsoft.com/office/drawing/2014/main" id="{1C10E1D7-2EA7-4DA7-A876-51E6D7830AB5}"/>
              </a:ext>
            </a:extLst>
          </p:cNvPr>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3060902040502070203" pitchFamily="66" charset="0"/>
              </a:rPr>
              <a:t>animation</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4">
            <a:extLst>
              <a:ext uri="{FF2B5EF4-FFF2-40B4-BE49-F238E27FC236}">
                <a16:creationId xmlns:a16="http://schemas.microsoft.com/office/drawing/2014/main" id="{F26B5209-DA45-42AB-AD98-220FA3C1710B}"/>
              </a:ext>
            </a:extLst>
          </p:cNvPr>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E5159578-66DA-4452-9766-95D4DFA6AE0C}" type="slidenum">
              <a:rPr lang="en-US" altLang="en-US" sz="1400"/>
              <a:pPr>
                <a:spcBef>
                  <a:spcPct val="0"/>
                </a:spcBef>
                <a:buClrTx/>
                <a:buSzTx/>
                <a:buFontTx/>
                <a:buNone/>
              </a:pPr>
              <a:t>13</a:t>
            </a:fld>
            <a:endParaRPr lang="en-US" altLang="en-US" sz="1400"/>
          </a:p>
        </p:txBody>
      </p:sp>
      <p:sp>
        <p:nvSpPr>
          <p:cNvPr id="17411" name="Rectangle 2">
            <a:extLst>
              <a:ext uri="{FF2B5EF4-FFF2-40B4-BE49-F238E27FC236}">
                <a16:creationId xmlns:a16="http://schemas.microsoft.com/office/drawing/2014/main" id="{937CD38A-3BFE-4CD4-A28C-FB0CFDABC4FA}"/>
              </a:ext>
            </a:extLst>
          </p:cNvPr>
          <p:cNvSpPr>
            <a:spLocks noGrp="1" noChangeArrowheads="1"/>
          </p:cNvSpPr>
          <p:nvPr>
            <p:ph type="title"/>
          </p:nvPr>
        </p:nvSpPr>
        <p:spPr>
          <a:xfrm>
            <a:off x="685800" y="228600"/>
            <a:ext cx="7772400" cy="762000"/>
          </a:xfrm>
        </p:spPr>
        <p:txBody>
          <a:bodyPr/>
          <a:lstStyle/>
          <a:p>
            <a:r>
              <a:rPr lang="en-US" altLang="en-US"/>
              <a:t>Trace while Loop, cont.</a:t>
            </a:r>
          </a:p>
        </p:txBody>
      </p:sp>
      <p:sp>
        <p:nvSpPr>
          <p:cNvPr id="17412" name="Rectangle 3">
            <a:extLst>
              <a:ext uri="{FF2B5EF4-FFF2-40B4-BE49-F238E27FC236}">
                <a16:creationId xmlns:a16="http://schemas.microsoft.com/office/drawing/2014/main" id="{9A57A99C-E304-46A4-B3EB-0DDB9F6659E3}"/>
              </a:ext>
            </a:extLst>
          </p:cNvPr>
          <p:cNvSpPr>
            <a:spLocks noChangeArrowheads="1"/>
          </p:cNvSpPr>
          <p:nvPr/>
        </p:nvSpPr>
        <p:spPr bwMode="auto">
          <a:xfrm>
            <a:off x="1824038" y="2166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7413" name="Rectangle 4">
            <a:extLst>
              <a:ext uri="{FF2B5EF4-FFF2-40B4-BE49-F238E27FC236}">
                <a16:creationId xmlns:a16="http://schemas.microsoft.com/office/drawing/2014/main" id="{A56A8554-4D34-4899-9941-FDB468F7A5ED}"/>
              </a:ext>
            </a:extLst>
          </p:cNvPr>
          <p:cNvSpPr>
            <a:spLocks noChangeArrowheads="1"/>
          </p:cNvSpPr>
          <p:nvPr/>
        </p:nvSpPr>
        <p:spPr bwMode="auto">
          <a:xfrm>
            <a:off x="228600" y="1447800"/>
            <a:ext cx="5334000" cy="2492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90000"/>
              </a:lnSpc>
              <a:spcBef>
                <a:spcPct val="50000"/>
              </a:spcBef>
              <a:buClr>
                <a:schemeClr val="tx2"/>
              </a:buClr>
              <a:buSzPct val="75000"/>
              <a:buFont typeface="Monotype Sorts" pitchFamily="2" charset="2"/>
              <a:buNone/>
              <a:defRPr/>
            </a:pPr>
            <a:r>
              <a:rPr lang="en-US" dirty="0" err="1">
                <a:solidFill>
                  <a:schemeClr val="accent4"/>
                </a:solidFill>
                <a:cs typeface="Courier New" pitchFamily="49" charset="0"/>
              </a:rPr>
              <a:t>int</a:t>
            </a:r>
            <a:r>
              <a:rPr lang="en-US" dirty="0">
                <a:solidFill>
                  <a:schemeClr val="accent4"/>
                </a:solidFill>
                <a:cs typeface="Courier New" pitchFamily="49" charset="0"/>
              </a:rPr>
              <a:t> count = 0;</a:t>
            </a:r>
            <a:endParaRPr lang="en-US" dirty="0">
              <a:solidFill>
                <a:schemeClr val="accent4"/>
              </a:solidFill>
              <a:cs typeface="Times New Roman" pitchFamily="18" charset="0"/>
            </a:endParaRPr>
          </a:p>
          <a:p>
            <a:pPr>
              <a:lnSpc>
                <a:spcPct val="90000"/>
              </a:lnSpc>
              <a:spcBef>
                <a:spcPct val="50000"/>
              </a:spcBef>
              <a:buClr>
                <a:schemeClr val="tx2"/>
              </a:buClr>
              <a:buSzPct val="75000"/>
              <a:buFont typeface="Monotype Sorts" pitchFamily="2" charset="2"/>
              <a:buNone/>
              <a:defRPr/>
            </a:pPr>
            <a:r>
              <a:rPr lang="en-US" dirty="0">
                <a:solidFill>
                  <a:schemeClr val="accent4"/>
                </a:solidFill>
                <a:cs typeface="Courier New" pitchFamily="49" charset="0"/>
              </a:rPr>
              <a:t>while (count &lt; 2) {</a:t>
            </a:r>
            <a:endParaRPr lang="en-US" dirty="0">
              <a:solidFill>
                <a:schemeClr val="accent4"/>
              </a:solidFill>
              <a:cs typeface="Times New Roman" pitchFamily="18" charset="0"/>
            </a:endParaRPr>
          </a:p>
          <a:p>
            <a:pPr>
              <a:lnSpc>
                <a:spcPct val="90000"/>
              </a:lnSpc>
              <a:spcBef>
                <a:spcPct val="50000"/>
              </a:spcBef>
              <a:buClr>
                <a:schemeClr val="tx2"/>
              </a:buClr>
              <a:buSzPct val="75000"/>
              <a:buFont typeface="Monotype Sorts" pitchFamily="2" charset="2"/>
              <a:buNone/>
              <a:defRPr/>
            </a:pPr>
            <a:r>
              <a:rPr lang="en-US" dirty="0">
                <a:solidFill>
                  <a:schemeClr val="accent4"/>
                </a:solidFill>
                <a:cs typeface="Courier New" pitchFamily="49" charset="0"/>
              </a:rPr>
              <a:t>  </a:t>
            </a:r>
            <a:r>
              <a:rPr lang="en-US" dirty="0" err="1">
                <a:solidFill>
                  <a:schemeClr val="accent4"/>
                </a:solidFill>
                <a:cs typeface="Courier New" pitchFamily="49" charset="0"/>
              </a:rPr>
              <a:t>System.out.println</a:t>
            </a:r>
            <a:r>
              <a:rPr lang="en-US" dirty="0">
                <a:solidFill>
                  <a:schemeClr val="accent4"/>
                </a:solidFill>
                <a:cs typeface="Courier New" pitchFamily="49" charset="0"/>
              </a:rPr>
              <a:t>("Welcome to Java!");</a:t>
            </a:r>
            <a:endParaRPr lang="en-US" dirty="0">
              <a:solidFill>
                <a:schemeClr val="accent4"/>
              </a:solidFill>
              <a:cs typeface="Times New Roman" pitchFamily="18" charset="0"/>
            </a:endParaRPr>
          </a:p>
          <a:p>
            <a:pPr>
              <a:lnSpc>
                <a:spcPct val="90000"/>
              </a:lnSpc>
              <a:spcBef>
                <a:spcPct val="50000"/>
              </a:spcBef>
              <a:buClr>
                <a:schemeClr val="tx2"/>
              </a:buClr>
              <a:buSzPct val="75000"/>
              <a:buFont typeface="Monotype Sorts" pitchFamily="2" charset="2"/>
              <a:buNone/>
              <a:defRPr/>
            </a:pPr>
            <a:r>
              <a:rPr lang="en-US" dirty="0">
                <a:solidFill>
                  <a:schemeClr val="accent4"/>
                </a:solidFill>
                <a:cs typeface="Courier New" pitchFamily="49" charset="0"/>
              </a:rPr>
              <a:t>  count++;</a:t>
            </a:r>
            <a:endParaRPr lang="en-US" dirty="0">
              <a:solidFill>
                <a:schemeClr val="accent4"/>
              </a:solidFill>
              <a:cs typeface="Times New Roman" pitchFamily="18" charset="0"/>
            </a:endParaRPr>
          </a:p>
          <a:p>
            <a:pPr>
              <a:lnSpc>
                <a:spcPct val="90000"/>
              </a:lnSpc>
              <a:spcBef>
                <a:spcPct val="50000"/>
              </a:spcBef>
              <a:buClr>
                <a:schemeClr val="tx2"/>
              </a:buClr>
              <a:buSzPct val="75000"/>
              <a:buFont typeface="Monotype Sorts" pitchFamily="2" charset="2"/>
              <a:buNone/>
              <a:defRPr/>
            </a:pPr>
            <a:r>
              <a:rPr lang="en-US" dirty="0">
                <a:solidFill>
                  <a:schemeClr val="accent4"/>
                </a:solidFill>
                <a:cs typeface="Courier New" pitchFamily="49" charset="0"/>
              </a:rPr>
              <a:t>}</a:t>
            </a:r>
          </a:p>
        </p:txBody>
      </p:sp>
      <p:sp>
        <p:nvSpPr>
          <p:cNvPr id="17414" name="Rectangle 5">
            <a:extLst>
              <a:ext uri="{FF2B5EF4-FFF2-40B4-BE49-F238E27FC236}">
                <a16:creationId xmlns:a16="http://schemas.microsoft.com/office/drawing/2014/main" id="{20E58A35-B6BA-45A3-8B58-FB9C22228C39}"/>
              </a:ext>
            </a:extLst>
          </p:cNvPr>
          <p:cNvSpPr>
            <a:spLocks noChangeArrowheads="1"/>
          </p:cNvSpPr>
          <p:nvPr/>
        </p:nvSpPr>
        <p:spPr bwMode="auto">
          <a:xfrm>
            <a:off x="1824038" y="2166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7415" name="AutoShape 6">
            <a:extLst>
              <a:ext uri="{FF2B5EF4-FFF2-40B4-BE49-F238E27FC236}">
                <a16:creationId xmlns:a16="http://schemas.microsoft.com/office/drawing/2014/main" id="{8A2DC780-034C-42C9-8D2C-4F9DBD9132CC}"/>
              </a:ext>
            </a:extLst>
          </p:cNvPr>
          <p:cNvSpPr>
            <a:spLocks noChangeArrowheads="1"/>
          </p:cNvSpPr>
          <p:nvPr/>
        </p:nvSpPr>
        <p:spPr bwMode="auto">
          <a:xfrm>
            <a:off x="5257800" y="1219200"/>
            <a:ext cx="3538538" cy="635000"/>
          </a:xfrm>
          <a:prstGeom prst="wedgeRoundRectCallout">
            <a:avLst>
              <a:gd name="adj1" fmla="val -59333"/>
              <a:gd name="adj2" fmla="val 242000"/>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t>Increase count by 1</a:t>
            </a:r>
          </a:p>
          <a:p>
            <a:pPr algn="ctr">
              <a:spcBef>
                <a:spcPct val="0"/>
              </a:spcBef>
              <a:buClrTx/>
              <a:buSzTx/>
              <a:buFontTx/>
              <a:buNone/>
            </a:pPr>
            <a:r>
              <a:rPr lang="en-US" altLang="en-US" sz="1800"/>
              <a:t>count is 2 now</a:t>
            </a:r>
          </a:p>
        </p:txBody>
      </p:sp>
      <p:sp>
        <p:nvSpPr>
          <p:cNvPr id="17416" name="Rectangle 8">
            <a:extLst>
              <a:ext uri="{FF2B5EF4-FFF2-40B4-BE49-F238E27FC236}">
                <a16:creationId xmlns:a16="http://schemas.microsoft.com/office/drawing/2014/main" id="{78F154D6-42CC-42FA-83E9-82AE9157B407}"/>
              </a:ext>
            </a:extLst>
          </p:cNvPr>
          <p:cNvSpPr>
            <a:spLocks noChangeArrowheads="1"/>
          </p:cNvSpPr>
          <p:nvPr/>
        </p:nvSpPr>
        <p:spPr bwMode="auto">
          <a:xfrm>
            <a:off x="269875" y="2968625"/>
            <a:ext cx="5105400" cy="3841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7417" name="Rectangle 9">
            <a:extLst>
              <a:ext uri="{FF2B5EF4-FFF2-40B4-BE49-F238E27FC236}">
                <a16:creationId xmlns:a16="http://schemas.microsoft.com/office/drawing/2014/main" id="{3CCE896E-B59F-4D1D-97E2-9951E894CDE7}"/>
              </a:ext>
            </a:extLst>
          </p:cNvPr>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3060902040502070203" pitchFamily="66" charset="0"/>
              </a:rPr>
              <a:t>animation</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4">
            <a:extLst>
              <a:ext uri="{FF2B5EF4-FFF2-40B4-BE49-F238E27FC236}">
                <a16:creationId xmlns:a16="http://schemas.microsoft.com/office/drawing/2014/main" id="{4DB2736A-EADD-4757-8C3B-1FC84529E344}"/>
              </a:ext>
            </a:extLst>
          </p:cNvPr>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56FD8B6B-8C3D-479D-91F1-625DF286DE08}" type="slidenum">
              <a:rPr lang="en-US" altLang="en-US" sz="1400"/>
              <a:pPr>
                <a:spcBef>
                  <a:spcPct val="0"/>
                </a:spcBef>
                <a:buClrTx/>
                <a:buSzTx/>
                <a:buFontTx/>
                <a:buNone/>
              </a:pPr>
              <a:t>14</a:t>
            </a:fld>
            <a:endParaRPr lang="en-US" altLang="en-US" sz="1400"/>
          </a:p>
        </p:txBody>
      </p:sp>
      <p:sp>
        <p:nvSpPr>
          <p:cNvPr id="18435" name="Rectangle 2">
            <a:extLst>
              <a:ext uri="{FF2B5EF4-FFF2-40B4-BE49-F238E27FC236}">
                <a16:creationId xmlns:a16="http://schemas.microsoft.com/office/drawing/2014/main" id="{34DA8FB8-195D-4A6F-98BB-CE491903EC60}"/>
              </a:ext>
            </a:extLst>
          </p:cNvPr>
          <p:cNvSpPr>
            <a:spLocks noGrp="1" noChangeArrowheads="1"/>
          </p:cNvSpPr>
          <p:nvPr>
            <p:ph type="title"/>
          </p:nvPr>
        </p:nvSpPr>
        <p:spPr>
          <a:xfrm>
            <a:off x="685800" y="228600"/>
            <a:ext cx="7772400" cy="762000"/>
          </a:xfrm>
        </p:spPr>
        <p:txBody>
          <a:bodyPr/>
          <a:lstStyle/>
          <a:p>
            <a:r>
              <a:rPr lang="en-US" altLang="en-US"/>
              <a:t>Trace while Loop, cont.</a:t>
            </a:r>
          </a:p>
        </p:txBody>
      </p:sp>
      <p:sp>
        <p:nvSpPr>
          <p:cNvPr id="18436" name="Rectangle 3">
            <a:extLst>
              <a:ext uri="{FF2B5EF4-FFF2-40B4-BE49-F238E27FC236}">
                <a16:creationId xmlns:a16="http://schemas.microsoft.com/office/drawing/2014/main" id="{69AFC0B5-23E5-43D4-88ED-43B82BD371B2}"/>
              </a:ext>
            </a:extLst>
          </p:cNvPr>
          <p:cNvSpPr>
            <a:spLocks noChangeArrowheads="1"/>
          </p:cNvSpPr>
          <p:nvPr/>
        </p:nvSpPr>
        <p:spPr bwMode="auto">
          <a:xfrm>
            <a:off x="1824038" y="2166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8437" name="Rectangle 4">
            <a:extLst>
              <a:ext uri="{FF2B5EF4-FFF2-40B4-BE49-F238E27FC236}">
                <a16:creationId xmlns:a16="http://schemas.microsoft.com/office/drawing/2014/main" id="{28C0E846-F502-42FA-861D-E51CEB448481}"/>
              </a:ext>
            </a:extLst>
          </p:cNvPr>
          <p:cNvSpPr>
            <a:spLocks noChangeArrowheads="1"/>
          </p:cNvSpPr>
          <p:nvPr/>
        </p:nvSpPr>
        <p:spPr bwMode="auto">
          <a:xfrm>
            <a:off x="228600" y="1447800"/>
            <a:ext cx="5334000" cy="2492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90000"/>
              </a:lnSpc>
              <a:spcBef>
                <a:spcPct val="50000"/>
              </a:spcBef>
              <a:buClr>
                <a:schemeClr val="tx2"/>
              </a:buClr>
              <a:buSzPct val="75000"/>
              <a:buFont typeface="Monotype Sorts" pitchFamily="2" charset="2"/>
              <a:buNone/>
              <a:defRPr/>
            </a:pPr>
            <a:r>
              <a:rPr lang="en-US" dirty="0" err="1">
                <a:solidFill>
                  <a:schemeClr val="accent4"/>
                </a:solidFill>
                <a:cs typeface="Courier New" pitchFamily="49" charset="0"/>
              </a:rPr>
              <a:t>int</a:t>
            </a:r>
            <a:r>
              <a:rPr lang="en-US" dirty="0">
                <a:solidFill>
                  <a:schemeClr val="accent4"/>
                </a:solidFill>
                <a:cs typeface="Courier New" pitchFamily="49" charset="0"/>
              </a:rPr>
              <a:t> count = 0;</a:t>
            </a:r>
            <a:endParaRPr lang="en-US" dirty="0">
              <a:solidFill>
                <a:schemeClr val="accent4"/>
              </a:solidFill>
              <a:cs typeface="Times New Roman" pitchFamily="18" charset="0"/>
            </a:endParaRPr>
          </a:p>
          <a:p>
            <a:pPr>
              <a:lnSpc>
                <a:spcPct val="90000"/>
              </a:lnSpc>
              <a:spcBef>
                <a:spcPct val="50000"/>
              </a:spcBef>
              <a:buClr>
                <a:schemeClr val="tx2"/>
              </a:buClr>
              <a:buSzPct val="75000"/>
              <a:buFont typeface="Monotype Sorts" pitchFamily="2" charset="2"/>
              <a:buNone/>
              <a:defRPr/>
            </a:pPr>
            <a:r>
              <a:rPr lang="en-US" dirty="0">
                <a:solidFill>
                  <a:schemeClr val="accent4"/>
                </a:solidFill>
                <a:cs typeface="Courier New" pitchFamily="49" charset="0"/>
              </a:rPr>
              <a:t>while (count &lt; 2) {</a:t>
            </a:r>
            <a:endParaRPr lang="en-US" dirty="0">
              <a:solidFill>
                <a:schemeClr val="accent4"/>
              </a:solidFill>
              <a:cs typeface="Times New Roman" pitchFamily="18" charset="0"/>
            </a:endParaRPr>
          </a:p>
          <a:p>
            <a:pPr>
              <a:lnSpc>
                <a:spcPct val="90000"/>
              </a:lnSpc>
              <a:spcBef>
                <a:spcPct val="50000"/>
              </a:spcBef>
              <a:buClr>
                <a:schemeClr val="tx2"/>
              </a:buClr>
              <a:buSzPct val="75000"/>
              <a:buFont typeface="Monotype Sorts" pitchFamily="2" charset="2"/>
              <a:buNone/>
              <a:defRPr/>
            </a:pPr>
            <a:r>
              <a:rPr lang="en-US" dirty="0">
                <a:solidFill>
                  <a:schemeClr val="accent4"/>
                </a:solidFill>
                <a:cs typeface="Courier New" pitchFamily="49" charset="0"/>
              </a:rPr>
              <a:t>  </a:t>
            </a:r>
            <a:r>
              <a:rPr lang="en-US" dirty="0" err="1">
                <a:solidFill>
                  <a:schemeClr val="accent4"/>
                </a:solidFill>
                <a:cs typeface="Courier New" pitchFamily="49" charset="0"/>
              </a:rPr>
              <a:t>System.out.println</a:t>
            </a:r>
            <a:r>
              <a:rPr lang="en-US" dirty="0">
                <a:solidFill>
                  <a:schemeClr val="accent4"/>
                </a:solidFill>
                <a:cs typeface="Courier New" pitchFamily="49" charset="0"/>
              </a:rPr>
              <a:t>("Welcome to Java!");</a:t>
            </a:r>
            <a:endParaRPr lang="en-US" dirty="0">
              <a:solidFill>
                <a:schemeClr val="accent4"/>
              </a:solidFill>
              <a:cs typeface="Times New Roman" pitchFamily="18" charset="0"/>
            </a:endParaRPr>
          </a:p>
          <a:p>
            <a:pPr>
              <a:lnSpc>
                <a:spcPct val="90000"/>
              </a:lnSpc>
              <a:spcBef>
                <a:spcPct val="50000"/>
              </a:spcBef>
              <a:buClr>
                <a:schemeClr val="tx2"/>
              </a:buClr>
              <a:buSzPct val="75000"/>
              <a:buFont typeface="Monotype Sorts" pitchFamily="2" charset="2"/>
              <a:buNone/>
              <a:defRPr/>
            </a:pPr>
            <a:r>
              <a:rPr lang="en-US" dirty="0">
                <a:solidFill>
                  <a:schemeClr val="accent4"/>
                </a:solidFill>
                <a:cs typeface="Courier New" pitchFamily="49" charset="0"/>
              </a:rPr>
              <a:t>  count++;</a:t>
            </a:r>
            <a:endParaRPr lang="en-US" dirty="0">
              <a:solidFill>
                <a:schemeClr val="accent4"/>
              </a:solidFill>
              <a:cs typeface="Times New Roman" pitchFamily="18" charset="0"/>
            </a:endParaRPr>
          </a:p>
          <a:p>
            <a:pPr>
              <a:lnSpc>
                <a:spcPct val="90000"/>
              </a:lnSpc>
              <a:spcBef>
                <a:spcPct val="50000"/>
              </a:spcBef>
              <a:buClr>
                <a:schemeClr val="tx2"/>
              </a:buClr>
              <a:buSzPct val="75000"/>
              <a:buFont typeface="Monotype Sorts" pitchFamily="2" charset="2"/>
              <a:buNone/>
              <a:defRPr/>
            </a:pPr>
            <a:r>
              <a:rPr lang="en-US" dirty="0">
                <a:solidFill>
                  <a:schemeClr val="accent4"/>
                </a:solidFill>
                <a:cs typeface="Courier New" pitchFamily="49" charset="0"/>
              </a:rPr>
              <a:t>}</a:t>
            </a:r>
          </a:p>
        </p:txBody>
      </p:sp>
      <p:sp>
        <p:nvSpPr>
          <p:cNvPr id="18438" name="Rectangle 5">
            <a:extLst>
              <a:ext uri="{FF2B5EF4-FFF2-40B4-BE49-F238E27FC236}">
                <a16:creationId xmlns:a16="http://schemas.microsoft.com/office/drawing/2014/main" id="{A8DA3B21-2082-472C-B66C-8DF228FBDF76}"/>
              </a:ext>
            </a:extLst>
          </p:cNvPr>
          <p:cNvSpPr>
            <a:spLocks noChangeArrowheads="1"/>
          </p:cNvSpPr>
          <p:nvPr/>
        </p:nvSpPr>
        <p:spPr bwMode="auto">
          <a:xfrm>
            <a:off x="1824038" y="2166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8439" name="AutoShape 6">
            <a:extLst>
              <a:ext uri="{FF2B5EF4-FFF2-40B4-BE49-F238E27FC236}">
                <a16:creationId xmlns:a16="http://schemas.microsoft.com/office/drawing/2014/main" id="{A662D773-61FE-43E4-9D17-F9761BF19798}"/>
              </a:ext>
            </a:extLst>
          </p:cNvPr>
          <p:cNvSpPr>
            <a:spLocks noChangeArrowheads="1"/>
          </p:cNvSpPr>
          <p:nvPr/>
        </p:nvSpPr>
        <p:spPr bwMode="auto">
          <a:xfrm>
            <a:off x="5262563" y="1201738"/>
            <a:ext cx="3538537" cy="635000"/>
          </a:xfrm>
          <a:prstGeom prst="wedgeRoundRectCallout">
            <a:avLst>
              <a:gd name="adj1" fmla="val -63639"/>
              <a:gd name="adj2" fmla="val 110750"/>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t>(count &lt; 2) is false since count is 2 now</a:t>
            </a:r>
          </a:p>
        </p:txBody>
      </p:sp>
      <p:sp>
        <p:nvSpPr>
          <p:cNvPr id="18440" name="Rectangle 7">
            <a:extLst>
              <a:ext uri="{FF2B5EF4-FFF2-40B4-BE49-F238E27FC236}">
                <a16:creationId xmlns:a16="http://schemas.microsoft.com/office/drawing/2014/main" id="{D21AEEF2-CFAB-4301-927B-AC2F24E6086E}"/>
              </a:ext>
            </a:extLst>
          </p:cNvPr>
          <p:cNvSpPr>
            <a:spLocks noChangeArrowheads="1"/>
          </p:cNvSpPr>
          <p:nvPr/>
        </p:nvSpPr>
        <p:spPr bwMode="auto">
          <a:xfrm>
            <a:off x="309563" y="2008188"/>
            <a:ext cx="5143500" cy="3841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8441" name="Rectangle 8">
            <a:extLst>
              <a:ext uri="{FF2B5EF4-FFF2-40B4-BE49-F238E27FC236}">
                <a16:creationId xmlns:a16="http://schemas.microsoft.com/office/drawing/2014/main" id="{A2CAC7FF-8556-4C48-B2BF-36B6FD9CD8B6}"/>
              </a:ext>
            </a:extLst>
          </p:cNvPr>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3060902040502070203" pitchFamily="66" charset="0"/>
              </a:rPr>
              <a:t>animation</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4">
            <a:extLst>
              <a:ext uri="{FF2B5EF4-FFF2-40B4-BE49-F238E27FC236}">
                <a16:creationId xmlns:a16="http://schemas.microsoft.com/office/drawing/2014/main" id="{8A159CA4-EB5B-4C0C-BCE3-E10A8260BB82}"/>
              </a:ext>
            </a:extLst>
          </p:cNvPr>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58A9FA42-4743-43EC-8023-4C24FD24CA56}" type="slidenum">
              <a:rPr lang="en-US" altLang="en-US" sz="1400"/>
              <a:pPr>
                <a:spcBef>
                  <a:spcPct val="0"/>
                </a:spcBef>
                <a:buClrTx/>
                <a:buSzTx/>
                <a:buFontTx/>
                <a:buNone/>
              </a:pPr>
              <a:t>15</a:t>
            </a:fld>
            <a:endParaRPr lang="en-US" altLang="en-US" sz="1400"/>
          </a:p>
        </p:txBody>
      </p:sp>
      <p:sp>
        <p:nvSpPr>
          <p:cNvPr id="19459" name="Rectangle 2">
            <a:extLst>
              <a:ext uri="{FF2B5EF4-FFF2-40B4-BE49-F238E27FC236}">
                <a16:creationId xmlns:a16="http://schemas.microsoft.com/office/drawing/2014/main" id="{19EFF4FE-5946-4C67-9211-FE33154485B6}"/>
              </a:ext>
            </a:extLst>
          </p:cNvPr>
          <p:cNvSpPr>
            <a:spLocks noGrp="1" noChangeArrowheads="1"/>
          </p:cNvSpPr>
          <p:nvPr>
            <p:ph type="title"/>
          </p:nvPr>
        </p:nvSpPr>
        <p:spPr>
          <a:xfrm>
            <a:off x="685800" y="228600"/>
            <a:ext cx="7772400" cy="762000"/>
          </a:xfrm>
        </p:spPr>
        <p:txBody>
          <a:bodyPr/>
          <a:lstStyle/>
          <a:p>
            <a:r>
              <a:rPr lang="en-US" altLang="en-US"/>
              <a:t>Trace while Loop</a:t>
            </a:r>
          </a:p>
        </p:txBody>
      </p:sp>
      <p:sp>
        <p:nvSpPr>
          <p:cNvPr id="19460" name="Rectangle 3">
            <a:extLst>
              <a:ext uri="{FF2B5EF4-FFF2-40B4-BE49-F238E27FC236}">
                <a16:creationId xmlns:a16="http://schemas.microsoft.com/office/drawing/2014/main" id="{9F0C5A66-CB25-4D8A-B6B3-FAEE63E6D101}"/>
              </a:ext>
            </a:extLst>
          </p:cNvPr>
          <p:cNvSpPr>
            <a:spLocks noChangeArrowheads="1"/>
          </p:cNvSpPr>
          <p:nvPr/>
        </p:nvSpPr>
        <p:spPr bwMode="auto">
          <a:xfrm>
            <a:off x="1824038" y="2166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9461" name="Rectangle 4">
            <a:extLst>
              <a:ext uri="{FF2B5EF4-FFF2-40B4-BE49-F238E27FC236}">
                <a16:creationId xmlns:a16="http://schemas.microsoft.com/office/drawing/2014/main" id="{023EA690-9430-49CF-87C6-FD2A71AE6B4C}"/>
              </a:ext>
            </a:extLst>
          </p:cNvPr>
          <p:cNvSpPr>
            <a:spLocks noChangeArrowheads="1"/>
          </p:cNvSpPr>
          <p:nvPr/>
        </p:nvSpPr>
        <p:spPr bwMode="auto">
          <a:xfrm>
            <a:off x="228600" y="1447800"/>
            <a:ext cx="5334000" cy="300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90000"/>
              </a:lnSpc>
              <a:spcBef>
                <a:spcPct val="50000"/>
              </a:spcBef>
              <a:buClr>
                <a:schemeClr val="tx2"/>
              </a:buClr>
              <a:buSzPct val="75000"/>
              <a:buFont typeface="Monotype Sorts" pitchFamily="2" charset="2"/>
              <a:buNone/>
              <a:defRPr/>
            </a:pPr>
            <a:r>
              <a:rPr lang="en-US" dirty="0" err="1">
                <a:solidFill>
                  <a:schemeClr val="accent4"/>
                </a:solidFill>
                <a:cs typeface="Courier New" pitchFamily="49" charset="0"/>
              </a:rPr>
              <a:t>int</a:t>
            </a:r>
            <a:r>
              <a:rPr lang="en-US" dirty="0">
                <a:solidFill>
                  <a:schemeClr val="accent4"/>
                </a:solidFill>
                <a:cs typeface="Courier New" pitchFamily="49" charset="0"/>
              </a:rPr>
              <a:t> count = 0;</a:t>
            </a:r>
            <a:endParaRPr lang="en-US" dirty="0">
              <a:solidFill>
                <a:schemeClr val="accent4"/>
              </a:solidFill>
              <a:cs typeface="Times New Roman" pitchFamily="18" charset="0"/>
            </a:endParaRPr>
          </a:p>
          <a:p>
            <a:pPr>
              <a:lnSpc>
                <a:spcPct val="90000"/>
              </a:lnSpc>
              <a:spcBef>
                <a:spcPct val="50000"/>
              </a:spcBef>
              <a:buClr>
                <a:schemeClr val="tx2"/>
              </a:buClr>
              <a:buSzPct val="75000"/>
              <a:buFont typeface="Monotype Sorts" pitchFamily="2" charset="2"/>
              <a:buNone/>
              <a:defRPr/>
            </a:pPr>
            <a:r>
              <a:rPr lang="en-US" dirty="0">
                <a:solidFill>
                  <a:schemeClr val="accent4"/>
                </a:solidFill>
                <a:cs typeface="Courier New" pitchFamily="49" charset="0"/>
              </a:rPr>
              <a:t>while (count &lt; 2) {</a:t>
            </a:r>
            <a:endParaRPr lang="en-US" dirty="0">
              <a:solidFill>
                <a:schemeClr val="accent4"/>
              </a:solidFill>
              <a:cs typeface="Times New Roman" pitchFamily="18" charset="0"/>
            </a:endParaRPr>
          </a:p>
          <a:p>
            <a:pPr>
              <a:lnSpc>
                <a:spcPct val="90000"/>
              </a:lnSpc>
              <a:spcBef>
                <a:spcPct val="50000"/>
              </a:spcBef>
              <a:buClr>
                <a:schemeClr val="tx2"/>
              </a:buClr>
              <a:buSzPct val="75000"/>
              <a:buFont typeface="Monotype Sorts" pitchFamily="2" charset="2"/>
              <a:buNone/>
              <a:defRPr/>
            </a:pPr>
            <a:r>
              <a:rPr lang="en-US" dirty="0">
                <a:solidFill>
                  <a:schemeClr val="accent4"/>
                </a:solidFill>
                <a:cs typeface="Courier New" pitchFamily="49" charset="0"/>
              </a:rPr>
              <a:t>  </a:t>
            </a:r>
            <a:r>
              <a:rPr lang="en-US" dirty="0" err="1">
                <a:solidFill>
                  <a:schemeClr val="accent4"/>
                </a:solidFill>
                <a:cs typeface="Courier New" pitchFamily="49" charset="0"/>
              </a:rPr>
              <a:t>System.out.println</a:t>
            </a:r>
            <a:r>
              <a:rPr lang="en-US" dirty="0">
                <a:solidFill>
                  <a:schemeClr val="accent4"/>
                </a:solidFill>
                <a:cs typeface="Courier New" pitchFamily="49" charset="0"/>
              </a:rPr>
              <a:t>("Welcome to Java!");</a:t>
            </a:r>
            <a:endParaRPr lang="en-US" dirty="0">
              <a:solidFill>
                <a:schemeClr val="accent4"/>
              </a:solidFill>
              <a:cs typeface="Times New Roman" pitchFamily="18" charset="0"/>
            </a:endParaRPr>
          </a:p>
          <a:p>
            <a:pPr>
              <a:lnSpc>
                <a:spcPct val="90000"/>
              </a:lnSpc>
              <a:spcBef>
                <a:spcPct val="50000"/>
              </a:spcBef>
              <a:buClr>
                <a:schemeClr val="tx2"/>
              </a:buClr>
              <a:buSzPct val="75000"/>
              <a:buFont typeface="Monotype Sorts" pitchFamily="2" charset="2"/>
              <a:buNone/>
              <a:defRPr/>
            </a:pPr>
            <a:r>
              <a:rPr lang="en-US" dirty="0">
                <a:solidFill>
                  <a:schemeClr val="accent4"/>
                </a:solidFill>
                <a:cs typeface="Courier New" pitchFamily="49" charset="0"/>
              </a:rPr>
              <a:t>  count++;</a:t>
            </a:r>
            <a:endParaRPr lang="en-US" dirty="0">
              <a:solidFill>
                <a:schemeClr val="accent4"/>
              </a:solidFill>
              <a:cs typeface="Times New Roman" pitchFamily="18" charset="0"/>
            </a:endParaRPr>
          </a:p>
          <a:p>
            <a:pPr>
              <a:lnSpc>
                <a:spcPct val="90000"/>
              </a:lnSpc>
              <a:spcBef>
                <a:spcPct val="50000"/>
              </a:spcBef>
              <a:buClr>
                <a:schemeClr val="tx2"/>
              </a:buClr>
              <a:buSzPct val="75000"/>
              <a:buFont typeface="Monotype Sorts" pitchFamily="2" charset="2"/>
              <a:buNone/>
              <a:defRPr/>
            </a:pPr>
            <a:r>
              <a:rPr lang="en-US" dirty="0">
                <a:solidFill>
                  <a:schemeClr val="accent4"/>
                </a:solidFill>
                <a:cs typeface="Courier New" pitchFamily="49" charset="0"/>
              </a:rPr>
              <a:t>}</a:t>
            </a:r>
          </a:p>
          <a:p>
            <a:pPr>
              <a:lnSpc>
                <a:spcPct val="90000"/>
              </a:lnSpc>
              <a:spcBef>
                <a:spcPct val="50000"/>
              </a:spcBef>
              <a:buClr>
                <a:schemeClr val="tx2"/>
              </a:buClr>
              <a:buSzPct val="75000"/>
              <a:buFont typeface="Monotype Sorts" pitchFamily="2" charset="2"/>
              <a:buNone/>
              <a:defRPr/>
            </a:pPr>
            <a:endParaRPr lang="en-US" dirty="0">
              <a:solidFill>
                <a:schemeClr val="bg2"/>
              </a:solidFill>
              <a:cs typeface="Courier New" pitchFamily="49" charset="0"/>
            </a:endParaRPr>
          </a:p>
        </p:txBody>
      </p:sp>
      <p:sp>
        <p:nvSpPr>
          <p:cNvPr id="19462" name="Rectangle 5">
            <a:extLst>
              <a:ext uri="{FF2B5EF4-FFF2-40B4-BE49-F238E27FC236}">
                <a16:creationId xmlns:a16="http://schemas.microsoft.com/office/drawing/2014/main" id="{F35873EE-5A50-4574-9746-B1BB20B28DAD}"/>
              </a:ext>
            </a:extLst>
          </p:cNvPr>
          <p:cNvSpPr>
            <a:spLocks noChangeArrowheads="1"/>
          </p:cNvSpPr>
          <p:nvPr/>
        </p:nvSpPr>
        <p:spPr bwMode="auto">
          <a:xfrm>
            <a:off x="1824038" y="2166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9463" name="AutoShape 6">
            <a:extLst>
              <a:ext uri="{FF2B5EF4-FFF2-40B4-BE49-F238E27FC236}">
                <a16:creationId xmlns:a16="http://schemas.microsoft.com/office/drawing/2014/main" id="{954741CE-DD65-472B-B008-BA901514FA82}"/>
              </a:ext>
            </a:extLst>
          </p:cNvPr>
          <p:cNvSpPr>
            <a:spLocks noChangeArrowheads="1"/>
          </p:cNvSpPr>
          <p:nvPr/>
        </p:nvSpPr>
        <p:spPr bwMode="auto">
          <a:xfrm>
            <a:off x="5262563" y="1201738"/>
            <a:ext cx="3538537" cy="635000"/>
          </a:xfrm>
          <a:prstGeom prst="wedgeRoundRectCallout">
            <a:avLst>
              <a:gd name="adj1" fmla="val -64222"/>
              <a:gd name="adj2" fmla="val 411500"/>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t>The loop exits. Execute the next statement after the loop.</a:t>
            </a:r>
          </a:p>
        </p:txBody>
      </p:sp>
      <p:sp>
        <p:nvSpPr>
          <p:cNvPr id="19464" name="Rectangle 8">
            <a:extLst>
              <a:ext uri="{FF2B5EF4-FFF2-40B4-BE49-F238E27FC236}">
                <a16:creationId xmlns:a16="http://schemas.microsoft.com/office/drawing/2014/main" id="{9A1D4946-EF8E-4B73-BFDF-F160F2108296}"/>
              </a:ext>
            </a:extLst>
          </p:cNvPr>
          <p:cNvSpPr>
            <a:spLocks noChangeArrowheads="1"/>
          </p:cNvSpPr>
          <p:nvPr/>
        </p:nvSpPr>
        <p:spPr bwMode="auto">
          <a:xfrm>
            <a:off x="309563" y="3967163"/>
            <a:ext cx="5143500" cy="3841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9465" name="Rectangle 9">
            <a:extLst>
              <a:ext uri="{FF2B5EF4-FFF2-40B4-BE49-F238E27FC236}">
                <a16:creationId xmlns:a16="http://schemas.microsoft.com/office/drawing/2014/main" id="{60B59A78-4AE5-4B19-8757-2A1047FC1FA9}"/>
              </a:ext>
            </a:extLst>
          </p:cNvPr>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3060902040502070203" pitchFamily="66" charset="0"/>
              </a:rPr>
              <a:t>animation</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4">
            <a:extLst>
              <a:ext uri="{FF2B5EF4-FFF2-40B4-BE49-F238E27FC236}">
                <a16:creationId xmlns:a16="http://schemas.microsoft.com/office/drawing/2014/main" id="{AD7FB2B2-DE5B-4F6B-AF48-C31526BA4F57}"/>
              </a:ext>
            </a:extLst>
          </p:cNvPr>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359899C3-0265-4C21-9DCB-0017E86850DD}" type="slidenum">
              <a:rPr lang="en-US" altLang="en-US" sz="1400"/>
              <a:pPr>
                <a:spcBef>
                  <a:spcPct val="0"/>
                </a:spcBef>
                <a:buClrTx/>
                <a:buSzTx/>
                <a:buFontTx/>
                <a:buNone/>
              </a:pPr>
              <a:t>16</a:t>
            </a:fld>
            <a:endParaRPr lang="en-US" altLang="en-US" sz="1400"/>
          </a:p>
        </p:txBody>
      </p:sp>
      <p:sp>
        <p:nvSpPr>
          <p:cNvPr id="20483" name="Rectangle 2">
            <a:extLst>
              <a:ext uri="{FF2B5EF4-FFF2-40B4-BE49-F238E27FC236}">
                <a16:creationId xmlns:a16="http://schemas.microsoft.com/office/drawing/2014/main" id="{2C4306CF-5A91-4FF3-A795-EED4DBFDFCD2}"/>
              </a:ext>
            </a:extLst>
          </p:cNvPr>
          <p:cNvSpPr>
            <a:spLocks noGrp="1" noChangeArrowheads="1"/>
          </p:cNvSpPr>
          <p:nvPr>
            <p:ph type="title"/>
          </p:nvPr>
        </p:nvSpPr>
        <p:spPr>
          <a:xfrm>
            <a:off x="0" y="241300"/>
            <a:ext cx="9144000" cy="628650"/>
          </a:xfrm>
        </p:spPr>
        <p:txBody>
          <a:bodyPr/>
          <a:lstStyle/>
          <a:p>
            <a:r>
              <a:rPr lang="en-US" altLang="en-US" sz="3600"/>
              <a:t>Problem: Repeat Addition Until Correct</a:t>
            </a:r>
            <a:endParaRPr lang="en-US" altLang="en-US" sz="4000"/>
          </a:p>
        </p:txBody>
      </p:sp>
      <p:sp>
        <p:nvSpPr>
          <p:cNvPr id="20484" name="Rectangle 3">
            <a:extLst>
              <a:ext uri="{FF2B5EF4-FFF2-40B4-BE49-F238E27FC236}">
                <a16:creationId xmlns:a16="http://schemas.microsoft.com/office/drawing/2014/main" id="{4F029F5D-77E3-42C6-ADEB-CCBB6413B9AB}"/>
              </a:ext>
            </a:extLst>
          </p:cNvPr>
          <p:cNvSpPr>
            <a:spLocks noGrp="1" noChangeArrowheads="1"/>
          </p:cNvSpPr>
          <p:nvPr>
            <p:ph type="body" idx="1"/>
          </p:nvPr>
        </p:nvSpPr>
        <p:spPr>
          <a:xfrm>
            <a:off x="309563" y="1508125"/>
            <a:ext cx="8534400" cy="2689225"/>
          </a:xfrm>
        </p:spPr>
        <p:txBody>
          <a:bodyPr/>
          <a:lstStyle/>
          <a:p>
            <a:pPr marL="0" indent="0">
              <a:spcBef>
                <a:spcPct val="100000"/>
              </a:spcBef>
              <a:buFont typeface="Monotype Sorts"/>
              <a:buNone/>
            </a:pPr>
            <a:r>
              <a:rPr lang="en-US" altLang="en-US"/>
              <a:t>Recall that Listing 3.1 AdditionQuiz.java gives a program that prompts the user to enter an answer for a question on addition of two single digits. Using a loop, you can now rewrite the program to let the user enter a new answer until it is correct.</a:t>
            </a:r>
          </a:p>
        </p:txBody>
      </p:sp>
      <p:sp>
        <p:nvSpPr>
          <p:cNvPr id="20485" name="Rectangle 11">
            <a:extLst>
              <a:ext uri="{FF2B5EF4-FFF2-40B4-BE49-F238E27FC236}">
                <a16:creationId xmlns:a16="http://schemas.microsoft.com/office/drawing/2014/main" id="{A3963F86-2874-42FE-BD0C-614E1524828C}"/>
              </a:ext>
            </a:extLst>
          </p:cNvPr>
          <p:cNvSpPr>
            <a:spLocks noChangeArrowheads="1"/>
          </p:cNvSpPr>
          <p:nvPr/>
        </p:nvSpPr>
        <p:spPr bwMode="auto">
          <a:xfrm>
            <a:off x="1312863" y="4913313"/>
            <a:ext cx="7061200" cy="677862"/>
          </a:xfrm>
          <a:prstGeom prst="rect">
            <a:avLst/>
          </a:prstGeom>
          <a:solidFill>
            <a:srgbClr val="FF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115888" indent="-115888">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buFont typeface="Monotype Sorts"/>
              <a:buNone/>
            </a:pPr>
            <a:r>
              <a:rPr lang="en-US" altLang="en-US" sz="2000"/>
              <a:t>IMPORTANT NOTE: If you cannot run the buttons, see </a:t>
            </a:r>
            <a:r>
              <a:rPr lang="en-US" altLang="en-US" sz="2000">
                <a:hlinkClick r:id="rId2"/>
              </a:rPr>
              <a:t>https://liveexample.pearsoncmg.com/slide/javaslidenote.doc</a:t>
            </a:r>
            <a:r>
              <a:rPr lang="en-US" altLang="en-US" sz="2000"/>
              <a:t>.</a:t>
            </a:r>
          </a:p>
        </p:txBody>
      </p:sp>
      <p:sp>
        <p:nvSpPr>
          <p:cNvPr id="20486" name="Rectangle 8">
            <a:hlinkClick r:id="rId3"/>
            <a:extLst>
              <a:ext uri="{FF2B5EF4-FFF2-40B4-BE49-F238E27FC236}">
                <a16:creationId xmlns:a16="http://schemas.microsoft.com/office/drawing/2014/main" id="{A30B0EF1-0EA7-4E3F-B131-CE6AABF55928}"/>
              </a:ext>
            </a:extLst>
          </p:cNvPr>
          <p:cNvSpPr>
            <a:spLocks noChangeArrowheads="1"/>
          </p:cNvSpPr>
          <p:nvPr/>
        </p:nvSpPr>
        <p:spPr bwMode="auto">
          <a:xfrm>
            <a:off x="3549650" y="5810250"/>
            <a:ext cx="2430463"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RepeatAdditionQuiz</a:t>
            </a:r>
          </a:p>
        </p:txBody>
      </p:sp>
      <p:sp>
        <p:nvSpPr>
          <p:cNvPr id="20487" name="AutoShape 10">
            <a:hlinkClick r:id="rId4" action="ppaction://program" highlightClick="1"/>
            <a:extLst>
              <a:ext uri="{FF2B5EF4-FFF2-40B4-BE49-F238E27FC236}">
                <a16:creationId xmlns:a16="http://schemas.microsoft.com/office/drawing/2014/main" id="{5AB63D85-76D3-47CE-B16B-C1CA1ED23E36}"/>
              </a:ext>
            </a:extLst>
          </p:cNvPr>
          <p:cNvSpPr>
            <a:spLocks noChangeArrowheads="1"/>
          </p:cNvSpPr>
          <p:nvPr/>
        </p:nvSpPr>
        <p:spPr bwMode="auto">
          <a:xfrm>
            <a:off x="6186488" y="5803900"/>
            <a:ext cx="1008062" cy="3810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latin typeface="Book Antiqua" panose="02040602050305030304" pitchFamily="18" charset="0"/>
              </a:rPr>
              <a:t>Run</a:t>
            </a:r>
            <a:endParaRPr lang="en-US" altLang="en-US" sz="18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4">
            <a:extLst>
              <a:ext uri="{FF2B5EF4-FFF2-40B4-BE49-F238E27FC236}">
                <a16:creationId xmlns:a16="http://schemas.microsoft.com/office/drawing/2014/main" id="{F5976CEE-521E-498B-9263-F8FA98FFAFF4}"/>
              </a:ext>
            </a:extLst>
          </p:cNvPr>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1F28B479-EA37-49C8-B2D1-C41125CC7392}" type="slidenum">
              <a:rPr lang="en-US" altLang="en-US" sz="1400"/>
              <a:pPr>
                <a:spcBef>
                  <a:spcPct val="0"/>
                </a:spcBef>
                <a:buClrTx/>
                <a:buSzTx/>
                <a:buFontTx/>
                <a:buNone/>
              </a:pPr>
              <a:t>17</a:t>
            </a:fld>
            <a:endParaRPr lang="en-US" altLang="en-US" sz="1400"/>
          </a:p>
        </p:txBody>
      </p:sp>
      <p:sp>
        <p:nvSpPr>
          <p:cNvPr id="21507" name="Rectangle 2">
            <a:extLst>
              <a:ext uri="{FF2B5EF4-FFF2-40B4-BE49-F238E27FC236}">
                <a16:creationId xmlns:a16="http://schemas.microsoft.com/office/drawing/2014/main" id="{593588DE-258C-4ED9-B3E5-727233AF7BF4}"/>
              </a:ext>
            </a:extLst>
          </p:cNvPr>
          <p:cNvSpPr>
            <a:spLocks noGrp="1" noChangeArrowheads="1"/>
          </p:cNvSpPr>
          <p:nvPr>
            <p:ph type="title"/>
          </p:nvPr>
        </p:nvSpPr>
        <p:spPr>
          <a:xfrm>
            <a:off x="0" y="241300"/>
            <a:ext cx="9144000" cy="628650"/>
          </a:xfrm>
        </p:spPr>
        <p:txBody>
          <a:bodyPr/>
          <a:lstStyle/>
          <a:p>
            <a:r>
              <a:rPr lang="en-US" altLang="en-US" sz="3600"/>
              <a:t>Problem: Guessing Numbers</a:t>
            </a:r>
            <a:r>
              <a:rPr lang="en-US" altLang="en-US" sz="4000"/>
              <a:t> </a:t>
            </a:r>
          </a:p>
        </p:txBody>
      </p:sp>
      <p:sp>
        <p:nvSpPr>
          <p:cNvPr id="21508" name="Rectangle 3">
            <a:extLst>
              <a:ext uri="{FF2B5EF4-FFF2-40B4-BE49-F238E27FC236}">
                <a16:creationId xmlns:a16="http://schemas.microsoft.com/office/drawing/2014/main" id="{2C224067-4A6B-466A-B263-A6ED67CFE000}"/>
              </a:ext>
            </a:extLst>
          </p:cNvPr>
          <p:cNvSpPr>
            <a:spLocks noGrp="1" noChangeArrowheads="1"/>
          </p:cNvSpPr>
          <p:nvPr>
            <p:ph type="body" idx="1"/>
          </p:nvPr>
        </p:nvSpPr>
        <p:spPr>
          <a:xfrm>
            <a:off x="309563" y="1009650"/>
            <a:ext cx="8534400" cy="4186238"/>
          </a:xfrm>
        </p:spPr>
        <p:txBody>
          <a:bodyPr/>
          <a:lstStyle/>
          <a:p>
            <a:pPr marL="0" indent="0">
              <a:spcBef>
                <a:spcPct val="100000"/>
              </a:spcBef>
              <a:buFont typeface="Monotype Sorts"/>
              <a:buNone/>
            </a:pPr>
            <a:r>
              <a:rPr lang="en-US" altLang="en-US"/>
              <a:t>Write a program that randomly generates an integer between </a:t>
            </a:r>
            <a:r>
              <a:rPr lang="en-US" altLang="en-US" u="sng"/>
              <a:t>0</a:t>
            </a:r>
            <a:r>
              <a:rPr lang="en-US" altLang="en-US"/>
              <a:t> and </a:t>
            </a:r>
            <a:r>
              <a:rPr lang="en-US" altLang="en-US" u="sng"/>
              <a:t>100</a:t>
            </a:r>
            <a:r>
              <a:rPr lang="en-US" altLang="en-US"/>
              <a:t>, inclusive. The program prompts the user to enter a number continuously until the number matches the randomly generated number. For each user input, the program tells the user whether the input is too low or too high, so the user can choose the next input intelligently. Here is a sample run: </a:t>
            </a:r>
          </a:p>
        </p:txBody>
      </p:sp>
      <p:sp>
        <p:nvSpPr>
          <p:cNvPr id="21509" name="Rectangle 10">
            <a:hlinkClick r:id="rId2"/>
            <a:extLst>
              <a:ext uri="{FF2B5EF4-FFF2-40B4-BE49-F238E27FC236}">
                <a16:creationId xmlns:a16="http://schemas.microsoft.com/office/drawing/2014/main" id="{DC20116A-42F8-41A4-9C4D-40624C3CB37E}"/>
              </a:ext>
            </a:extLst>
          </p:cNvPr>
          <p:cNvSpPr>
            <a:spLocks noChangeArrowheads="1"/>
          </p:cNvSpPr>
          <p:nvPr/>
        </p:nvSpPr>
        <p:spPr bwMode="auto">
          <a:xfrm>
            <a:off x="4384675" y="5316538"/>
            <a:ext cx="2649538"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GuessNumberOneTime</a:t>
            </a:r>
          </a:p>
        </p:txBody>
      </p:sp>
      <p:sp>
        <p:nvSpPr>
          <p:cNvPr id="21510" name="AutoShape 10">
            <a:hlinkClick r:id="rId3" action="ppaction://program" highlightClick="1"/>
            <a:extLst>
              <a:ext uri="{FF2B5EF4-FFF2-40B4-BE49-F238E27FC236}">
                <a16:creationId xmlns:a16="http://schemas.microsoft.com/office/drawing/2014/main" id="{3A510CCC-FD7D-4AE2-B27A-7A39AA2ED087}"/>
              </a:ext>
            </a:extLst>
          </p:cNvPr>
          <p:cNvSpPr>
            <a:spLocks noChangeArrowheads="1"/>
          </p:cNvSpPr>
          <p:nvPr/>
        </p:nvSpPr>
        <p:spPr bwMode="auto">
          <a:xfrm>
            <a:off x="7107238" y="5310188"/>
            <a:ext cx="1006475" cy="3810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latin typeface="Book Antiqua" panose="02040602050305030304" pitchFamily="18" charset="0"/>
              </a:rPr>
              <a:t>Run</a:t>
            </a:r>
            <a:endParaRPr lang="en-US" altLang="en-US" sz="1800"/>
          </a:p>
        </p:txBody>
      </p:sp>
      <p:sp>
        <p:nvSpPr>
          <p:cNvPr id="21511" name="Rectangle 13">
            <a:hlinkClick r:id="rId4"/>
            <a:extLst>
              <a:ext uri="{FF2B5EF4-FFF2-40B4-BE49-F238E27FC236}">
                <a16:creationId xmlns:a16="http://schemas.microsoft.com/office/drawing/2014/main" id="{EA637280-A60A-45C9-9A02-08BF481F1132}"/>
              </a:ext>
            </a:extLst>
          </p:cNvPr>
          <p:cNvSpPr>
            <a:spLocks noChangeArrowheads="1"/>
          </p:cNvSpPr>
          <p:nvPr/>
        </p:nvSpPr>
        <p:spPr bwMode="auto">
          <a:xfrm>
            <a:off x="4384675" y="5778500"/>
            <a:ext cx="2649538"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GuessNumber</a:t>
            </a:r>
          </a:p>
        </p:txBody>
      </p:sp>
      <p:sp>
        <p:nvSpPr>
          <p:cNvPr id="21512" name="AutoShape 10">
            <a:hlinkClick r:id="rId5" action="ppaction://program" highlightClick="1"/>
            <a:extLst>
              <a:ext uri="{FF2B5EF4-FFF2-40B4-BE49-F238E27FC236}">
                <a16:creationId xmlns:a16="http://schemas.microsoft.com/office/drawing/2014/main" id="{4B9057F9-C5E2-4650-9DC4-AE089E97E26A}"/>
              </a:ext>
            </a:extLst>
          </p:cNvPr>
          <p:cNvSpPr>
            <a:spLocks noChangeArrowheads="1"/>
          </p:cNvSpPr>
          <p:nvPr/>
        </p:nvSpPr>
        <p:spPr bwMode="auto">
          <a:xfrm>
            <a:off x="7107238" y="5772150"/>
            <a:ext cx="1006475" cy="3810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latin typeface="Book Antiqua" panose="02040602050305030304" pitchFamily="18" charset="0"/>
              </a:rPr>
              <a:t>Run</a:t>
            </a:r>
            <a:endParaRPr lang="en-US" altLang="en-US" sz="18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4">
            <a:extLst>
              <a:ext uri="{FF2B5EF4-FFF2-40B4-BE49-F238E27FC236}">
                <a16:creationId xmlns:a16="http://schemas.microsoft.com/office/drawing/2014/main" id="{86D49F10-3B99-4F7B-BEF9-EE5C1B390DE4}"/>
              </a:ext>
            </a:extLst>
          </p:cNvPr>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8C1550FE-7845-47A4-8186-9BC6FA78D22B}" type="slidenum">
              <a:rPr lang="en-US" altLang="en-US" sz="1400"/>
              <a:pPr>
                <a:spcBef>
                  <a:spcPct val="0"/>
                </a:spcBef>
                <a:buClrTx/>
                <a:buSzTx/>
                <a:buFontTx/>
                <a:buNone/>
              </a:pPr>
              <a:t>18</a:t>
            </a:fld>
            <a:endParaRPr lang="en-US" altLang="en-US" sz="1400"/>
          </a:p>
        </p:txBody>
      </p:sp>
      <p:sp>
        <p:nvSpPr>
          <p:cNvPr id="22531" name="Rectangle 2">
            <a:extLst>
              <a:ext uri="{FF2B5EF4-FFF2-40B4-BE49-F238E27FC236}">
                <a16:creationId xmlns:a16="http://schemas.microsoft.com/office/drawing/2014/main" id="{95EC0A9D-E46B-4A2A-8878-C96B5590457A}"/>
              </a:ext>
            </a:extLst>
          </p:cNvPr>
          <p:cNvSpPr>
            <a:spLocks noGrp="1" noChangeArrowheads="1"/>
          </p:cNvSpPr>
          <p:nvPr>
            <p:ph type="title"/>
          </p:nvPr>
        </p:nvSpPr>
        <p:spPr>
          <a:xfrm>
            <a:off x="0" y="381000"/>
            <a:ext cx="9144000" cy="628650"/>
          </a:xfrm>
        </p:spPr>
        <p:txBody>
          <a:bodyPr/>
          <a:lstStyle/>
          <a:p>
            <a:r>
              <a:rPr lang="en-US" altLang="en-US" sz="3600"/>
              <a:t>Problem: An Advanced Math Learning Tool</a:t>
            </a:r>
            <a:r>
              <a:rPr lang="en-US" altLang="en-US" sz="4000"/>
              <a:t> </a:t>
            </a:r>
          </a:p>
        </p:txBody>
      </p:sp>
      <p:sp>
        <p:nvSpPr>
          <p:cNvPr id="22532" name="Rectangle 3">
            <a:extLst>
              <a:ext uri="{FF2B5EF4-FFF2-40B4-BE49-F238E27FC236}">
                <a16:creationId xmlns:a16="http://schemas.microsoft.com/office/drawing/2014/main" id="{74FBA9E3-0E4D-4131-8DAB-020456F1F6C2}"/>
              </a:ext>
            </a:extLst>
          </p:cNvPr>
          <p:cNvSpPr>
            <a:spLocks noGrp="1" noChangeArrowheads="1"/>
          </p:cNvSpPr>
          <p:nvPr>
            <p:ph type="body" idx="1"/>
          </p:nvPr>
        </p:nvSpPr>
        <p:spPr>
          <a:xfrm>
            <a:off x="309563" y="1431925"/>
            <a:ext cx="8534400" cy="3187700"/>
          </a:xfrm>
        </p:spPr>
        <p:txBody>
          <a:bodyPr/>
          <a:lstStyle/>
          <a:p>
            <a:pPr marL="0" indent="0">
              <a:spcBef>
                <a:spcPct val="100000"/>
              </a:spcBef>
              <a:buFont typeface="Monotype Sorts"/>
              <a:buNone/>
            </a:pPr>
            <a:r>
              <a:rPr lang="en-US" altLang="en-US"/>
              <a:t>The Math subtraction learning tool program generates just one question for each run. You can use a loop to generate questions repeatedly. This example gives a program that generates five questions and reports the number of the correct answers after a student answers all five questions.</a:t>
            </a:r>
          </a:p>
        </p:txBody>
      </p:sp>
      <p:sp>
        <p:nvSpPr>
          <p:cNvPr id="22533" name="Rectangle 8">
            <a:hlinkClick r:id="rId2"/>
            <a:extLst>
              <a:ext uri="{FF2B5EF4-FFF2-40B4-BE49-F238E27FC236}">
                <a16:creationId xmlns:a16="http://schemas.microsoft.com/office/drawing/2014/main" id="{3A5BD1DB-C766-4232-A8B4-4BC5DDE910FF}"/>
              </a:ext>
            </a:extLst>
          </p:cNvPr>
          <p:cNvSpPr>
            <a:spLocks noChangeArrowheads="1"/>
          </p:cNvSpPr>
          <p:nvPr/>
        </p:nvSpPr>
        <p:spPr bwMode="auto">
          <a:xfrm>
            <a:off x="3957638" y="5586413"/>
            <a:ext cx="2649537"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SubtractionQuizLoop</a:t>
            </a:r>
          </a:p>
        </p:txBody>
      </p:sp>
      <p:sp>
        <p:nvSpPr>
          <p:cNvPr id="22534" name="AutoShape 10">
            <a:hlinkClick r:id="rId3" action="ppaction://program" highlightClick="1"/>
            <a:extLst>
              <a:ext uri="{FF2B5EF4-FFF2-40B4-BE49-F238E27FC236}">
                <a16:creationId xmlns:a16="http://schemas.microsoft.com/office/drawing/2014/main" id="{EA4D9C5C-D71B-4C17-A37D-E1BA64E00D68}"/>
              </a:ext>
            </a:extLst>
          </p:cNvPr>
          <p:cNvSpPr>
            <a:spLocks noChangeArrowheads="1"/>
          </p:cNvSpPr>
          <p:nvPr/>
        </p:nvSpPr>
        <p:spPr bwMode="auto">
          <a:xfrm>
            <a:off x="6680200" y="5580063"/>
            <a:ext cx="1008063" cy="3810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latin typeface="Book Antiqua" panose="02040602050305030304" pitchFamily="18" charset="0"/>
              </a:rPr>
              <a:t>Run</a:t>
            </a:r>
            <a:endParaRPr lang="en-US" altLang="en-US" sz="18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4">
            <a:extLst>
              <a:ext uri="{FF2B5EF4-FFF2-40B4-BE49-F238E27FC236}">
                <a16:creationId xmlns:a16="http://schemas.microsoft.com/office/drawing/2014/main" id="{868B4AF2-C42B-40EF-965B-53D7B4188400}"/>
              </a:ext>
            </a:extLst>
          </p:cNvPr>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5DE0DA9F-63F9-46D4-ABF8-2F426769DED5}" type="slidenum">
              <a:rPr lang="en-US" altLang="en-US" sz="1400"/>
              <a:pPr>
                <a:spcBef>
                  <a:spcPct val="0"/>
                </a:spcBef>
                <a:buClrTx/>
                <a:buSzTx/>
                <a:buFontTx/>
                <a:buNone/>
              </a:pPr>
              <a:t>19</a:t>
            </a:fld>
            <a:endParaRPr lang="en-US" altLang="en-US" sz="1400"/>
          </a:p>
        </p:txBody>
      </p:sp>
      <p:sp>
        <p:nvSpPr>
          <p:cNvPr id="23555" name="Rectangle 2">
            <a:extLst>
              <a:ext uri="{FF2B5EF4-FFF2-40B4-BE49-F238E27FC236}">
                <a16:creationId xmlns:a16="http://schemas.microsoft.com/office/drawing/2014/main" id="{FFC38272-5344-4640-8084-9054990206DE}"/>
              </a:ext>
            </a:extLst>
          </p:cNvPr>
          <p:cNvSpPr>
            <a:spLocks noGrp="1" noChangeArrowheads="1"/>
          </p:cNvSpPr>
          <p:nvPr>
            <p:ph type="title"/>
          </p:nvPr>
        </p:nvSpPr>
        <p:spPr>
          <a:xfrm>
            <a:off x="152400" y="228600"/>
            <a:ext cx="8763000" cy="895350"/>
          </a:xfrm>
        </p:spPr>
        <p:txBody>
          <a:bodyPr/>
          <a:lstStyle/>
          <a:p>
            <a:r>
              <a:rPr lang="en-US" altLang="en-US"/>
              <a:t>Ending a Loop with a Sentinel Value </a:t>
            </a:r>
          </a:p>
        </p:txBody>
      </p:sp>
      <p:sp>
        <p:nvSpPr>
          <p:cNvPr id="23556" name="Rectangle 3">
            <a:extLst>
              <a:ext uri="{FF2B5EF4-FFF2-40B4-BE49-F238E27FC236}">
                <a16:creationId xmlns:a16="http://schemas.microsoft.com/office/drawing/2014/main" id="{A1772B48-6CD3-423E-AE54-986473D4A976}"/>
              </a:ext>
            </a:extLst>
          </p:cNvPr>
          <p:cNvSpPr>
            <a:spLocks noGrp="1" noChangeArrowheads="1"/>
          </p:cNvSpPr>
          <p:nvPr>
            <p:ph type="body" idx="1"/>
          </p:nvPr>
        </p:nvSpPr>
        <p:spPr>
          <a:xfrm>
            <a:off x="228600" y="1295400"/>
            <a:ext cx="8721725" cy="4092575"/>
          </a:xfrm>
        </p:spPr>
        <p:txBody>
          <a:bodyPr/>
          <a:lstStyle/>
          <a:p>
            <a:pPr marL="0" indent="0">
              <a:spcBef>
                <a:spcPct val="100000"/>
              </a:spcBef>
              <a:buFont typeface="Monotype Sorts"/>
              <a:buNone/>
            </a:pPr>
            <a:r>
              <a:rPr lang="en-US" altLang="en-US"/>
              <a:t>Often the number of times a loop is executed is not predetermined. You may use an input value to signify the end of the loop. Such a value is known as a </a:t>
            </a:r>
            <a:r>
              <a:rPr lang="en-US" altLang="en-US" i="1"/>
              <a:t>sentinel value</a:t>
            </a:r>
            <a:r>
              <a:rPr lang="en-US" altLang="en-US"/>
              <a:t>. </a:t>
            </a:r>
          </a:p>
          <a:p>
            <a:pPr marL="0" indent="0">
              <a:spcBef>
                <a:spcPct val="100000"/>
              </a:spcBef>
              <a:buFont typeface="Monotype Sorts"/>
              <a:buNone/>
            </a:pPr>
            <a:r>
              <a:rPr lang="en-US" altLang="en-US"/>
              <a:t>Write a program that reads and calculates the sum of an unspecified number of integers. The input 0 signifies the end of the input. </a:t>
            </a:r>
          </a:p>
        </p:txBody>
      </p:sp>
      <p:sp>
        <p:nvSpPr>
          <p:cNvPr id="23557" name="Rectangle 7">
            <a:hlinkClick r:id="rId2"/>
            <a:extLst>
              <a:ext uri="{FF2B5EF4-FFF2-40B4-BE49-F238E27FC236}">
                <a16:creationId xmlns:a16="http://schemas.microsoft.com/office/drawing/2014/main" id="{BD737F38-FCF4-438F-B84D-1685F79EE41C}"/>
              </a:ext>
            </a:extLst>
          </p:cNvPr>
          <p:cNvSpPr>
            <a:spLocks noChangeArrowheads="1"/>
          </p:cNvSpPr>
          <p:nvPr/>
        </p:nvSpPr>
        <p:spPr bwMode="auto">
          <a:xfrm>
            <a:off x="5302250" y="5541963"/>
            <a:ext cx="1839913"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SentinelValue</a:t>
            </a:r>
          </a:p>
        </p:txBody>
      </p:sp>
      <p:sp>
        <p:nvSpPr>
          <p:cNvPr id="23558" name="AutoShape 10">
            <a:hlinkClick r:id="rId3" action="ppaction://program" highlightClick="1"/>
            <a:extLst>
              <a:ext uri="{FF2B5EF4-FFF2-40B4-BE49-F238E27FC236}">
                <a16:creationId xmlns:a16="http://schemas.microsoft.com/office/drawing/2014/main" id="{53CFB779-9604-4690-8375-7AAC25BF1E5D}"/>
              </a:ext>
            </a:extLst>
          </p:cNvPr>
          <p:cNvSpPr>
            <a:spLocks noChangeArrowheads="1"/>
          </p:cNvSpPr>
          <p:nvPr/>
        </p:nvSpPr>
        <p:spPr bwMode="auto">
          <a:xfrm>
            <a:off x="7331075" y="5541963"/>
            <a:ext cx="700088" cy="3810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latin typeface="Book Antiqua" panose="02040602050305030304" pitchFamily="18" charset="0"/>
              </a:rPr>
              <a:t>Run</a:t>
            </a:r>
            <a:endParaRPr lang="en-US" altLang="en-US" sz="18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4">
            <a:extLst>
              <a:ext uri="{FF2B5EF4-FFF2-40B4-BE49-F238E27FC236}">
                <a16:creationId xmlns:a16="http://schemas.microsoft.com/office/drawing/2014/main" id="{E85361F3-1063-4221-BF2D-AADD22C8ED81}"/>
              </a:ext>
            </a:extLst>
          </p:cNvPr>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A8ABB5F4-CD30-43DB-A040-90FB6B0F40A3}" type="slidenum">
              <a:rPr lang="en-US" altLang="en-US" sz="1400"/>
              <a:pPr>
                <a:spcBef>
                  <a:spcPct val="0"/>
                </a:spcBef>
                <a:buClrTx/>
                <a:buSzTx/>
                <a:buFontTx/>
                <a:buNone/>
              </a:pPr>
              <a:t>2</a:t>
            </a:fld>
            <a:endParaRPr lang="en-US" altLang="en-US" sz="1400"/>
          </a:p>
        </p:txBody>
      </p:sp>
      <p:sp>
        <p:nvSpPr>
          <p:cNvPr id="4099" name="Rectangle 2">
            <a:extLst>
              <a:ext uri="{FF2B5EF4-FFF2-40B4-BE49-F238E27FC236}">
                <a16:creationId xmlns:a16="http://schemas.microsoft.com/office/drawing/2014/main" id="{AC6F6313-34DE-493B-893A-504C68976822}"/>
              </a:ext>
            </a:extLst>
          </p:cNvPr>
          <p:cNvSpPr>
            <a:spLocks noGrp="1" noChangeArrowheads="1"/>
          </p:cNvSpPr>
          <p:nvPr>
            <p:ph type="title"/>
          </p:nvPr>
        </p:nvSpPr>
        <p:spPr>
          <a:xfrm>
            <a:off x="152400" y="228600"/>
            <a:ext cx="8763000" cy="1066800"/>
          </a:xfrm>
        </p:spPr>
        <p:txBody>
          <a:bodyPr/>
          <a:lstStyle/>
          <a:p>
            <a:r>
              <a:rPr lang="en-US" altLang="en-US"/>
              <a:t>Motivations</a:t>
            </a:r>
          </a:p>
        </p:txBody>
      </p:sp>
      <p:sp>
        <p:nvSpPr>
          <p:cNvPr id="4100" name="Rectangle 3">
            <a:extLst>
              <a:ext uri="{FF2B5EF4-FFF2-40B4-BE49-F238E27FC236}">
                <a16:creationId xmlns:a16="http://schemas.microsoft.com/office/drawing/2014/main" id="{643DECD5-EDB6-432D-8796-951F2AD8061B}"/>
              </a:ext>
            </a:extLst>
          </p:cNvPr>
          <p:cNvSpPr>
            <a:spLocks noGrp="1" noChangeArrowheads="1"/>
          </p:cNvSpPr>
          <p:nvPr>
            <p:ph type="body" idx="1"/>
          </p:nvPr>
        </p:nvSpPr>
        <p:spPr>
          <a:xfrm>
            <a:off x="231775" y="1371600"/>
            <a:ext cx="8683625" cy="4114800"/>
          </a:xfrm>
        </p:spPr>
        <p:txBody>
          <a:bodyPr/>
          <a:lstStyle/>
          <a:p>
            <a:pPr marL="0" indent="0">
              <a:lnSpc>
                <a:spcPct val="90000"/>
              </a:lnSpc>
              <a:buFont typeface="Monotype Sorts"/>
              <a:buNone/>
            </a:pPr>
            <a:r>
              <a:rPr lang="en-US" altLang="en-US" dirty="0"/>
              <a:t>Suppose that you need to print a string (e.g., "Welcome to Java!") a hundred times.</a:t>
            </a:r>
            <a:endParaRPr lang="tr-TR" altLang="en-US" dirty="0"/>
          </a:p>
          <a:p>
            <a:pPr marL="0" indent="0">
              <a:lnSpc>
                <a:spcPct val="90000"/>
              </a:lnSpc>
              <a:buFont typeface="Monotype Sorts"/>
              <a:buNone/>
            </a:pPr>
            <a:r>
              <a:rPr lang="en-US" altLang="en-US" dirty="0"/>
              <a:t>It would be tedious to have to write the following statement a hundred times:</a:t>
            </a:r>
          </a:p>
          <a:p>
            <a:pPr marL="0" indent="0">
              <a:lnSpc>
                <a:spcPct val="90000"/>
              </a:lnSpc>
              <a:buFont typeface="Monotype Sorts"/>
              <a:buNone/>
            </a:pPr>
            <a:endParaRPr lang="en-US" altLang="en-US" u="sng" dirty="0"/>
          </a:p>
          <a:p>
            <a:pPr marL="0" indent="0">
              <a:lnSpc>
                <a:spcPct val="90000"/>
              </a:lnSpc>
              <a:buFont typeface="Monotype Sorts"/>
              <a:buNone/>
            </a:pPr>
            <a:r>
              <a:rPr lang="en-US" altLang="en-US" dirty="0" err="1"/>
              <a:t>System.out.println</a:t>
            </a:r>
            <a:r>
              <a:rPr lang="en-US" altLang="en-US" dirty="0"/>
              <a:t>("Welcome to Java!");</a:t>
            </a:r>
          </a:p>
          <a:p>
            <a:pPr marL="0" indent="0">
              <a:lnSpc>
                <a:spcPct val="90000"/>
              </a:lnSpc>
              <a:buFont typeface="Monotype Sorts"/>
              <a:buNone/>
            </a:pPr>
            <a:endParaRPr lang="en-US" altLang="en-US" dirty="0"/>
          </a:p>
          <a:p>
            <a:pPr marL="0" indent="0">
              <a:lnSpc>
                <a:spcPct val="90000"/>
              </a:lnSpc>
              <a:buFont typeface="Monotype Sorts"/>
              <a:buNone/>
            </a:pPr>
            <a:r>
              <a:rPr lang="en-US" altLang="en-US" dirty="0"/>
              <a:t>So, how do you solve this problem?</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4">
            <a:extLst>
              <a:ext uri="{FF2B5EF4-FFF2-40B4-BE49-F238E27FC236}">
                <a16:creationId xmlns:a16="http://schemas.microsoft.com/office/drawing/2014/main" id="{BC18D102-482B-4B82-837B-C36E49B0F60E}"/>
              </a:ext>
            </a:extLst>
          </p:cNvPr>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1344945B-09B5-4D13-9DC7-CF350606412D}" type="slidenum">
              <a:rPr lang="en-US" altLang="en-US" sz="1400"/>
              <a:pPr>
                <a:spcBef>
                  <a:spcPct val="0"/>
                </a:spcBef>
                <a:buClrTx/>
                <a:buSzTx/>
                <a:buFontTx/>
                <a:buNone/>
              </a:pPr>
              <a:t>20</a:t>
            </a:fld>
            <a:endParaRPr lang="en-US" altLang="en-US" sz="1400"/>
          </a:p>
        </p:txBody>
      </p:sp>
      <p:sp>
        <p:nvSpPr>
          <p:cNvPr id="24579" name="Rectangle 2">
            <a:extLst>
              <a:ext uri="{FF2B5EF4-FFF2-40B4-BE49-F238E27FC236}">
                <a16:creationId xmlns:a16="http://schemas.microsoft.com/office/drawing/2014/main" id="{F9C6CBE3-A226-4E44-B4C1-44DC1F16BBEB}"/>
              </a:ext>
            </a:extLst>
          </p:cNvPr>
          <p:cNvSpPr>
            <a:spLocks noGrp="1" noChangeArrowheads="1"/>
          </p:cNvSpPr>
          <p:nvPr>
            <p:ph type="title"/>
          </p:nvPr>
        </p:nvSpPr>
        <p:spPr>
          <a:xfrm>
            <a:off x="685800" y="76200"/>
            <a:ext cx="7772400" cy="685800"/>
          </a:xfrm>
        </p:spPr>
        <p:txBody>
          <a:bodyPr/>
          <a:lstStyle/>
          <a:p>
            <a:r>
              <a:rPr lang="en-US" altLang="en-US"/>
              <a:t>Caution</a:t>
            </a:r>
            <a:endParaRPr lang="en-US" altLang="en-US">
              <a:solidFill>
                <a:schemeClr val="tx1"/>
              </a:solidFill>
            </a:endParaRPr>
          </a:p>
        </p:txBody>
      </p:sp>
      <p:sp>
        <p:nvSpPr>
          <p:cNvPr id="24580" name="Rectangle 3">
            <a:extLst>
              <a:ext uri="{FF2B5EF4-FFF2-40B4-BE49-F238E27FC236}">
                <a16:creationId xmlns:a16="http://schemas.microsoft.com/office/drawing/2014/main" id="{D17AE43F-D93E-4EC8-9147-D4666E3C2F03}"/>
              </a:ext>
            </a:extLst>
          </p:cNvPr>
          <p:cNvSpPr>
            <a:spLocks noGrp="1" noChangeArrowheads="1"/>
          </p:cNvSpPr>
          <p:nvPr>
            <p:ph type="body" idx="1"/>
          </p:nvPr>
        </p:nvSpPr>
        <p:spPr>
          <a:xfrm>
            <a:off x="304800" y="971550"/>
            <a:ext cx="8645525" cy="2495550"/>
          </a:xfrm>
        </p:spPr>
        <p:txBody>
          <a:bodyPr/>
          <a:lstStyle/>
          <a:p>
            <a:pPr marL="0" indent="0">
              <a:lnSpc>
                <a:spcPct val="90000"/>
              </a:lnSpc>
              <a:buFont typeface="Monotype Sorts"/>
              <a:buNone/>
            </a:pPr>
            <a:r>
              <a:rPr lang="en-US" altLang="en-US" sz="2900"/>
              <a:t>Don’t use floating-point values for equality checking in a loop control. Since floating-point values are approximations for some values, using them could result in imprecise counter values and inaccurate results. Consider the following code for computing 1 + 0.9 + 0.8 + ... + 0.1:</a:t>
            </a:r>
          </a:p>
        </p:txBody>
      </p:sp>
      <p:sp>
        <p:nvSpPr>
          <p:cNvPr id="24581" name="Rectangle 4">
            <a:extLst>
              <a:ext uri="{FF2B5EF4-FFF2-40B4-BE49-F238E27FC236}">
                <a16:creationId xmlns:a16="http://schemas.microsoft.com/office/drawing/2014/main" id="{E71ED13E-4804-442F-A89D-D28980DAF8CC}"/>
              </a:ext>
            </a:extLst>
          </p:cNvPr>
          <p:cNvSpPr>
            <a:spLocks noChangeArrowheads="1"/>
          </p:cNvSpPr>
          <p:nvPr/>
        </p:nvSpPr>
        <p:spPr bwMode="auto">
          <a:xfrm>
            <a:off x="309563" y="3697288"/>
            <a:ext cx="8602662" cy="2611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lnSpc>
                <a:spcPct val="80000"/>
              </a:lnSpc>
              <a:spcBef>
                <a:spcPct val="20000"/>
              </a:spcBef>
              <a:buClr>
                <a:schemeClr val="tx2"/>
              </a:buClr>
              <a:buSzPct val="75000"/>
              <a:buFont typeface="Monotype Sorts" pitchFamily="2" charset="2"/>
              <a:buNone/>
              <a:defRPr/>
            </a:pPr>
            <a:r>
              <a:rPr lang="en-US" sz="2900" b="1" dirty="0">
                <a:solidFill>
                  <a:schemeClr val="accent4"/>
                </a:solidFill>
                <a:cs typeface="+mn-cs"/>
              </a:rPr>
              <a:t>double</a:t>
            </a:r>
            <a:r>
              <a:rPr lang="en-US" sz="2900" dirty="0">
                <a:solidFill>
                  <a:schemeClr val="accent4"/>
                </a:solidFill>
                <a:cs typeface="+mn-cs"/>
              </a:rPr>
              <a:t> item = 1; </a:t>
            </a:r>
            <a:r>
              <a:rPr lang="en-US" sz="2900" b="1" dirty="0">
                <a:solidFill>
                  <a:schemeClr val="accent4"/>
                </a:solidFill>
                <a:cs typeface="+mn-cs"/>
              </a:rPr>
              <a:t>double</a:t>
            </a:r>
            <a:r>
              <a:rPr lang="en-US" sz="2900" dirty="0">
                <a:solidFill>
                  <a:schemeClr val="accent4"/>
                </a:solidFill>
                <a:cs typeface="+mn-cs"/>
              </a:rPr>
              <a:t> sum = 0;</a:t>
            </a:r>
            <a:endParaRPr lang="en-US" sz="2900" b="1" dirty="0">
              <a:solidFill>
                <a:schemeClr val="accent4"/>
              </a:solidFill>
              <a:cs typeface="+mn-cs"/>
            </a:endParaRPr>
          </a:p>
          <a:p>
            <a:pPr>
              <a:lnSpc>
                <a:spcPct val="80000"/>
              </a:lnSpc>
              <a:spcBef>
                <a:spcPct val="20000"/>
              </a:spcBef>
              <a:buClr>
                <a:schemeClr val="tx2"/>
              </a:buClr>
              <a:buSzPct val="75000"/>
              <a:buFont typeface="Monotype Sorts" pitchFamily="2" charset="2"/>
              <a:buNone/>
              <a:defRPr/>
            </a:pPr>
            <a:r>
              <a:rPr lang="en-US" sz="2900" b="1" dirty="0">
                <a:solidFill>
                  <a:schemeClr val="accent4"/>
                </a:solidFill>
                <a:cs typeface="+mn-cs"/>
              </a:rPr>
              <a:t>while</a:t>
            </a:r>
            <a:r>
              <a:rPr lang="en-US" sz="2900" dirty="0">
                <a:solidFill>
                  <a:schemeClr val="accent4"/>
                </a:solidFill>
                <a:cs typeface="+mn-cs"/>
              </a:rPr>
              <a:t> (item != 0) { // No guarantee item will be 0</a:t>
            </a:r>
          </a:p>
          <a:p>
            <a:pPr>
              <a:lnSpc>
                <a:spcPct val="80000"/>
              </a:lnSpc>
              <a:spcBef>
                <a:spcPct val="20000"/>
              </a:spcBef>
              <a:buClr>
                <a:schemeClr val="tx2"/>
              </a:buClr>
              <a:buSzPct val="75000"/>
              <a:buFont typeface="Monotype Sorts" pitchFamily="2" charset="2"/>
              <a:buNone/>
              <a:defRPr/>
            </a:pPr>
            <a:r>
              <a:rPr lang="en-US" sz="2900" dirty="0">
                <a:solidFill>
                  <a:schemeClr val="accent4"/>
                </a:solidFill>
                <a:cs typeface="+mn-cs"/>
              </a:rPr>
              <a:t>  sum += item;</a:t>
            </a:r>
          </a:p>
          <a:p>
            <a:pPr>
              <a:lnSpc>
                <a:spcPct val="80000"/>
              </a:lnSpc>
              <a:spcBef>
                <a:spcPct val="20000"/>
              </a:spcBef>
              <a:buClr>
                <a:schemeClr val="tx2"/>
              </a:buClr>
              <a:buSzPct val="75000"/>
              <a:buFont typeface="Monotype Sorts" pitchFamily="2" charset="2"/>
              <a:buNone/>
              <a:defRPr/>
            </a:pPr>
            <a:r>
              <a:rPr lang="en-US" sz="2900" dirty="0">
                <a:solidFill>
                  <a:schemeClr val="accent4"/>
                </a:solidFill>
                <a:cs typeface="+mn-cs"/>
              </a:rPr>
              <a:t>  item -= 0.1;</a:t>
            </a:r>
          </a:p>
          <a:p>
            <a:pPr>
              <a:lnSpc>
                <a:spcPct val="80000"/>
              </a:lnSpc>
              <a:spcBef>
                <a:spcPct val="20000"/>
              </a:spcBef>
              <a:buClr>
                <a:schemeClr val="tx2"/>
              </a:buClr>
              <a:buSzPct val="75000"/>
              <a:buFont typeface="Monotype Sorts" pitchFamily="2" charset="2"/>
              <a:buNone/>
              <a:defRPr/>
            </a:pPr>
            <a:r>
              <a:rPr lang="en-US" sz="2900" dirty="0">
                <a:solidFill>
                  <a:schemeClr val="accent4"/>
                </a:solidFill>
                <a:cs typeface="+mn-cs"/>
              </a:rPr>
              <a:t>}</a:t>
            </a:r>
          </a:p>
          <a:p>
            <a:pPr>
              <a:lnSpc>
                <a:spcPct val="80000"/>
              </a:lnSpc>
              <a:spcBef>
                <a:spcPct val="20000"/>
              </a:spcBef>
              <a:buClr>
                <a:schemeClr val="tx2"/>
              </a:buClr>
              <a:buSzPct val="75000"/>
              <a:buFont typeface="Monotype Sorts" pitchFamily="2" charset="2"/>
              <a:buNone/>
              <a:defRPr/>
            </a:pPr>
            <a:r>
              <a:rPr lang="en-US" sz="2900" dirty="0" err="1">
                <a:solidFill>
                  <a:schemeClr val="accent4"/>
                </a:solidFill>
                <a:cs typeface="+mn-cs"/>
              </a:rPr>
              <a:t>System.out.println</a:t>
            </a:r>
            <a:r>
              <a:rPr lang="en-US" sz="2900" dirty="0">
                <a:solidFill>
                  <a:schemeClr val="accent4"/>
                </a:solidFill>
                <a:cs typeface="+mn-cs"/>
              </a:rPr>
              <a:t>(sum);</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lstStyle/>
          <a:p>
            <a:r>
              <a:rPr lang="tr-TR" dirty="0">
                <a:sym typeface="Wingdings" panose="05000000000000000000" pitchFamily="2" charset="2"/>
              </a:rPr>
              <a:t></a:t>
            </a:r>
            <a:r>
              <a:rPr lang="tr-TR" dirty="0"/>
              <a:t>  </a:t>
            </a:r>
            <a:r>
              <a:rPr lang="tr-TR" b="1" dirty="0" err="1">
                <a:latin typeface="Bell MT" panose="02020503060305020303" pitchFamily="18" charset="0"/>
              </a:rPr>
              <a:t>Check</a:t>
            </a:r>
            <a:r>
              <a:rPr lang="tr-TR" b="1" dirty="0">
                <a:latin typeface="Bell MT" panose="02020503060305020303" pitchFamily="18" charset="0"/>
              </a:rPr>
              <a:t> Point</a:t>
            </a:r>
            <a:endParaRPr lang="en-US" b="1" dirty="0">
              <a:latin typeface="Bell MT" panose="02020503060305020303" pitchFamily="18" charset="0"/>
            </a:endParaRPr>
          </a:p>
        </p:txBody>
      </p:sp>
      <p:sp>
        <p:nvSpPr>
          <p:cNvPr id="3" name="Content Placeholder 2"/>
          <p:cNvSpPr>
            <a:spLocks noGrp="1"/>
          </p:cNvSpPr>
          <p:nvPr>
            <p:ph idx="1"/>
          </p:nvPr>
        </p:nvSpPr>
        <p:spPr>
          <a:xfrm>
            <a:off x="685800" y="1657349"/>
            <a:ext cx="7772400" cy="4741863"/>
          </a:xfrm>
        </p:spPr>
        <p:txBody>
          <a:bodyPr>
            <a:normAutofit/>
          </a:bodyPr>
          <a:lstStyle/>
          <a:p>
            <a:r>
              <a:rPr lang="en-US" sz="2000" dirty="0">
                <a:latin typeface="Calibri" panose="020F0502020204030204" pitchFamily="34" charset="0"/>
                <a:cs typeface="Calibri" panose="020F0502020204030204" pitchFamily="34" charset="0"/>
              </a:rPr>
              <a:t>Analyze the following code. Is count &lt; 100 always true, always false, or sometimes true or sometimes false at Point A, Point B, and Point C?</a:t>
            </a:r>
            <a:br>
              <a:rPr lang="tr-TR" sz="2000" dirty="0">
                <a:latin typeface="Calibri" panose="020F0502020204030204" pitchFamily="34" charset="0"/>
                <a:cs typeface="Calibri" panose="020F0502020204030204" pitchFamily="34" charset="0"/>
              </a:rPr>
            </a:br>
            <a:br>
              <a:rPr lang="tr-TR" sz="1000" dirty="0">
                <a:latin typeface="Consolas" panose="020B0609020204030204" pitchFamily="49" charset="0"/>
                <a:cs typeface="Calibri" panose="020F0502020204030204" pitchFamily="34" charset="0"/>
              </a:rPr>
            </a:br>
            <a:r>
              <a:rPr lang="en-US" sz="1600" dirty="0">
                <a:latin typeface="Consolas" panose="020B0609020204030204" pitchFamily="49" charset="0"/>
                <a:cs typeface="Calibri" panose="020F0502020204030204" pitchFamily="34" charset="0"/>
              </a:rPr>
              <a:t>int count = 0;</a:t>
            </a:r>
            <a:br>
              <a:rPr lang="tr-TR" sz="1600" dirty="0">
                <a:latin typeface="Consolas" panose="020B0609020204030204" pitchFamily="49" charset="0"/>
                <a:cs typeface="Calibri" panose="020F0502020204030204" pitchFamily="34" charset="0"/>
              </a:rPr>
            </a:br>
            <a:r>
              <a:rPr lang="en-US" sz="1600" dirty="0">
                <a:latin typeface="Consolas" panose="020B0609020204030204" pitchFamily="49" charset="0"/>
                <a:cs typeface="Calibri" panose="020F0502020204030204" pitchFamily="34" charset="0"/>
              </a:rPr>
              <a:t>while (count &lt; 100) {</a:t>
            </a:r>
            <a:br>
              <a:rPr lang="tr-TR" sz="1600" dirty="0">
                <a:latin typeface="Consolas" panose="020B0609020204030204" pitchFamily="49" charset="0"/>
                <a:cs typeface="Calibri" panose="020F0502020204030204" pitchFamily="34" charset="0"/>
              </a:rPr>
            </a:br>
            <a:r>
              <a:rPr lang="en-US" sz="1600" dirty="0">
                <a:latin typeface="Consolas" panose="020B0609020204030204" pitchFamily="49" charset="0"/>
                <a:cs typeface="Calibri" panose="020F0502020204030204" pitchFamily="34" charset="0"/>
              </a:rPr>
              <a:t>  // Point A</a:t>
            </a:r>
            <a:br>
              <a:rPr lang="tr-TR" sz="1600" dirty="0">
                <a:latin typeface="Consolas" panose="020B0609020204030204" pitchFamily="49" charset="0"/>
                <a:cs typeface="Calibri" panose="020F0502020204030204" pitchFamily="34" charset="0"/>
              </a:rPr>
            </a:br>
            <a:r>
              <a:rPr lang="en-US" sz="1600" dirty="0">
                <a:latin typeface="Consolas" panose="020B0609020204030204" pitchFamily="49" charset="0"/>
                <a:cs typeface="Calibri" panose="020F0502020204030204" pitchFamily="34" charset="0"/>
              </a:rPr>
              <a:t>  </a:t>
            </a:r>
            <a:r>
              <a:rPr lang="en-US" sz="1600" dirty="0" err="1">
                <a:latin typeface="Consolas" panose="020B0609020204030204" pitchFamily="49" charset="0"/>
                <a:cs typeface="Calibri" panose="020F0502020204030204" pitchFamily="34" charset="0"/>
              </a:rPr>
              <a:t>System.out.println</a:t>
            </a:r>
            <a:r>
              <a:rPr lang="en-US" sz="1600" dirty="0">
                <a:latin typeface="Consolas" panose="020B0609020204030204" pitchFamily="49" charset="0"/>
                <a:cs typeface="Calibri" panose="020F0502020204030204" pitchFamily="34" charset="0"/>
              </a:rPr>
              <a:t>("Welcome to Java!");</a:t>
            </a:r>
            <a:br>
              <a:rPr lang="tr-TR" sz="1600" dirty="0">
                <a:latin typeface="Consolas" panose="020B0609020204030204" pitchFamily="49" charset="0"/>
                <a:cs typeface="Calibri" panose="020F0502020204030204" pitchFamily="34" charset="0"/>
              </a:rPr>
            </a:br>
            <a:r>
              <a:rPr lang="en-US" sz="1600" dirty="0">
                <a:latin typeface="Consolas" panose="020B0609020204030204" pitchFamily="49" charset="0"/>
                <a:cs typeface="Calibri" panose="020F0502020204030204" pitchFamily="34" charset="0"/>
              </a:rPr>
              <a:t>  count++;</a:t>
            </a:r>
            <a:br>
              <a:rPr lang="tr-TR" sz="1600" dirty="0">
                <a:latin typeface="Consolas" panose="020B0609020204030204" pitchFamily="49" charset="0"/>
                <a:cs typeface="Calibri" panose="020F0502020204030204" pitchFamily="34" charset="0"/>
              </a:rPr>
            </a:br>
            <a:r>
              <a:rPr lang="en-US" sz="1600" dirty="0">
                <a:latin typeface="Consolas" panose="020B0609020204030204" pitchFamily="49" charset="0"/>
                <a:cs typeface="Calibri" panose="020F0502020204030204" pitchFamily="34" charset="0"/>
              </a:rPr>
              <a:t>  // Point B</a:t>
            </a:r>
            <a:br>
              <a:rPr lang="tr-TR" sz="1600" dirty="0">
                <a:latin typeface="Consolas" panose="020B0609020204030204" pitchFamily="49" charset="0"/>
                <a:cs typeface="Calibri" panose="020F0502020204030204" pitchFamily="34" charset="0"/>
              </a:rPr>
            </a:br>
            <a:r>
              <a:rPr lang="en-US" sz="1600" dirty="0">
                <a:latin typeface="Consolas" panose="020B0609020204030204" pitchFamily="49" charset="0"/>
                <a:cs typeface="Calibri" panose="020F0502020204030204" pitchFamily="34" charset="0"/>
              </a:rPr>
              <a:t>}</a:t>
            </a:r>
            <a:br>
              <a:rPr lang="tr-TR" sz="1600" dirty="0">
                <a:latin typeface="Consolas" panose="020B0609020204030204" pitchFamily="49" charset="0"/>
                <a:cs typeface="Calibri" panose="020F0502020204030204" pitchFamily="34" charset="0"/>
              </a:rPr>
            </a:br>
            <a:r>
              <a:rPr lang="en-US" sz="1600" dirty="0">
                <a:latin typeface="Consolas" panose="020B0609020204030204" pitchFamily="49" charset="0"/>
                <a:cs typeface="Calibri" panose="020F0502020204030204" pitchFamily="34" charset="0"/>
              </a:rPr>
              <a:t>// Point C</a:t>
            </a:r>
            <a:br>
              <a:rPr lang="tr-TR" sz="1600" dirty="0">
                <a:latin typeface="Consolas" panose="020B0609020204030204" pitchFamily="49" charset="0"/>
                <a:cs typeface="Calibri" panose="020F0502020204030204" pitchFamily="34" charset="0"/>
              </a:rPr>
            </a:br>
            <a:endParaRPr lang="tr-TR" sz="2000" dirty="0">
              <a:latin typeface="Consolas" panose="020B0609020204030204" pitchFamily="49" charset="0"/>
              <a:cs typeface="Calibri" panose="020F0502020204030204" pitchFamily="34" charset="0"/>
            </a:endParaRPr>
          </a:p>
          <a:p>
            <a:pPr marL="0" indent="0">
              <a:buNone/>
            </a:pPr>
            <a:r>
              <a:rPr lang="tr-TR" sz="2000" b="1" dirty="0">
                <a:solidFill>
                  <a:srgbClr val="92D050"/>
                </a:solidFill>
                <a:latin typeface="Calibri" panose="020F0502020204030204" pitchFamily="34" charset="0"/>
                <a:cs typeface="Calibri" panose="020F0502020204030204" pitchFamily="34" charset="0"/>
              </a:rPr>
              <a:t>      &lt;--- ANSWER ---&gt;</a:t>
            </a:r>
          </a:p>
          <a:p>
            <a:r>
              <a:rPr lang="en-US" sz="1600" dirty="0">
                <a:solidFill>
                  <a:srgbClr val="0070C0"/>
                </a:solidFill>
                <a:latin typeface="Consolas" panose="020B0609020204030204" pitchFamily="49" charset="0"/>
                <a:cs typeface="Calibri" panose="020F0502020204030204" pitchFamily="34" charset="0"/>
              </a:rPr>
              <a:t>count &lt; 100 is always true at Point A.</a:t>
            </a:r>
            <a:br>
              <a:rPr lang="tr-TR" sz="1600" dirty="0">
                <a:solidFill>
                  <a:srgbClr val="0070C0"/>
                </a:solidFill>
                <a:latin typeface="Consolas" panose="020B0609020204030204" pitchFamily="49" charset="0"/>
                <a:cs typeface="Calibri" panose="020F0502020204030204" pitchFamily="34" charset="0"/>
              </a:rPr>
            </a:br>
            <a:r>
              <a:rPr lang="en-US" sz="1600" dirty="0">
                <a:solidFill>
                  <a:srgbClr val="0070C0"/>
                </a:solidFill>
                <a:latin typeface="Consolas" panose="020B0609020204030204" pitchFamily="49" charset="0"/>
                <a:cs typeface="Calibri" panose="020F0502020204030204" pitchFamily="34" charset="0"/>
              </a:rPr>
              <a:t>count &lt; 100 always false at Point C.</a:t>
            </a:r>
            <a:br>
              <a:rPr lang="tr-TR" sz="1600" dirty="0">
                <a:solidFill>
                  <a:srgbClr val="0070C0"/>
                </a:solidFill>
                <a:latin typeface="Consolas" panose="020B0609020204030204" pitchFamily="49" charset="0"/>
                <a:cs typeface="Calibri" panose="020F0502020204030204" pitchFamily="34" charset="0"/>
              </a:rPr>
            </a:br>
            <a:r>
              <a:rPr lang="en-US" sz="1600" dirty="0">
                <a:solidFill>
                  <a:srgbClr val="0070C0"/>
                </a:solidFill>
                <a:latin typeface="Consolas" panose="020B0609020204030204" pitchFamily="49" charset="0"/>
                <a:cs typeface="Calibri" panose="020F0502020204030204" pitchFamily="34" charset="0"/>
              </a:rPr>
              <a:t>count &lt; 100 is sometimes true or sometimes false at Point B.</a:t>
            </a:r>
            <a:endParaRPr lang="tr-TR" sz="1600" dirty="0">
              <a:solidFill>
                <a:srgbClr val="0070C0"/>
              </a:solidFill>
              <a:latin typeface="Consolas" panose="020B0609020204030204" pitchFamily="49" charset="0"/>
              <a:cs typeface="Calibri" panose="020F0502020204030204" pitchFamily="34" charset="0"/>
            </a:endParaRPr>
          </a:p>
        </p:txBody>
      </p:sp>
      <p:sp>
        <p:nvSpPr>
          <p:cNvPr id="4" name="Slide Number Placeholder 3"/>
          <p:cNvSpPr>
            <a:spLocks noGrp="1"/>
          </p:cNvSpPr>
          <p:nvPr>
            <p:ph type="sldNum" sz="quarter" idx="11"/>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2B4AF139-9E8A-44AE-81CA-17BD068C2507}" type="slidenum">
              <a:rPr kumimoji="0" lang="en-US"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Arial" panose="020B0604020202020204" pitchFamily="34" charset="0"/>
              </a:rPr>
              <a:pPr marL="0" marR="0" lvl="0" indent="0" algn="r" defTabSz="914400" rtl="0" eaLnBrk="0" fontAlgn="base" latinLnBrk="0" hangingPunct="0">
                <a:lnSpc>
                  <a:spcPct val="100000"/>
                </a:lnSpc>
                <a:spcBef>
                  <a:spcPct val="0"/>
                </a:spcBef>
                <a:spcAft>
                  <a:spcPct val="0"/>
                </a:spcAft>
                <a:buClrTx/>
                <a:buSzTx/>
                <a:buFontTx/>
                <a:buNone/>
                <a:tabLst/>
                <a:defRPr/>
              </a:pPr>
              <a:t>21</a:t>
            </a:fld>
            <a:endPar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1202217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lstStyle/>
          <a:p>
            <a:r>
              <a:rPr lang="tr-TR" dirty="0">
                <a:sym typeface="Wingdings" panose="05000000000000000000" pitchFamily="2" charset="2"/>
              </a:rPr>
              <a:t></a:t>
            </a:r>
            <a:r>
              <a:rPr lang="tr-TR" dirty="0"/>
              <a:t>  </a:t>
            </a:r>
            <a:r>
              <a:rPr lang="tr-TR" b="1" dirty="0" err="1">
                <a:latin typeface="Bell MT" panose="02020503060305020303" pitchFamily="18" charset="0"/>
              </a:rPr>
              <a:t>Check</a:t>
            </a:r>
            <a:r>
              <a:rPr lang="tr-TR" b="1" dirty="0">
                <a:latin typeface="Bell MT" panose="02020503060305020303" pitchFamily="18" charset="0"/>
              </a:rPr>
              <a:t> Point</a:t>
            </a:r>
            <a:endParaRPr lang="en-US" b="1" dirty="0">
              <a:latin typeface="Bell MT" panose="02020503060305020303" pitchFamily="18" charset="0"/>
            </a:endParaRPr>
          </a:p>
        </p:txBody>
      </p:sp>
      <p:sp>
        <p:nvSpPr>
          <p:cNvPr id="3" name="Content Placeholder 2"/>
          <p:cNvSpPr>
            <a:spLocks noGrp="1"/>
          </p:cNvSpPr>
          <p:nvPr>
            <p:ph idx="1"/>
          </p:nvPr>
        </p:nvSpPr>
        <p:spPr>
          <a:xfrm>
            <a:off x="685800" y="1657349"/>
            <a:ext cx="7772400" cy="4741863"/>
          </a:xfrm>
        </p:spPr>
        <p:txBody>
          <a:bodyPr>
            <a:noAutofit/>
          </a:bodyPr>
          <a:lstStyle/>
          <a:p>
            <a:r>
              <a:rPr lang="en-US" sz="2000" noProof="1">
                <a:latin typeface="Calibri" panose="020F0502020204030204" pitchFamily="34" charset="0"/>
                <a:cs typeface="Calibri" panose="020F0502020204030204" pitchFamily="34" charset="0"/>
              </a:rPr>
              <a:t>How many times are the following loop bodies repeated? What is the output of each loop?</a:t>
            </a:r>
            <a:br>
              <a:rPr lang="en-US" sz="2000" noProof="1">
                <a:latin typeface="Calibri" panose="020F0502020204030204" pitchFamily="34" charset="0"/>
                <a:cs typeface="Calibri" panose="020F0502020204030204" pitchFamily="34" charset="0"/>
              </a:rPr>
            </a:br>
            <a:br>
              <a:rPr lang="en-US" sz="1100" noProof="1">
                <a:latin typeface="Consolas" panose="020B0609020204030204" pitchFamily="49" charset="0"/>
                <a:cs typeface="Calibri" panose="020F0502020204030204" pitchFamily="34" charset="0"/>
              </a:rPr>
            </a:br>
            <a:r>
              <a:rPr lang="en-US" sz="1600" b="1" noProof="1">
                <a:latin typeface="Consolas" panose="020B0609020204030204" pitchFamily="49" charset="0"/>
                <a:cs typeface="Calibri" panose="020F0502020204030204" pitchFamily="34" charset="0"/>
              </a:rPr>
              <a:t>(a)</a:t>
            </a:r>
            <a:r>
              <a:rPr lang="en-US" sz="1600" noProof="1">
                <a:latin typeface="Consolas" panose="020B0609020204030204" pitchFamily="49" charset="0"/>
                <a:cs typeface="Calibri" panose="020F0502020204030204" pitchFamily="34" charset="0"/>
              </a:rPr>
              <a:t> int i = 1;                   </a:t>
            </a:r>
            <a:r>
              <a:rPr lang="en-US" sz="1600" b="1" noProof="1">
                <a:latin typeface="Consolas" panose="020B0609020204030204" pitchFamily="49" charset="0"/>
                <a:cs typeface="Calibri" panose="020F0502020204030204" pitchFamily="34" charset="0"/>
              </a:rPr>
              <a:t>(b)</a:t>
            </a:r>
            <a:r>
              <a:rPr lang="en-US" sz="1600" noProof="1">
                <a:latin typeface="Consolas" panose="020B0609020204030204" pitchFamily="49" charset="0"/>
                <a:cs typeface="Calibri" panose="020F0502020204030204" pitchFamily="34" charset="0"/>
              </a:rPr>
              <a:t> int i = 1;</a:t>
            </a:r>
            <a:br>
              <a:rPr lang="en-US" sz="1600" noProof="1">
                <a:latin typeface="Consolas" panose="020B0609020204030204" pitchFamily="49" charset="0"/>
                <a:cs typeface="Calibri" panose="020F0502020204030204" pitchFamily="34" charset="0"/>
              </a:rPr>
            </a:br>
            <a:r>
              <a:rPr lang="en-US" sz="1600" noProof="1">
                <a:latin typeface="Consolas" panose="020B0609020204030204" pitchFamily="49" charset="0"/>
                <a:cs typeface="Calibri" panose="020F0502020204030204" pitchFamily="34" charset="0"/>
              </a:rPr>
              <a:t>    while (i &lt; 10)                   while (i &lt; 10)</a:t>
            </a:r>
            <a:br>
              <a:rPr lang="en-US" sz="1600" noProof="1">
                <a:latin typeface="Consolas" panose="020B0609020204030204" pitchFamily="49" charset="0"/>
                <a:cs typeface="Calibri" panose="020F0502020204030204" pitchFamily="34" charset="0"/>
              </a:rPr>
            </a:br>
            <a:r>
              <a:rPr lang="en-US" sz="1600" noProof="1">
                <a:latin typeface="Consolas" panose="020B0609020204030204" pitchFamily="49" charset="0"/>
                <a:cs typeface="Calibri" panose="020F0502020204030204" pitchFamily="34" charset="0"/>
              </a:rPr>
              <a:t>      if (i % 2 == 0)                  if (i % 2 == 0)</a:t>
            </a:r>
            <a:br>
              <a:rPr lang="en-US" sz="1600" noProof="1">
                <a:latin typeface="Consolas" panose="020B0609020204030204" pitchFamily="49" charset="0"/>
                <a:cs typeface="Calibri" panose="020F0502020204030204" pitchFamily="34" charset="0"/>
              </a:rPr>
            </a:br>
            <a:r>
              <a:rPr lang="en-US" sz="1600" noProof="1">
                <a:latin typeface="Consolas" panose="020B0609020204030204" pitchFamily="49" charset="0"/>
                <a:cs typeface="Calibri" panose="020F0502020204030204" pitchFamily="34" charset="0"/>
              </a:rPr>
              <a:t>        System.out.println(i);           System.out.println(i++);</a:t>
            </a:r>
            <a:br>
              <a:rPr lang="en-US" sz="1600" noProof="1">
                <a:latin typeface="Consolas" panose="020B0609020204030204" pitchFamily="49" charset="0"/>
                <a:cs typeface="Calibri" panose="020F0502020204030204" pitchFamily="34" charset="0"/>
              </a:rPr>
            </a:br>
            <a:br>
              <a:rPr lang="en-US" sz="1600" noProof="1">
                <a:latin typeface="Consolas" panose="020B0609020204030204" pitchFamily="49" charset="0"/>
                <a:cs typeface="Calibri" panose="020F0502020204030204" pitchFamily="34" charset="0"/>
              </a:rPr>
            </a:br>
            <a:r>
              <a:rPr lang="en-US" sz="1600" b="1" noProof="1">
                <a:latin typeface="Consolas" panose="020B0609020204030204" pitchFamily="49" charset="0"/>
                <a:cs typeface="Calibri" panose="020F0502020204030204" pitchFamily="34" charset="0"/>
              </a:rPr>
              <a:t>(c)</a:t>
            </a:r>
            <a:r>
              <a:rPr lang="en-US" sz="1600" noProof="1">
                <a:latin typeface="Consolas" panose="020B0609020204030204" pitchFamily="49" charset="0"/>
                <a:cs typeface="Calibri" panose="020F0502020204030204" pitchFamily="34" charset="0"/>
              </a:rPr>
              <a:t> int i = 1;</a:t>
            </a:r>
            <a:br>
              <a:rPr lang="en-US" sz="1600" noProof="1">
                <a:latin typeface="Consolas" panose="020B0609020204030204" pitchFamily="49" charset="0"/>
                <a:cs typeface="Calibri" panose="020F0502020204030204" pitchFamily="34" charset="0"/>
              </a:rPr>
            </a:br>
            <a:r>
              <a:rPr lang="en-US" sz="1600" noProof="1">
                <a:latin typeface="Consolas" panose="020B0609020204030204" pitchFamily="49" charset="0"/>
                <a:cs typeface="Calibri" panose="020F0502020204030204" pitchFamily="34" charset="0"/>
              </a:rPr>
              <a:t>    while (i &lt; 10)</a:t>
            </a:r>
            <a:br>
              <a:rPr lang="en-US" sz="1600" noProof="1">
                <a:latin typeface="Consolas" panose="020B0609020204030204" pitchFamily="49" charset="0"/>
                <a:cs typeface="Calibri" panose="020F0502020204030204" pitchFamily="34" charset="0"/>
              </a:rPr>
            </a:br>
            <a:r>
              <a:rPr lang="en-US" sz="1600" noProof="1">
                <a:latin typeface="Consolas" panose="020B0609020204030204" pitchFamily="49" charset="0"/>
                <a:cs typeface="Calibri" panose="020F0502020204030204" pitchFamily="34" charset="0"/>
              </a:rPr>
              <a:t>      if ((i++) % 2 == 0)</a:t>
            </a:r>
            <a:br>
              <a:rPr lang="en-US" sz="1600" noProof="1">
                <a:latin typeface="Consolas" panose="020B0609020204030204" pitchFamily="49" charset="0"/>
                <a:cs typeface="Calibri" panose="020F0502020204030204" pitchFamily="34" charset="0"/>
              </a:rPr>
            </a:br>
            <a:r>
              <a:rPr lang="en-US" sz="1600" noProof="1">
                <a:latin typeface="Consolas" panose="020B0609020204030204" pitchFamily="49" charset="0"/>
                <a:cs typeface="Calibri" panose="020F0502020204030204" pitchFamily="34" charset="0"/>
              </a:rPr>
              <a:t>        System.out.println(i); </a:t>
            </a:r>
            <a:br>
              <a:rPr lang="en-US" sz="1600" noProof="1">
                <a:latin typeface="Consolas" panose="020B0609020204030204" pitchFamily="49" charset="0"/>
                <a:cs typeface="Calibri" panose="020F0502020204030204" pitchFamily="34" charset="0"/>
              </a:rPr>
            </a:br>
            <a:endParaRPr lang="en-US" sz="1200" noProof="1">
              <a:latin typeface="Consolas" panose="020B0609020204030204" pitchFamily="49" charset="0"/>
              <a:cs typeface="Calibri" panose="020F0502020204030204" pitchFamily="34" charset="0"/>
            </a:endParaRPr>
          </a:p>
          <a:p>
            <a:pPr marL="0" indent="0">
              <a:buNone/>
            </a:pPr>
            <a:r>
              <a:rPr lang="en-US" sz="2000" b="1" noProof="1">
                <a:solidFill>
                  <a:srgbClr val="92D050"/>
                </a:solidFill>
                <a:latin typeface="Calibri" panose="020F0502020204030204" pitchFamily="34" charset="0"/>
                <a:cs typeface="Calibri" panose="020F0502020204030204" pitchFamily="34" charset="0"/>
              </a:rPr>
              <a:t>      &lt;--- ANSWER ---&gt;</a:t>
            </a:r>
          </a:p>
          <a:p>
            <a:r>
              <a:rPr lang="en-US" sz="1600" noProof="1">
                <a:solidFill>
                  <a:srgbClr val="0070C0"/>
                </a:solidFill>
                <a:latin typeface="Consolas" panose="020B0609020204030204" pitchFamily="49" charset="0"/>
                <a:cs typeface="Calibri" panose="020F0502020204030204" pitchFamily="34" charset="0"/>
              </a:rPr>
              <a:t>(a) Infinite number of times.</a:t>
            </a:r>
          </a:p>
          <a:p>
            <a:r>
              <a:rPr lang="en-US" sz="1600" noProof="1">
                <a:solidFill>
                  <a:srgbClr val="0070C0"/>
                </a:solidFill>
                <a:latin typeface="Consolas" panose="020B0609020204030204" pitchFamily="49" charset="0"/>
                <a:cs typeface="Calibri" panose="020F0502020204030204" pitchFamily="34" charset="0"/>
              </a:rPr>
              <a:t>(b) Infinite number of times.</a:t>
            </a:r>
          </a:p>
          <a:p>
            <a:r>
              <a:rPr lang="en-US" sz="1600" noProof="1">
                <a:solidFill>
                  <a:srgbClr val="0070C0"/>
                </a:solidFill>
                <a:latin typeface="Consolas" panose="020B0609020204030204" pitchFamily="49" charset="0"/>
                <a:cs typeface="Calibri" panose="020F0502020204030204" pitchFamily="34" charset="0"/>
              </a:rPr>
              <a:t>(c) The loop body is executed nine times. </a:t>
            </a:r>
            <a:br>
              <a:rPr lang="en-US" sz="1600" noProof="1">
                <a:solidFill>
                  <a:srgbClr val="0070C0"/>
                </a:solidFill>
                <a:latin typeface="Consolas" panose="020B0609020204030204" pitchFamily="49" charset="0"/>
                <a:cs typeface="Calibri" panose="020F0502020204030204" pitchFamily="34" charset="0"/>
              </a:rPr>
            </a:br>
            <a:r>
              <a:rPr lang="en-US" sz="1600" noProof="1">
                <a:solidFill>
                  <a:srgbClr val="0070C0"/>
                </a:solidFill>
                <a:latin typeface="Consolas" panose="020B0609020204030204" pitchFamily="49" charset="0"/>
                <a:cs typeface="Calibri" panose="020F0502020204030204" pitchFamily="34" charset="0"/>
              </a:rPr>
              <a:t>    The output is 3, 5, 7, 9 on separate lines.</a:t>
            </a:r>
          </a:p>
        </p:txBody>
      </p:sp>
      <p:sp>
        <p:nvSpPr>
          <p:cNvPr id="4" name="Slide Number Placeholder 3"/>
          <p:cNvSpPr>
            <a:spLocks noGrp="1"/>
          </p:cNvSpPr>
          <p:nvPr>
            <p:ph type="sldNum" sz="quarter" idx="11"/>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2B4AF139-9E8A-44AE-81CA-17BD068C2507}" type="slidenum">
              <a:rPr kumimoji="0" lang="en-US"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Arial" panose="020B0604020202020204" pitchFamily="34" charset="0"/>
              </a:rPr>
              <a:pPr marL="0" marR="0" lvl="0" indent="0" algn="r" defTabSz="914400" rtl="0" eaLnBrk="0" fontAlgn="base" latinLnBrk="0" hangingPunct="0">
                <a:lnSpc>
                  <a:spcPct val="100000"/>
                </a:lnSpc>
                <a:spcBef>
                  <a:spcPct val="0"/>
                </a:spcBef>
                <a:spcAft>
                  <a:spcPct val="0"/>
                </a:spcAft>
                <a:buClrTx/>
                <a:buSzTx/>
                <a:buFontTx/>
                <a:buNone/>
                <a:tabLst/>
                <a:defRPr/>
              </a:pPr>
              <a:t>22</a:t>
            </a:fld>
            <a:endPar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1815764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lstStyle/>
          <a:p>
            <a:r>
              <a:rPr lang="tr-TR" dirty="0">
                <a:sym typeface="Wingdings" panose="05000000000000000000" pitchFamily="2" charset="2"/>
              </a:rPr>
              <a:t></a:t>
            </a:r>
            <a:r>
              <a:rPr lang="tr-TR" dirty="0"/>
              <a:t>  </a:t>
            </a:r>
            <a:r>
              <a:rPr lang="tr-TR" b="1" dirty="0" err="1">
                <a:latin typeface="Bell MT" panose="02020503060305020303" pitchFamily="18" charset="0"/>
              </a:rPr>
              <a:t>Check</a:t>
            </a:r>
            <a:r>
              <a:rPr lang="tr-TR" b="1" dirty="0">
                <a:latin typeface="Bell MT" panose="02020503060305020303" pitchFamily="18" charset="0"/>
              </a:rPr>
              <a:t> Point</a:t>
            </a:r>
            <a:endParaRPr lang="en-US" b="1" dirty="0">
              <a:latin typeface="Bell MT" panose="02020503060305020303" pitchFamily="18" charset="0"/>
            </a:endParaRPr>
          </a:p>
        </p:txBody>
      </p:sp>
      <p:sp>
        <p:nvSpPr>
          <p:cNvPr id="3" name="Content Placeholder 2"/>
          <p:cNvSpPr>
            <a:spLocks noGrp="1"/>
          </p:cNvSpPr>
          <p:nvPr>
            <p:ph idx="1"/>
          </p:nvPr>
        </p:nvSpPr>
        <p:spPr>
          <a:xfrm>
            <a:off x="685800" y="1657349"/>
            <a:ext cx="7772400" cy="4741863"/>
          </a:xfrm>
        </p:spPr>
        <p:txBody>
          <a:bodyPr>
            <a:normAutofit/>
          </a:bodyPr>
          <a:lstStyle/>
          <a:p>
            <a:r>
              <a:rPr lang="en-US" sz="2000" noProof="1">
                <a:latin typeface="Calibri" panose="020F0502020204030204" pitchFamily="34" charset="0"/>
                <a:cs typeface="Calibri" panose="020F0502020204030204" pitchFamily="34" charset="0"/>
              </a:rPr>
              <a:t>What is the output of the following code? Explain the reason.</a:t>
            </a:r>
            <a:br>
              <a:rPr lang="en-US" sz="2000" noProof="1">
                <a:latin typeface="Calibri" panose="020F0502020204030204" pitchFamily="34" charset="0"/>
                <a:cs typeface="Calibri" panose="020F0502020204030204" pitchFamily="34" charset="0"/>
              </a:rPr>
            </a:br>
            <a:br>
              <a:rPr lang="en-US" sz="1600" noProof="1">
                <a:latin typeface="Consolas" panose="020B0609020204030204" pitchFamily="49" charset="0"/>
                <a:cs typeface="Calibri" panose="020F0502020204030204" pitchFamily="34" charset="0"/>
              </a:rPr>
            </a:br>
            <a:r>
              <a:rPr lang="en-US" sz="1600" noProof="1">
                <a:latin typeface="Consolas" panose="020B0609020204030204" pitchFamily="49" charset="0"/>
                <a:cs typeface="Calibri" panose="020F0502020204030204" pitchFamily="34" charset="0"/>
              </a:rPr>
              <a:t>int x = 80000000;</a:t>
            </a:r>
            <a:br>
              <a:rPr lang="en-US" sz="1600" noProof="1">
                <a:latin typeface="Consolas" panose="020B0609020204030204" pitchFamily="49" charset="0"/>
                <a:cs typeface="Calibri" panose="020F0502020204030204" pitchFamily="34" charset="0"/>
              </a:rPr>
            </a:br>
            <a:br>
              <a:rPr lang="en-US" sz="1200" noProof="1">
                <a:latin typeface="Consolas" panose="020B0609020204030204" pitchFamily="49" charset="0"/>
                <a:cs typeface="Calibri" panose="020F0502020204030204" pitchFamily="34" charset="0"/>
              </a:rPr>
            </a:br>
            <a:r>
              <a:rPr lang="en-US" sz="1600" noProof="1">
                <a:latin typeface="Consolas" panose="020B0609020204030204" pitchFamily="49" charset="0"/>
                <a:cs typeface="Calibri" panose="020F0502020204030204" pitchFamily="34" charset="0"/>
              </a:rPr>
              <a:t>while (x &gt; 0) </a:t>
            </a:r>
            <a:br>
              <a:rPr lang="en-US" sz="1600" noProof="1">
                <a:latin typeface="Consolas" panose="020B0609020204030204" pitchFamily="49" charset="0"/>
                <a:cs typeface="Calibri" panose="020F0502020204030204" pitchFamily="34" charset="0"/>
              </a:rPr>
            </a:br>
            <a:r>
              <a:rPr lang="en-US" sz="1600" noProof="1">
                <a:latin typeface="Consolas" panose="020B0609020204030204" pitchFamily="49" charset="0"/>
                <a:cs typeface="Calibri" panose="020F0502020204030204" pitchFamily="34" charset="0"/>
              </a:rPr>
              <a:t>  x++;</a:t>
            </a:r>
            <a:br>
              <a:rPr lang="en-US" sz="1600" noProof="1">
                <a:latin typeface="Consolas" panose="020B0609020204030204" pitchFamily="49" charset="0"/>
                <a:cs typeface="Calibri" panose="020F0502020204030204" pitchFamily="34" charset="0"/>
              </a:rPr>
            </a:br>
            <a:br>
              <a:rPr lang="en-US" sz="1200" noProof="1">
                <a:latin typeface="Consolas" panose="020B0609020204030204" pitchFamily="49" charset="0"/>
                <a:cs typeface="Calibri" panose="020F0502020204030204" pitchFamily="34" charset="0"/>
              </a:rPr>
            </a:br>
            <a:r>
              <a:rPr lang="en-US" sz="1600" noProof="1">
                <a:latin typeface="Consolas" panose="020B0609020204030204" pitchFamily="49" charset="0"/>
                <a:cs typeface="Calibri" panose="020F0502020204030204" pitchFamily="34" charset="0"/>
              </a:rPr>
              <a:t>System.out.println("x is " + x);</a:t>
            </a:r>
            <a:br>
              <a:rPr lang="en-US" sz="1600" noProof="1">
                <a:latin typeface="Consolas" panose="020B0609020204030204" pitchFamily="49" charset="0"/>
                <a:cs typeface="Calibri" panose="020F0502020204030204" pitchFamily="34" charset="0"/>
              </a:rPr>
            </a:br>
            <a:endParaRPr lang="en-US" sz="1600" noProof="1">
              <a:latin typeface="Consolas" panose="020B0609020204030204" pitchFamily="49" charset="0"/>
              <a:cs typeface="Calibri" panose="020F0502020204030204" pitchFamily="34" charset="0"/>
            </a:endParaRPr>
          </a:p>
          <a:p>
            <a:pPr marL="0" indent="0">
              <a:buNone/>
            </a:pPr>
            <a:r>
              <a:rPr lang="en-US" sz="2000" b="1" noProof="1">
                <a:solidFill>
                  <a:srgbClr val="92D050"/>
                </a:solidFill>
                <a:latin typeface="Calibri" panose="020F0502020204030204" pitchFamily="34" charset="0"/>
                <a:cs typeface="Calibri" panose="020F0502020204030204" pitchFamily="34" charset="0"/>
              </a:rPr>
              <a:t>      &lt;--- ANSWER ---&gt;</a:t>
            </a:r>
          </a:p>
          <a:p>
            <a:r>
              <a:rPr lang="en-US" sz="1600" noProof="1">
                <a:solidFill>
                  <a:srgbClr val="0070C0"/>
                </a:solidFill>
                <a:latin typeface="Consolas" panose="020B0609020204030204" pitchFamily="49" charset="0"/>
                <a:cs typeface="Calibri" panose="020F0502020204030204" pitchFamily="34" charset="0"/>
              </a:rPr>
              <a:t>x is -2147483648</a:t>
            </a:r>
            <a:br>
              <a:rPr lang="en-US" sz="1600" noProof="1">
                <a:solidFill>
                  <a:srgbClr val="0070C0"/>
                </a:solidFill>
                <a:latin typeface="Consolas" panose="020B0609020204030204" pitchFamily="49" charset="0"/>
                <a:cs typeface="Calibri" panose="020F0502020204030204" pitchFamily="34" charset="0"/>
              </a:rPr>
            </a:br>
            <a:br>
              <a:rPr lang="en-US" sz="1600" noProof="1">
                <a:solidFill>
                  <a:srgbClr val="0070C0"/>
                </a:solidFill>
                <a:latin typeface="Consolas" panose="020B0609020204030204" pitchFamily="49" charset="0"/>
                <a:cs typeface="Calibri" panose="020F0502020204030204" pitchFamily="34" charset="0"/>
              </a:rPr>
            </a:br>
            <a:r>
              <a:rPr lang="en-US" sz="1600" noProof="1">
                <a:solidFill>
                  <a:srgbClr val="0070C0"/>
                </a:solidFill>
                <a:latin typeface="Consolas" panose="020B0609020204030204" pitchFamily="49" charset="0"/>
                <a:cs typeface="Calibri" panose="020F0502020204030204" pitchFamily="34" charset="0"/>
              </a:rPr>
              <a:t>The reason: When a variable is assigned a value that is too large (in size) to be stored, it causes overflow.</a:t>
            </a:r>
            <a:br>
              <a:rPr lang="en-US" sz="1600" noProof="1">
                <a:solidFill>
                  <a:srgbClr val="0070C0"/>
                </a:solidFill>
                <a:latin typeface="Consolas" panose="020B0609020204030204" pitchFamily="49" charset="0"/>
                <a:cs typeface="Calibri" panose="020F0502020204030204" pitchFamily="34" charset="0"/>
              </a:rPr>
            </a:br>
            <a:r>
              <a:rPr lang="en-US" sz="1600" noProof="1">
                <a:solidFill>
                  <a:srgbClr val="0070C0"/>
                </a:solidFill>
                <a:latin typeface="Consolas" panose="020B0609020204030204" pitchFamily="49" charset="0"/>
                <a:cs typeface="Calibri" panose="020F0502020204030204" pitchFamily="34" charset="0"/>
              </a:rPr>
              <a:t>2147483647 + 1 is actually -2147483648</a:t>
            </a:r>
          </a:p>
        </p:txBody>
      </p:sp>
      <p:sp>
        <p:nvSpPr>
          <p:cNvPr id="4" name="Slide Number Placeholder 3"/>
          <p:cNvSpPr>
            <a:spLocks noGrp="1"/>
          </p:cNvSpPr>
          <p:nvPr>
            <p:ph type="sldNum" sz="quarter" idx="11"/>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2B4AF139-9E8A-44AE-81CA-17BD068C2507}" type="slidenum">
              <a:rPr kumimoji="0" lang="en-US"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Arial" panose="020B0604020202020204" pitchFamily="34" charset="0"/>
              </a:rPr>
              <a:pPr marL="0" marR="0" lvl="0" indent="0" algn="r" defTabSz="914400" rtl="0" eaLnBrk="0" fontAlgn="base" latinLnBrk="0" hangingPunct="0">
                <a:lnSpc>
                  <a:spcPct val="100000"/>
                </a:lnSpc>
                <a:spcBef>
                  <a:spcPct val="0"/>
                </a:spcBef>
                <a:spcAft>
                  <a:spcPct val="0"/>
                </a:spcAft>
                <a:buClrTx/>
                <a:buSzTx/>
                <a:buFontTx/>
                <a:buNone/>
                <a:tabLst/>
                <a:defRPr/>
              </a:pPr>
              <a:t>23</a:t>
            </a:fld>
            <a:endPar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291651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4">
            <a:extLst>
              <a:ext uri="{FF2B5EF4-FFF2-40B4-BE49-F238E27FC236}">
                <a16:creationId xmlns:a16="http://schemas.microsoft.com/office/drawing/2014/main" id="{F67919E0-52D3-4E40-A388-42669523C331}"/>
              </a:ext>
            </a:extLst>
          </p:cNvPr>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849E4F27-FF54-48B3-882B-0536DD010AE3}" type="slidenum">
              <a:rPr lang="en-US" altLang="en-US" sz="1400"/>
              <a:pPr>
                <a:spcBef>
                  <a:spcPct val="0"/>
                </a:spcBef>
                <a:buClrTx/>
                <a:buSzTx/>
                <a:buFontTx/>
                <a:buNone/>
              </a:pPr>
              <a:t>24</a:t>
            </a:fld>
            <a:endParaRPr lang="en-US" altLang="en-US" sz="1400"/>
          </a:p>
        </p:txBody>
      </p:sp>
      <p:sp>
        <p:nvSpPr>
          <p:cNvPr id="25603" name="Rectangle 2">
            <a:extLst>
              <a:ext uri="{FF2B5EF4-FFF2-40B4-BE49-F238E27FC236}">
                <a16:creationId xmlns:a16="http://schemas.microsoft.com/office/drawing/2014/main" id="{B9E306F2-1556-4B6F-8137-BAC2427FA9EF}"/>
              </a:ext>
            </a:extLst>
          </p:cNvPr>
          <p:cNvSpPr>
            <a:spLocks noGrp="1" noChangeArrowheads="1"/>
          </p:cNvSpPr>
          <p:nvPr>
            <p:ph type="title"/>
          </p:nvPr>
        </p:nvSpPr>
        <p:spPr>
          <a:xfrm>
            <a:off x="685800" y="0"/>
            <a:ext cx="7772400" cy="1428750"/>
          </a:xfrm>
        </p:spPr>
        <p:txBody>
          <a:bodyPr/>
          <a:lstStyle/>
          <a:p>
            <a:r>
              <a:rPr lang="en-US" altLang="en-US" sz="4200">
                <a:latin typeface="Courier New" panose="02070309020205020404" pitchFamily="49" charset="0"/>
              </a:rPr>
              <a:t>do-while</a:t>
            </a:r>
            <a:r>
              <a:rPr lang="en-US" altLang="en-US"/>
              <a:t> Loop</a:t>
            </a:r>
            <a:endParaRPr lang="en-US" altLang="en-US">
              <a:solidFill>
                <a:schemeClr val="tx1"/>
              </a:solidFill>
            </a:endParaRPr>
          </a:p>
        </p:txBody>
      </p:sp>
      <p:sp>
        <p:nvSpPr>
          <p:cNvPr id="25604" name="Rectangle 12">
            <a:extLst>
              <a:ext uri="{FF2B5EF4-FFF2-40B4-BE49-F238E27FC236}">
                <a16:creationId xmlns:a16="http://schemas.microsoft.com/office/drawing/2014/main" id="{9ADDE4C8-A93A-49AA-A747-FC27C1A08439}"/>
              </a:ext>
            </a:extLst>
          </p:cNvPr>
          <p:cNvSpPr>
            <a:spLocks noChangeArrowheads="1"/>
          </p:cNvSpPr>
          <p:nvPr/>
        </p:nvSpPr>
        <p:spPr bwMode="auto">
          <a:xfrm>
            <a:off x="3455988" y="22288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5605" name="Rectangle 13">
            <a:extLst>
              <a:ext uri="{FF2B5EF4-FFF2-40B4-BE49-F238E27FC236}">
                <a16:creationId xmlns:a16="http://schemas.microsoft.com/office/drawing/2014/main" id="{45108E1B-0367-4AB7-92A0-89F49E89FE38}"/>
              </a:ext>
            </a:extLst>
          </p:cNvPr>
          <p:cNvSpPr>
            <a:spLocks noChangeArrowheads="1"/>
          </p:cNvSpPr>
          <p:nvPr/>
        </p:nvSpPr>
        <p:spPr bwMode="auto">
          <a:xfrm>
            <a:off x="152400" y="3810000"/>
            <a:ext cx="7315200" cy="212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Clr>
                <a:schemeClr val="tx2"/>
              </a:buClr>
              <a:buSzPct val="75000"/>
              <a:buFont typeface="Monotype Sorts" pitchFamily="2" charset="2"/>
              <a:buNone/>
              <a:defRPr/>
            </a:pPr>
            <a:r>
              <a:rPr lang="en-US" b="1" dirty="0">
                <a:solidFill>
                  <a:schemeClr val="accent4"/>
                </a:solidFill>
                <a:latin typeface="Courier New" pitchFamily="49" charset="0"/>
                <a:cs typeface="+mn-cs"/>
              </a:rPr>
              <a:t>do {</a:t>
            </a:r>
          </a:p>
          <a:p>
            <a:pPr>
              <a:spcBef>
                <a:spcPct val="50000"/>
              </a:spcBef>
              <a:buClr>
                <a:schemeClr val="tx2"/>
              </a:buClr>
              <a:buSzPct val="75000"/>
              <a:buFont typeface="Monotype Sorts" pitchFamily="2" charset="2"/>
              <a:buNone/>
              <a:defRPr/>
            </a:pPr>
            <a:r>
              <a:rPr lang="en-US" b="1" dirty="0">
                <a:solidFill>
                  <a:schemeClr val="accent4"/>
                </a:solidFill>
                <a:latin typeface="Courier New" pitchFamily="49" charset="0"/>
                <a:cs typeface="+mn-cs"/>
              </a:rPr>
              <a:t>  // Loop body;</a:t>
            </a:r>
          </a:p>
          <a:p>
            <a:pPr>
              <a:spcBef>
                <a:spcPct val="50000"/>
              </a:spcBef>
              <a:buClr>
                <a:schemeClr val="tx2"/>
              </a:buClr>
              <a:buSzPct val="75000"/>
              <a:buFont typeface="Monotype Sorts" pitchFamily="2" charset="2"/>
              <a:buNone/>
              <a:defRPr/>
            </a:pPr>
            <a:r>
              <a:rPr lang="en-US" b="1" dirty="0">
                <a:solidFill>
                  <a:schemeClr val="accent4"/>
                </a:solidFill>
                <a:latin typeface="Courier New" pitchFamily="49" charset="0"/>
                <a:cs typeface="+mn-cs"/>
              </a:rPr>
              <a:t>  Statement(s);</a:t>
            </a:r>
          </a:p>
          <a:p>
            <a:pPr>
              <a:spcBef>
                <a:spcPct val="50000"/>
              </a:spcBef>
              <a:buClr>
                <a:schemeClr val="tx2"/>
              </a:buClr>
              <a:buSzPct val="75000"/>
              <a:buFont typeface="Monotype Sorts" pitchFamily="2" charset="2"/>
              <a:buNone/>
              <a:defRPr/>
            </a:pPr>
            <a:r>
              <a:rPr lang="en-US" b="1" dirty="0">
                <a:solidFill>
                  <a:schemeClr val="accent4"/>
                </a:solidFill>
                <a:latin typeface="Courier New" pitchFamily="49" charset="0"/>
                <a:cs typeface="+mn-cs"/>
              </a:rPr>
              <a:t>} while (loop-continuation-condition);</a:t>
            </a:r>
          </a:p>
        </p:txBody>
      </p:sp>
      <p:sp>
        <p:nvSpPr>
          <p:cNvPr id="25606" name="Rectangle 15">
            <a:extLst>
              <a:ext uri="{FF2B5EF4-FFF2-40B4-BE49-F238E27FC236}">
                <a16:creationId xmlns:a16="http://schemas.microsoft.com/office/drawing/2014/main" id="{1EF96991-47B5-48D0-9F51-7408673D3A20}"/>
              </a:ext>
            </a:extLst>
          </p:cNvPr>
          <p:cNvSpPr>
            <a:spLocks noChangeArrowheads="1"/>
          </p:cNvSpPr>
          <p:nvPr/>
        </p:nvSpPr>
        <p:spPr bwMode="auto">
          <a:xfrm>
            <a:off x="3667125" y="23002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5607" name="Rectangle 19">
            <a:extLst>
              <a:ext uri="{FF2B5EF4-FFF2-40B4-BE49-F238E27FC236}">
                <a16:creationId xmlns:a16="http://schemas.microsoft.com/office/drawing/2014/main" id="{7A6EA618-E6D1-4EEB-B2CD-7BF12DAD5C39}"/>
              </a:ext>
            </a:extLst>
          </p:cNvPr>
          <p:cNvSpPr>
            <a:spLocks noChangeArrowheads="1"/>
          </p:cNvSpPr>
          <p:nvPr/>
        </p:nvSpPr>
        <p:spPr bwMode="auto">
          <a:xfrm>
            <a:off x="3667125" y="24193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pic>
        <p:nvPicPr>
          <p:cNvPr id="25608" name="Picture 9">
            <a:extLst>
              <a:ext uri="{FF2B5EF4-FFF2-40B4-BE49-F238E27FC236}">
                <a16:creationId xmlns:a16="http://schemas.microsoft.com/office/drawing/2014/main" id="{0381D3CC-3264-412D-A34D-4066C31E91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02250" y="1123950"/>
            <a:ext cx="3028950" cy="41703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lstStyle/>
          <a:p>
            <a:r>
              <a:rPr lang="tr-TR" dirty="0">
                <a:sym typeface="Wingdings" panose="05000000000000000000" pitchFamily="2" charset="2"/>
              </a:rPr>
              <a:t></a:t>
            </a:r>
            <a:r>
              <a:rPr lang="tr-TR" dirty="0"/>
              <a:t>  </a:t>
            </a:r>
            <a:r>
              <a:rPr lang="tr-TR" b="1" dirty="0" err="1">
                <a:latin typeface="Bell MT" panose="02020503060305020303" pitchFamily="18" charset="0"/>
              </a:rPr>
              <a:t>Check</a:t>
            </a:r>
            <a:r>
              <a:rPr lang="tr-TR" b="1" dirty="0">
                <a:latin typeface="Bell MT" panose="02020503060305020303" pitchFamily="18" charset="0"/>
              </a:rPr>
              <a:t> Point</a:t>
            </a:r>
            <a:endParaRPr lang="en-US" b="1" dirty="0">
              <a:latin typeface="Bell MT" panose="02020503060305020303" pitchFamily="18" charset="0"/>
            </a:endParaRPr>
          </a:p>
        </p:txBody>
      </p:sp>
      <p:sp>
        <p:nvSpPr>
          <p:cNvPr id="3" name="Content Placeholder 2"/>
          <p:cNvSpPr>
            <a:spLocks noGrp="1"/>
          </p:cNvSpPr>
          <p:nvPr>
            <p:ph idx="1"/>
          </p:nvPr>
        </p:nvSpPr>
        <p:spPr>
          <a:xfrm>
            <a:off x="1805" y="1657349"/>
            <a:ext cx="6075285" cy="4741863"/>
          </a:xfrm>
        </p:spPr>
        <p:txBody>
          <a:bodyPr>
            <a:noAutofit/>
          </a:bodyPr>
          <a:lstStyle/>
          <a:p>
            <a:pPr marL="0" indent="0">
              <a:buNone/>
            </a:pPr>
            <a:r>
              <a:rPr lang="en-US" sz="1200" noProof="1">
                <a:latin typeface="Consolas" panose="020B0609020204030204" pitchFamily="49" charset="0"/>
                <a:cs typeface="Calibri" panose="020F0502020204030204" pitchFamily="34" charset="0"/>
              </a:rPr>
              <a:t>1  import java.util.Scanner;</a:t>
            </a:r>
            <a:br>
              <a:rPr lang="en-US" sz="1200" noProof="1">
                <a:latin typeface="Consolas" panose="020B0609020204030204" pitchFamily="49" charset="0"/>
                <a:cs typeface="Calibri" panose="020F0502020204030204" pitchFamily="34" charset="0"/>
              </a:rPr>
            </a:br>
            <a:r>
              <a:rPr lang="en-US" sz="1200" noProof="1">
                <a:latin typeface="Consolas" panose="020B0609020204030204" pitchFamily="49" charset="0"/>
                <a:cs typeface="Calibri" panose="020F0502020204030204" pitchFamily="34" charset="0"/>
              </a:rPr>
              <a:t>2</a:t>
            </a:r>
            <a:br>
              <a:rPr lang="en-US" sz="1200" noProof="1">
                <a:latin typeface="Consolas" panose="020B0609020204030204" pitchFamily="49" charset="0"/>
                <a:cs typeface="Calibri" panose="020F0502020204030204" pitchFamily="34" charset="0"/>
              </a:rPr>
            </a:br>
            <a:r>
              <a:rPr lang="en-US" sz="1200" noProof="1">
                <a:latin typeface="Consolas" panose="020B0609020204030204" pitchFamily="49" charset="0"/>
                <a:cs typeface="Calibri" panose="020F0502020204030204" pitchFamily="34" charset="0"/>
              </a:rPr>
              <a:t>3  public class GuessNumber {</a:t>
            </a:r>
            <a:br>
              <a:rPr lang="en-US" sz="1200" noProof="1">
                <a:latin typeface="Consolas" panose="020B0609020204030204" pitchFamily="49" charset="0"/>
                <a:cs typeface="Calibri" panose="020F0502020204030204" pitchFamily="34" charset="0"/>
              </a:rPr>
            </a:br>
            <a:r>
              <a:rPr lang="en-US" sz="1200" noProof="1">
                <a:latin typeface="Consolas" panose="020B0609020204030204" pitchFamily="49" charset="0"/>
                <a:cs typeface="Calibri" panose="020F0502020204030204" pitchFamily="34" charset="0"/>
              </a:rPr>
              <a:t>4    public static void main(String[] args) {</a:t>
            </a:r>
            <a:br>
              <a:rPr lang="en-US" sz="1200" noProof="1">
                <a:latin typeface="Consolas" panose="020B0609020204030204" pitchFamily="49" charset="0"/>
                <a:cs typeface="Calibri" panose="020F0502020204030204" pitchFamily="34" charset="0"/>
              </a:rPr>
            </a:br>
            <a:r>
              <a:rPr lang="en-US" sz="1200" noProof="1">
                <a:latin typeface="Consolas" panose="020B0609020204030204" pitchFamily="49" charset="0"/>
                <a:cs typeface="Calibri" panose="020F0502020204030204" pitchFamily="34" charset="0"/>
              </a:rPr>
              <a:t>5      // Generate a random number to be guessed</a:t>
            </a:r>
            <a:br>
              <a:rPr lang="en-US" sz="1200" noProof="1">
                <a:latin typeface="Consolas" panose="020B0609020204030204" pitchFamily="49" charset="0"/>
                <a:cs typeface="Calibri" panose="020F0502020204030204" pitchFamily="34" charset="0"/>
              </a:rPr>
            </a:br>
            <a:r>
              <a:rPr lang="en-US" sz="1200" noProof="1">
                <a:latin typeface="Consolas" panose="020B0609020204030204" pitchFamily="49" charset="0"/>
                <a:cs typeface="Calibri" panose="020F0502020204030204" pitchFamily="34" charset="0"/>
              </a:rPr>
              <a:t>6      int number = (int)(Math.random() * 101);</a:t>
            </a:r>
            <a:br>
              <a:rPr lang="en-US" sz="1200" noProof="1">
                <a:latin typeface="Consolas" panose="020B0609020204030204" pitchFamily="49" charset="0"/>
                <a:cs typeface="Calibri" panose="020F0502020204030204" pitchFamily="34" charset="0"/>
              </a:rPr>
            </a:br>
            <a:r>
              <a:rPr lang="en-US" sz="1200" noProof="1">
                <a:latin typeface="Consolas" panose="020B0609020204030204" pitchFamily="49" charset="0"/>
                <a:cs typeface="Calibri" panose="020F0502020204030204" pitchFamily="34" charset="0"/>
              </a:rPr>
              <a:t>7</a:t>
            </a:r>
            <a:br>
              <a:rPr lang="en-US" sz="1200" noProof="1">
                <a:latin typeface="Consolas" panose="020B0609020204030204" pitchFamily="49" charset="0"/>
                <a:cs typeface="Calibri" panose="020F0502020204030204" pitchFamily="34" charset="0"/>
              </a:rPr>
            </a:br>
            <a:r>
              <a:rPr lang="en-US" sz="1200" noProof="1">
                <a:latin typeface="Consolas" panose="020B0609020204030204" pitchFamily="49" charset="0"/>
                <a:cs typeface="Calibri" panose="020F0502020204030204" pitchFamily="34" charset="0"/>
              </a:rPr>
              <a:t>8      Scanner input = new Scanner(System.in);</a:t>
            </a:r>
            <a:br>
              <a:rPr lang="en-US" sz="1200" noProof="1">
                <a:latin typeface="Consolas" panose="020B0609020204030204" pitchFamily="49" charset="0"/>
                <a:cs typeface="Calibri" panose="020F0502020204030204" pitchFamily="34" charset="0"/>
              </a:rPr>
            </a:br>
            <a:r>
              <a:rPr lang="en-US" sz="1200" noProof="1">
                <a:latin typeface="Consolas" panose="020B0609020204030204" pitchFamily="49" charset="0"/>
                <a:cs typeface="Calibri" panose="020F0502020204030204" pitchFamily="34" charset="0"/>
              </a:rPr>
              <a:t>9      System.out.println("Guess a magic number between 0 and 100");</a:t>
            </a:r>
            <a:br>
              <a:rPr lang="en-US" sz="1200" noProof="1">
                <a:latin typeface="Consolas" panose="020B0609020204030204" pitchFamily="49" charset="0"/>
                <a:cs typeface="Calibri" panose="020F0502020204030204" pitchFamily="34" charset="0"/>
              </a:rPr>
            </a:br>
            <a:r>
              <a:rPr lang="en-US" sz="1200" noProof="1">
                <a:latin typeface="Consolas" panose="020B0609020204030204" pitchFamily="49" charset="0"/>
                <a:cs typeface="Calibri" panose="020F0502020204030204" pitchFamily="34" charset="0"/>
              </a:rPr>
              <a:t>10</a:t>
            </a:r>
            <a:br>
              <a:rPr lang="en-US" sz="1200" noProof="1">
                <a:latin typeface="Consolas" panose="020B0609020204030204" pitchFamily="49" charset="0"/>
                <a:cs typeface="Calibri" panose="020F0502020204030204" pitchFamily="34" charset="0"/>
              </a:rPr>
            </a:br>
            <a:r>
              <a:rPr lang="en-US" sz="1200" noProof="1">
                <a:latin typeface="Consolas" panose="020B0609020204030204" pitchFamily="49" charset="0"/>
                <a:cs typeface="Calibri" panose="020F0502020204030204" pitchFamily="34" charset="0"/>
              </a:rPr>
              <a:t>11     int guess = -1;</a:t>
            </a:r>
            <a:br>
              <a:rPr lang="en-US" sz="1200" noProof="1">
                <a:latin typeface="Consolas" panose="020B0609020204030204" pitchFamily="49" charset="0"/>
                <a:cs typeface="Calibri" panose="020F0502020204030204" pitchFamily="34" charset="0"/>
              </a:rPr>
            </a:br>
            <a:r>
              <a:rPr lang="en-US" sz="1200" noProof="1">
                <a:latin typeface="Consolas" panose="020B0609020204030204" pitchFamily="49" charset="0"/>
                <a:cs typeface="Calibri" panose="020F0502020204030204" pitchFamily="34" charset="0"/>
              </a:rPr>
              <a:t>12     while (guess != number) {</a:t>
            </a:r>
            <a:br>
              <a:rPr lang="en-US" sz="1200" noProof="1">
                <a:latin typeface="Consolas" panose="020B0609020204030204" pitchFamily="49" charset="0"/>
                <a:cs typeface="Calibri" panose="020F0502020204030204" pitchFamily="34" charset="0"/>
              </a:rPr>
            </a:br>
            <a:r>
              <a:rPr lang="en-US" sz="1200" noProof="1">
                <a:latin typeface="Consolas" panose="020B0609020204030204" pitchFamily="49" charset="0"/>
                <a:cs typeface="Calibri" panose="020F0502020204030204" pitchFamily="34" charset="0"/>
              </a:rPr>
              <a:t>13       // Prompt the user to guess the number</a:t>
            </a:r>
            <a:br>
              <a:rPr lang="en-US" sz="1200" noProof="1">
                <a:latin typeface="Consolas" panose="020B0609020204030204" pitchFamily="49" charset="0"/>
                <a:cs typeface="Calibri" panose="020F0502020204030204" pitchFamily="34" charset="0"/>
              </a:rPr>
            </a:br>
            <a:r>
              <a:rPr lang="en-US" sz="1200" noProof="1">
                <a:latin typeface="Consolas" panose="020B0609020204030204" pitchFamily="49" charset="0"/>
                <a:cs typeface="Calibri" panose="020F0502020204030204" pitchFamily="34" charset="0"/>
              </a:rPr>
              <a:t>14       System.out.print("\nEnter your guess: ");</a:t>
            </a:r>
            <a:br>
              <a:rPr lang="en-US" sz="1200" noProof="1">
                <a:latin typeface="Consolas" panose="020B0609020204030204" pitchFamily="49" charset="0"/>
                <a:cs typeface="Calibri" panose="020F0502020204030204" pitchFamily="34" charset="0"/>
              </a:rPr>
            </a:br>
            <a:r>
              <a:rPr lang="en-US" sz="1200" noProof="1">
                <a:latin typeface="Consolas" panose="020B0609020204030204" pitchFamily="49" charset="0"/>
                <a:cs typeface="Calibri" panose="020F0502020204030204" pitchFamily="34" charset="0"/>
              </a:rPr>
              <a:t>15       guess = input.nextInt();</a:t>
            </a:r>
            <a:br>
              <a:rPr lang="en-US" sz="1200" noProof="1">
                <a:latin typeface="Consolas" panose="020B0609020204030204" pitchFamily="49" charset="0"/>
                <a:cs typeface="Calibri" panose="020F0502020204030204" pitchFamily="34" charset="0"/>
              </a:rPr>
            </a:br>
            <a:r>
              <a:rPr lang="en-US" sz="1200" noProof="1">
                <a:latin typeface="Consolas" panose="020B0609020204030204" pitchFamily="49" charset="0"/>
                <a:cs typeface="Calibri" panose="020F0502020204030204" pitchFamily="34" charset="0"/>
              </a:rPr>
              <a:t>16</a:t>
            </a:r>
            <a:br>
              <a:rPr lang="en-US" sz="1200" noProof="1">
                <a:latin typeface="Consolas" panose="020B0609020204030204" pitchFamily="49" charset="0"/>
                <a:cs typeface="Calibri" panose="020F0502020204030204" pitchFamily="34" charset="0"/>
              </a:rPr>
            </a:br>
            <a:r>
              <a:rPr lang="en-US" sz="1200" noProof="1">
                <a:latin typeface="Consolas" panose="020B0609020204030204" pitchFamily="49" charset="0"/>
                <a:cs typeface="Calibri" panose="020F0502020204030204" pitchFamily="34" charset="0"/>
              </a:rPr>
              <a:t>17       if (guess == number)</a:t>
            </a:r>
            <a:br>
              <a:rPr lang="en-US" sz="1200" noProof="1">
                <a:latin typeface="Consolas" panose="020B0609020204030204" pitchFamily="49" charset="0"/>
                <a:cs typeface="Calibri" panose="020F0502020204030204" pitchFamily="34" charset="0"/>
              </a:rPr>
            </a:br>
            <a:r>
              <a:rPr lang="en-US" sz="1200" noProof="1">
                <a:latin typeface="Consolas" panose="020B0609020204030204" pitchFamily="49" charset="0"/>
                <a:cs typeface="Calibri" panose="020F0502020204030204" pitchFamily="34" charset="0"/>
              </a:rPr>
              <a:t>18         System.out.println("Yes, the number is " + number);</a:t>
            </a:r>
            <a:br>
              <a:rPr lang="en-US" sz="1200" noProof="1">
                <a:latin typeface="Consolas" panose="020B0609020204030204" pitchFamily="49" charset="0"/>
                <a:cs typeface="Calibri" panose="020F0502020204030204" pitchFamily="34" charset="0"/>
              </a:rPr>
            </a:br>
            <a:r>
              <a:rPr lang="en-US" sz="1200" noProof="1">
                <a:latin typeface="Consolas" panose="020B0609020204030204" pitchFamily="49" charset="0"/>
                <a:cs typeface="Calibri" panose="020F0502020204030204" pitchFamily="34" charset="0"/>
              </a:rPr>
              <a:t>19       else if (guess &gt; number)</a:t>
            </a:r>
            <a:br>
              <a:rPr lang="en-US" sz="1200" noProof="1">
                <a:latin typeface="Consolas" panose="020B0609020204030204" pitchFamily="49" charset="0"/>
                <a:cs typeface="Calibri" panose="020F0502020204030204" pitchFamily="34" charset="0"/>
              </a:rPr>
            </a:br>
            <a:r>
              <a:rPr lang="en-US" sz="1200" noProof="1">
                <a:latin typeface="Consolas" panose="020B0609020204030204" pitchFamily="49" charset="0"/>
                <a:cs typeface="Calibri" panose="020F0502020204030204" pitchFamily="34" charset="0"/>
              </a:rPr>
              <a:t>20         System.out.println("Your guess is too high");</a:t>
            </a:r>
            <a:br>
              <a:rPr lang="en-US" sz="1200" noProof="1">
                <a:latin typeface="Consolas" panose="020B0609020204030204" pitchFamily="49" charset="0"/>
                <a:cs typeface="Calibri" panose="020F0502020204030204" pitchFamily="34" charset="0"/>
              </a:rPr>
            </a:br>
            <a:r>
              <a:rPr lang="en-US" sz="1200" noProof="1">
                <a:latin typeface="Consolas" panose="020B0609020204030204" pitchFamily="49" charset="0"/>
                <a:cs typeface="Calibri" panose="020F0502020204030204" pitchFamily="34" charset="0"/>
              </a:rPr>
              <a:t>21       else</a:t>
            </a:r>
            <a:br>
              <a:rPr lang="en-US" sz="1200" noProof="1">
                <a:latin typeface="Consolas" panose="020B0609020204030204" pitchFamily="49" charset="0"/>
                <a:cs typeface="Calibri" panose="020F0502020204030204" pitchFamily="34" charset="0"/>
              </a:rPr>
            </a:br>
            <a:r>
              <a:rPr lang="en-US" sz="1200" noProof="1">
                <a:latin typeface="Consolas" panose="020B0609020204030204" pitchFamily="49" charset="0"/>
                <a:cs typeface="Calibri" panose="020F0502020204030204" pitchFamily="34" charset="0"/>
              </a:rPr>
              <a:t>22         System.out.println("Your guess is too low");</a:t>
            </a:r>
            <a:br>
              <a:rPr lang="en-US" sz="1200" noProof="1">
                <a:latin typeface="Consolas" panose="020B0609020204030204" pitchFamily="49" charset="0"/>
                <a:cs typeface="Calibri" panose="020F0502020204030204" pitchFamily="34" charset="0"/>
              </a:rPr>
            </a:br>
            <a:r>
              <a:rPr lang="en-US" sz="1200" noProof="1">
                <a:latin typeface="Consolas" panose="020B0609020204030204" pitchFamily="49" charset="0"/>
                <a:cs typeface="Calibri" panose="020F0502020204030204" pitchFamily="34" charset="0"/>
              </a:rPr>
              <a:t>23     } // End of loop</a:t>
            </a:r>
            <a:br>
              <a:rPr lang="en-US" sz="1200" noProof="1">
                <a:latin typeface="Consolas" panose="020B0609020204030204" pitchFamily="49" charset="0"/>
                <a:cs typeface="Calibri" panose="020F0502020204030204" pitchFamily="34" charset="0"/>
              </a:rPr>
            </a:br>
            <a:r>
              <a:rPr lang="en-US" sz="1200" noProof="1">
                <a:latin typeface="Consolas" panose="020B0609020204030204" pitchFamily="49" charset="0"/>
                <a:cs typeface="Calibri" panose="020F0502020204030204" pitchFamily="34" charset="0"/>
              </a:rPr>
              <a:t>24   }</a:t>
            </a:r>
            <a:br>
              <a:rPr lang="en-US" sz="1200" noProof="1">
                <a:latin typeface="Consolas" panose="020B0609020204030204" pitchFamily="49" charset="0"/>
                <a:cs typeface="Calibri" panose="020F0502020204030204" pitchFamily="34" charset="0"/>
              </a:rPr>
            </a:br>
            <a:r>
              <a:rPr lang="en-US" sz="1200" noProof="1">
                <a:latin typeface="Consolas" panose="020B0609020204030204" pitchFamily="49" charset="0"/>
                <a:cs typeface="Calibri" panose="020F0502020204030204" pitchFamily="34" charset="0"/>
              </a:rPr>
              <a:t>25 }</a:t>
            </a:r>
            <a:endParaRPr lang="en-US" sz="1200" noProof="1">
              <a:solidFill>
                <a:srgbClr val="0070C0"/>
              </a:solidFill>
              <a:latin typeface="Consolas" panose="020B0609020204030204" pitchFamily="49" charset="0"/>
              <a:cs typeface="Calibri" panose="020F0502020204030204" pitchFamily="34" charset="0"/>
            </a:endParaRPr>
          </a:p>
        </p:txBody>
      </p:sp>
      <p:sp>
        <p:nvSpPr>
          <p:cNvPr id="4" name="Slide Number Placeholder 3"/>
          <p:cNvSpPr>
            <a:spLocks noGrp="1"/>
          </p:cNvSpPr>
          <p:nvPr>
            <p:ph type="sldNum" sz="quarter" idx="11"/>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2B4AF139-9E8A-44AE-81CA-17BD068C2507}" type="slidenum">
              <a:rPr kumimoji="0" lang="en-US"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Arial" panose="020B0604020202020204" pitchFamily="34" charset="0"/>
              </a:rPr>
              <a:pPr marL="0" marR="0" lvl="0" indent="0" algn="r" defTabSz="914400" rtl="0" eaLnBrk="0" fontAlgn="base" latinLnBrk="0" hangingPunct="0">
                <a:lnSpc>
                  <a:spcPct val="100000"/>
                </a:lnSpc>
                <a:spcBef>
                  <a:spcPct val="0"/>
                </a:spcBef>
                <a:spcAft>
                  <a:spcPct val="0"/>
                </a:spcAft>
                <a:buClrTx/>
                <a:buSzTx/>
                <a:buFontTx/>
                <a:buNone/>
                <a:tabLst/>
                <a:defRPr/>
              </a:pPr>
              <a:t>25</a:t>
            </a:fld>
            <a:endPar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5" name="Content Placeholder 2">
            <a:extLst>
              <a:ext uri="{FF2B5EF4-FFF2-40B4-BE49-F238E27FC236}">
                <a16:creationId xmlns:a16="http://schemas.microsoft.com/office/drawing/2014/main" id="{00BD54C4-6C6C-4F2C-83B2-42DFF9A178CD}"/>
              </a:ext>
            </a:extLst>
          </p:cNvPr>
          <p:cNvSpPr txBox="1">
            <a:spLocks/>
          </p:cNvSpPr>
          <p:nvPr/>
        </p:nvSpPr>
        <p:spPr bwMode="auto">
          <a:xfrm>
            <a:off x="5877770" y="1657349"/>
            <a:ext cx="3149210" cy="38455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noAutofit/>
          </a:bodyPr>
          <a:lstStyle>
            <a:lvl1pPr marL="342900" indent="-342900" algn="l" rtl="0" eaLnBrk="0" fontAlgn="base" hangingPunct="0">
              <a:spcBef>
                <a:spcPct val="20000"/>
              </a:spcBef>
              <a:spcAft>
                <a:spcPct val="0"/>
              </a:spcAft>
              <a:buClr>
                <a:schemeClr val="tx2"/>
              </a:buClr>
              <a:buSzPct val="75000"/>
              <a:buFont typeface="Monotype Sorts"/>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latin typeface="Calibri" panose="020F0502020204030204" pitchFamily="34" charset="0"/>
                <a:cs typeface="Calibri" panose="020F0502020204030204" pitchFamily="34" charset="0"/>
              </a:rPr>
              <a:t>What is wrong if guess is initialized to 0 in line 11?</a:t>
            </a:r>
            <a:br>
              <a:rPr lang="tr-TR" sz="1800" dirty="0">
                <a:latin typeface="Calibri" panose="020F0502020204030204" pitchFamily="34" charset="0"/>
                <a:cs typeface="Calibri" panose="020F0502020204030204" pitchFamily="34" charset="0"/>
              </a:rPr>
            </a:br>
            <a:br>
              <a:rPr lang="tr-TR" sz="1400" dirty="0">
                <a:latin typeface="Consolas" panose="020B0609020204030204" pitchFamily="49" charset="0"/>
                <a:cs typeface="Calibri" panose="020F0502020204030204" pitchFamily="34" charset="0"/>
              </a:rPr>
            </a:br>
            <a:r>
              <a:rPr lang="tr-TR" sz="1800" b="1" dirty="0">
                <a:solidFill>
                  <a:srgbClr val="92D050"/>
                </a:solidFill>
                <a:latin typeface="Calibri" panose="020F0502020204030204" pitchFamily="34" charset="0"/>
                <a:cs typeface="Calibri" panose="020F0502020204030204" pitchFamily="34" charset="0"/>
              </a:rPr>
              <a:t>      &lt;--- ANSWER ---&gt;</a:t>
            </a:r>
          </a:p>
          <a:p>
            <a:r>
              <a:rPr lang="en-US" sz="1400" dirty="0">
                <a:solidFill>
                  <a:srgbClr val="0070C0"/>
                </a:solidFill>
                <a:latin typeface="Consolas" panose="020B0609020204030204" pitchFamily="49" charset="0"/>
                <a:cs typeface="Calibri" panose="020F0502020204030204" pitchFamily="34" charset="0"/>
              </a:rPr>
              <a:t>It would be wrong if it is initialized to a value between 0 and 100, because it could be the number you attempt to guess.</a:t>
            </a:r>
            <a:endParaRPr lang="tr-TR" sz="1400" dirty="0">
              <a:solidFill>
                <a:srgbClr val="0070C0"/>
              </a:solidFill>
              <a:latin typeface="Consolas" panose="020B0609020204030204" pitchFamily="49" charset="0"/>
              <a:cs typeface="Calibri" panose="020F0502020204030204" pitchFamily="34" charset="0"/>
            </a:endParaRPr>
          </a:p>
        </p:txBody>
      </p:sp>
      <p:cxnSp>
        <p:nvCxnSpPr>
          <p:cNvPr id="6" name="Straight Connector 5">
            <a:extLst>
              <a:ext uri="{FF2B5EF4-FFF2-40B4-BE49-F238E27FC236}">
                <a16:creationId xmlns:a16="http://schemas.microsoft.com/office/drawing/2014/main" id="{D86E8113-F261-4DD7-B5C0-2188441142E4}"/>
              </a:ext>
            </a:extLst>
          </p:cNvPr>
          <p:cNvCxnSpPr/>
          <p:nvPr/>
        </p:nvCxnSpPr>
        <p:spPr bwMode="auto">
          <a:xfrm>
            <a:off x="50224" y="1686945"/>
            <a:ext cx="0" cy="4608000"/>
          </a:xfrm>
          <a:prstGeom prst="line">
            <a:avLst/>
          </a:prstGeom>
          <a:ln>
            <a:solidFill>
              <a:srgbClr val="92D050"/>
            </a:solidFill>
            <a:headEnd type="none" w="sm" len="sm"/>
            <a:tailEnd type="none" w="sm" len="sm"/>
          </a:ln>
        </p:spPr>
        <p:style>
          <a:lnRef idx="3">
            <a:schemeClr val="dk1"/>
          </a:lnRef>
          <a:fillRef idx="0">
            <a:schemeClr val="dk1"/>
          </a:fillRef>
          <a:effectRef idx="2">
            <a:schemeClr val="dk1"/>
          </a:effectRef>
          <a:fontRef idx="minor">
            <a:schemeClr val="tx1"/>
          </a:fontRef>
        </p:style>
      </p:cxnSp>
      <p:cxnSp>
        <p:nvCxnSpPr>
          <p:cNvPr id="7" name="Straight Connector 6">
            <a:extLst>
              <a:ext uri="{FF2B5EF4-FFF2-40B4-BE49-F238E27FC236}">
                <a16:creationId xmlns:a16="http://schemas.microsoft.com/office/drawing/2014/main" id="{81841AD6-6C79-48FC-BA8F-BA4EBB3E5EBF}"/>
              </a:ext>
            </a:extLst>
          </p:cNvPr>
          <p:cNvCxnSpPr>
            <a:cxnSpLocks/>
          </p:cNvCxnSpPr>
          <p:nvPr/>
        </p:nvCxnSpPr>
        <p:spPr bwMode="auto">
          <a:xfrm rot="16200000">
            <a:off x="2830210" y="-1103054"/>
            <a:ext cx="0" cy="5580000"/>
          </a:xfrm>
          <a:prstGeom prst="line">
            <a:avLst/>
          </a:prstGeom>
          <a:ln>
            <a:solidFill>
              <a:srgbClr val="92D050"/>
            </a:solidFill>
            <a:headEnd type="none" w="sm" len="sm"/>
            <a:tailEnd type="none" w="sm" len="sm"/>
          </a:ln>
        </p:spPr>
        <p:style>
          <a:lnRef idx="3">
            <a:schemeClr val="dk1"/>
          </a:lnRef>
          <a:fillRef idx="0">
            <a:schemeClr val="dk1"/>
          </a:fillRef>
          <a:effectRef idx="2">
            <a:schemeClr val="dk1"/>
          </a:effectRef>
          <a:fontRef idx="minor">
            <a:schemeClr val="tx1"/>
          </a:fontRef>
        </p:style>
      </p:cxnSp>
      <p:cxnSp>
        <p:nvCxnSpPr>
          <p:cNvPr id="8" name="Straight Connector 7">
            <a:extLst>
              <a:ext uri="{FF2B5EF4-FFF2-40B4-BE49-F238E27FC236}">
                <a16:creationId xmlns:a16="http://schemas.microsoft.com/office/drawing/2014/main" id="{0E3FCC89-134E-45E2-9E2E-8B15348EE133}"/>
              </a:ext>
            </a:extLst>
          </p:cNvPr>
          <p:cNvCxnSpPr/>
          <p:nvPr/>
        </p:nvCxnSpPr>
        <p:spPr bwMode="auto">
          <a:xfrm>
            <a:off x="5877770" y="1662370"/>
            <a:ext cx="0" cy="4788000"/>
          </a:xfrm>
          <a:prstGeom prst="line">
            <a:avLst/>
          </a:prstGeom>
          <a:ln>
            <a:solidFill>
              <a:srgbClr val="FF0000"/>
            </a:solidFill>
            <a:headEnd type="none" w="sm" len="sm"/>
            <a:tailEnd type="none" w="sm" len="sm"/>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532903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 calcmode="lin" valueType="num">
                                      <p:cBhvr additive="base">
                                        <p:cTn id="15"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additive="base">
                                        <p:cTn id="21" dur="500" fill="hold"/>
                                        <p:tgtEl>
                                          <p:spTgt spid="8"/>
                                        </p:tgtEl>
                                        <p:attrNameLst>
                                          <p:attrName>ppt_x</p:attrName>
                                        </p:attrNameLst>
                                      </p:cBhvr>
                                      <p:tavLst>
                                        <p:tav tm="0">
                                          <p:val>
                                            <p:strVal val="#ppt_x"/>
                                          </p:val>
                                        </p:tav>
                                        <p:tav tm="100000">
                                          <p:val>
                                            <p:strVal val="#ppt_x"/>
                                          </p:val>
                                        </p:tav>
                                      </p:tavLst>
                                    </p:anim>
                                    <p:anim calcmode="lin" valueType="num">
                                      <p:cBhvr additive="base">
                                        <p:cTn id="22" dur="500" fill="hold"/>
                                        <p:tgtEl>
                                          <p:spTgt spid="8"/>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5">
                                            <p:txEl>
                                              <p:pRg st="0" end="0"/>
                                            </p:txEl>
                                          </p:spTgt>
                                        </p:tgtEl>
                                        <p:attrNameLst>
                                          <p:attrName>style.visibility</p:attrName>
                                        </p:attrNameLst>
                                      </p:cBhvr>
                                      <p:to>
                                        <p:strVal val="visible"/>
                                      </p:to>
                                    </p:set>
                                    <p:anim calcmode="lin" valueType="num">
                                      <p:cBhvr additive="base">
                                        <p:cTn id="25"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
                                            <p:txEl>
                                              <p:pRg st="1" end="1"/>
                                            </p:txEl>
                                          </p:spTgt>
                                        </p:tgtEl>
                                        <p:attrNameLst>
                                          <p:attrName>style.visibility</p:attrName>
                                        </p:attrNameLst>
                                      </p:cBhvr>
                                      <p:to>
                                        <p:strVal val="visible"/>
                                      </p:to>
                                    </p:set>
                                    <p:anim calcmode="lin" valueType="num">
                                      <p:cBhvr additive="base">
                                        <p:cTn id="31"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uiExpand="1"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4">
            <a:extLst>
              <a:ext uri="{FF2B5EF4-FFF2-40B4-BE49-F238E27FC236}">
                <a16:creationId xmlns:a16="http://schemas.microsoft.com/office/drawing/2014/main" id="{5E7FB88A-9266-4EC4-91EC-F27A860A14DD}"/>
              </a:ext>
            </a:extLst>
          </p:cNvPr>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F2A02A99-983A-4FD5-BE77-F597CDB3A303}" type="slidenum">
              <a:rPr lang="en-US" altLang="en-US" sz="1400"/>
              <a:pPr>
                <a:spcBef>
                  <a:spcPct val="0"/>
                </a:spcBef>
                <a:buClrTx/>
                <a:buSzTx/>
                <a:buFontTx/>
                <a:buNone/>
              </a:pPr>
              <a:t>26</a:t>
            </a:fld>
            <a:endParaRPr lang="en-US" altLang="en-US" sz="1400"/>
          </a:p>
        </p:txBody>
      </p:sp>
      <p:sp>
        <p:nvSpPr>
          <p:cNvPr id="26627" name="Rectangle 2">
            <a:extLst>
              <a:ext uri="{FF2B5EF4-FFF2-40B4-BE49-F238E27FC236}">
                <a16:creationId xmlns:a16="http://schemas.microsoft.com/office/drawing/2014/main" id="{654311B6-CF1B-4C17-AB19-96A2FB4D6011}"/>
              </a:ext>
            </a:extLst>
          </p:cNvPr>
          <p:cNvSpPr>
            <a:spLocks noGrp="1" noChangeArrowheads="1"/>
          </p:cNvSpPr>
          <p:nvPr>
            <p:ph type="title"/>
          </p:nvPr>
        </p:nvSpPr>
        <p:spPr>
          <a:xfrm>
            <a:off x="685800" y="152400"/>
            <a:ext cx="7772400" cy="685800"/>
          </a:xfrm>
        </p:spPr>
        <p:txBody>
          <a:bodyPr/>
          <a:lstStyle/>
          <a:p>
            <a:r>
              <a:rPr lang="en-US" altLang="en-US" sz="4200">
                <a:latin typeface="Courier New" panose="02070309020205020404" pitchFamily="49" charset="0"/>
              </a:rPr>
              <a:t>for</a:t>
            </a:r>
            <a:r>
              <a:rPr lang="en-US" altLang="en-US"/>
              <a:t> Loops</a:t>
            </a:r>
            <a:endParaRPr lang="en-US" altLang="en-US" b="1">
              <a:latin typeface="Book Antiqua" panose="02040602050305030304" pitchFamily="18" charset="0"/>
            </a:endParaRPr>
          </a:p>
        </p:txBody>
      </p:sp>
      <p:sp>
        <p:nvSpPr>
          <p:cNvPr id="26628" name="Rectangle 3">
            <a:extLst>
              <a:ext uri="{FF2B5EF4-FFF2-40B4-BE49-F238E27FC236}">
                <a16:creationId xmlns:a16="http://schemas.microsoft.com/office/drawing/2014/main" id="{FC6149C6-2A21-462A-92D8-D91E3AB0EE66}"/>
              </a:ext>
            </a:extLst>
          </p:cNvPr>
          <p:cNvSpPr>
            <a:spLocks noGrp="1" noChangeArrowheads="1"/>
          </p:cNvSpPr>
          <p:nvPr>
            <p:ph type="body" idx="1"/>
          </p:nvPr>
        </p:nvSpPr>
        <p:spPr>
          <a:xfrm>
            <a:off x="228600" y="893763"/>
            <a:ext cx="4497388" cy="2078037"/>
          </a:xfrm>
        </p:spPr>
        <p:txBody>
          <a:bodyPr/>
          <a:lstStyle/>
          <a:p>
            <a:pPr>
              <a:lnSpc>
                <a:spcPct val="90000"/>
              </a:lnSpc>
              <a:spcBef>
                <a:spcPct val="0"/>
              </a:spcBef>
              <a:buFont typeface="Monotype Sorts"/>
              <a:buNone/>
            </a:pPr>
            <a:r>
              <a:rPr lang="en-US" altLang="en-US" sz="2400"/>
              <a:t>for (initial-action; loop-continuation-condition; action-after-each-iteration) {</a:t>
            </a:r>
          </a:p>
          <a:p>
            <a:pPr>
              <a:lnSpc>
                <a:spcPct val="90000"/>
              </a:lnSpc>
              <a:spcBef>
                <a:spcPct val="0"/>
              </a:spcBef>
              <a:buFont typeface="Monotype Sorts"/>
              <a:buNone/>
            </a:pPr>
            <a:r>
              <a:rPr lang="en-US" altLang="en-US" sz="2400"/>
              <a:t>   // loop body;</a:t>
            </a:r>
          </a:p>
          <a:p>
            <a:pPr>
              <a:lnSpc>
                <a:spcPct val="90000"/>
              </a:lnSpc>
              <a:spcBef>
                <a:spcPct val="0"/>
              </a:spcBef>
              <a:buFont typeface="Monotype Sorts"/>
              <a:buNone/>
            </a:pPr>
            <a:r>
              <a:rPr lang="en-US" altLang="en-US" sz="2400"/>
              <a:t>   Statement(s);</a:t>
            </a:r>
          </a:p>
          <a:p>
            <a:pPr>
              <a:lnSpc>
                <a:spcPct val="90000"/>
              </a:lnSpc>
              <a:spcBef>
                <a:spcPct val="0"/>
              </a:spcBef>
              <a:buFont typeface="Monotype Sorts"/>
              <a:buNone/>
            </a:pPr>
            <a:r>
              <a:rPr lang="en-US" altLang="en-US" sz="2400"/>
              <a:t>}</a:t>
            </a:r>
          </a:p>
        </p:txBody>
      </p:sp>
      <p:sp>
        <p:nvSpPr>
          <p:cNvPr id="26629" name="Rectangle 5">
            <a:extLst>
              <a:ext uri="{FF2B5EF4-FFF2-40B4-BE49-F238E27FC236}">
                <a16:creationId xmlns:a16="http://schemas.microsoft.com/office/drawing/2014/main" id="{F58FCF88-1F95-44CC-BC3A-43D007C621A5}"/>
              </a:ext>
            </a:extLst>
          </p:cNvPr>
          <p:cNvSpPr>
            <a:spLocks noChangeArrowheads="1"/>
          </p:cNvSpPr>
          <p:nvPr/>
        </p:nvSpPr>
        <p:spPr bwMode="auto">
          <a:xfrm>
            <a:off x="2243138" y="19335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6630" name="Rectangle 7">
            <a:extLst>
              <a:ext uri="{FF2B5EF4-FFF2-40B4-BE49-F238E27FC236}">
                <a16:creationId xmlns:a16="http://schemas.microsoft.com/office/drawing/2014/main" id="{2FDBB83C-01C1-4CA3-8089-B1ED16D0D68E}"/>
              </a:ext>
            </a:extLst>
          </p:cNvPr>
          <p:cNvSpPr>
            <a:spLocks noChangeArrowheads="1"/>
          </p:cNvSpPr>
          <p:nvPr/>
        </p:nvSpPr>
        <p:spPr bwMode="auto">
          <a:xfrm>
            <a:off x="4953000" y="931863"/>
            <a:ext cx="3962400" cy="198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342900" indent="-342900">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a:buNone/>
            </a:pPr>
            <a:r>
              <a:rPr lang="en-US" altLang="en-US" sz="2400"/>
              <a:t>int i;</a:t>
            </a:r>
          </a:p>
          <a:p>
            <a:pPr>
              <a:spcBef>
                <a:spcPct val="0"/>
              </a:spcBef>
              <a:buFont typeface="Monotype Sorts"/>
              <a:buNone/>
            </a:pPr>
            <a:r>
              <a:rPr lang="en-US" altLang="en-US" sz="2400"/>
              <a:t>for (i = 0; i &lt; 100; i++) {	 </a:t>
            </a:r>
          </a:p>
          <a:p>
            <a:pPr>
              <a:spcBef>
                <a:spcPct val="0"/>
              </a:spcBef>
              <a:buFont typeface="Monotype Sorts"/>
              <a:buNone/>
            </a:pPr>
            <a:r>
              <a:rPr lang="en-US" altLang="en-US" sz="2400"/>
              <a:t>  System.out.println(</a:t>
            </a:r>
          </a:p>
          <a:p>
            <a:pPr>
              <a:spcBef>
                <a:spcPct val="0"/>
              </a:spcBef>
              <a:buFont typeface="Monotype Sorts"/>
              <a:buNone/>
            </a:pPr>
            <a:r>
              <a:rPr lang="en-US" altLang="en-US" sz="2400"/>
              <a:t>     "Welcome to Java!"); </a:t>
            </a:r>
          </a:p>
          <a:p>
            <a:pPr>
              <a:spcBef>
                <a:spcPct val="0"/>
              </a:spcBef>
              <a:buFont typeface="Monotype Sorts"/>
              <a:buNone/>
            </a:pPr>
            <a:r>
              <a:rPr lang="en-US" altLang="en-US" sz="2400"/>
              <a:t>}</a:t>
            </a:r>
          </a:p>
        </p:txBody>
      </p:sp>
      <p:sp>
        <p:nvSpPr>
          <p:cNvPr id="26631" name="Rectangle 10">
            <a:extLst>
              <a:ext uri="{FF2B5EF4-FFF2-40B4-BE49-F238E27FC236}">
                <a16:creationId xmlns:a16="http://schemas.microsoft.com/office/drawing/2014/main" id="{786564A4-CB8C-43E2-AC68-06A93F875C94}"/>
              </a:ext>
            </a:extLst>
          </p:cNvPr>
          <p:cNvSpPr>
            <a:spLocks noChangeArrowheads="1"/>
          </p:cNvSpPr>
          <p:nvPr/>
        </p:nvSpPr>
        <p:spPr bwMode="auto">
          <a:xfrm>
            <a:off x="2243138" y="19335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6632" name="Rectangle 12">
            <a:extLst>
              <a:ext uri="{FF2B5EF4-FFF2-40B4-BE49-F238E27FC236}">
                <a16:creationId xmlns:a16="http://schemas.microsoft.com/office/drawing/2014/main" id="{3A22C648-AC08-43E0-BF98-FDAE20E578E0}"/>
              </a:ext>
            </a:extLst>
          </p:cNvPr>
          <p:cNvSpPr>
            <a:spLocks noChangeArrowheads="1"/>
          </p:cNvSpPr>
          <p:nvPr/>
        </p:nvSpPr>
        <p:spPr bwMode="auto">
          <a:xfrm>
            <a:off x="2243138" y="19335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pic>
        <p:nvPicPr>
          <p:cNvPr id="26633" name="Picture 14">
            <a:extLst>
              <a:ext uri="{FF2B5EF4-FFF2-40B4-BE49-F238E27FC236}">
                <a16:creationId xmlns:a16="http://schemas.microsoft.com/office/drawing/2014/main" id="{38079A25-91E3-4E30-9709-24D1D6C287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57350" y="2838450"/>
            <a:ext cx="5122863" cy="39449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
        <p:nvSpPr>
          <p:cNvPr id="26634" name="Line 8">
            <a:extLst>
              <a:ext uri="{FF2B5EF4-FFF2-40B4-BE49-F238E27FC236}">
                <a16:creationId xmlns:a16="http://schemas.microsoft.com/office/drawing/2014/main" id="{10A78A4D-68AF-4D15-8D2B-5E86AAFB0592}"/>
              </a:ext>
            </a:extLst>
          </p:cNvPr>
          <p:cNvSpPr>
            <a:spLocks noChangeShapeType="1"/>
          </p:cNvSpPr>
          <p:nvPr/>
        </p:nvSpPr>
        <p:spPr bwMode="auto">
          <a:xfrm>
            <a:off x="5257800" y="2286000"/>
            <a:ext cx="0" cy="68580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635" name="Line 6">
            <a:extLst>
              <a:ext uri="{FF2B5EF4-FFF2-40B4-BE49-F238E27FC236}">
                <a16:creationId xmlns:a16="http://schemas.microsoft.com/office/drawing/2014/main" id="{21AF221D-CFF8-4044-804A-37604F9C8BA2}"/>
              </a:ext>
            </a:extLst>
          </p:cNvPr>
          <p:cNvSpPr>
            <a:spLocks noChangeShapeType="1"/>
          </p:cNvSpPr>
          <p:nvPr/>
        </p:nvSpPr>
        <p:spPr bwMode="auto">
          <a:xfrm>
            <a:off x="2286000" y="2286000"/>
            <a:ext cx="288925" cy="566738"/>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4">
            <a:extLst>
              <a:ext uri="{FF2B5EF4-FFF2-40B4-BE49-F238E27FC236}">
                <a16:creationId xmlns:a16="http://schemas.microsoft.com/office/drawing/2014/main" id="{C4559C93-FB86-40B4-BD0F-1584C55C6FA1}"/>
              </a:ext>
            </a:extLst>
          </p:cNvPr>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4E349288-6CB6-4E38-9CD9-7BDB2FCABC20}" type="slidenum">
              <a:rPr lang="en-US" altLang="en-US" sz="1400"/>
              <a:pPr>
                <a:spcBef>
                  <a:spcPct val="0"/>
                </a:spcBef>
                <a:buClrTx/>
                <a:buSzTx/>
                <a:buFontTx/>
                <a:buNone/>
              </a:pPr>
              <a:t>27</a:t>
            </a:fld>
            <a:endParaRPr lang="en-US" altLang="en-US" sz="1400"/>
          </a:p>
        </p:txBody>
      </p:sp>
      <p:sp>
        <p:nvSpPr>
          <p:cNvPr id="27651" name="Rectangle 2">
            <a:extLst>
              <a:ext uri="{FF2B5EF4-FFF2-40B4-BE49-F238E27FC236}">
                <a16:creationId xmlns:a16="http://schemas.microsoft.com/office/drawing/2014/main" id="{8B9887C3-3B1D-41DF-A185-DE7AC532CA58}"/>
              </a:ext>
            </a:extLst>
          </p:cNvPr>
          <p:cNvSpPr>
            <a:spLocks noGrp="1" noChangeArrowheads="1"/>
          </p:cNvSpPr>
          <p:nvPr>
            <p:ph type="title"/>
          </p:nvPr>
        </p:nvSpPr>
        <p:spPr>
          <a:xfrm>
            <a:off x="685800" y="228600"/>
            <a:ext cx="7772400" cy="762000"/>
          </a:xfrm>
        </p:spPr>
        <p:txBody>
          <a:bodyPr/>
          <a:lstStyle/>
          <a:p>
            <a:r>
              <a:rPr lang="en-US" altLang="en-US"/>
              <a:t>Trace for Loop</a:t>
            </a:r>
          </a:p>
        </p:txBody>
      </p:sp>
      <p:sp>
        <p:nvSpPr>
          <p:cNvPr id="27652" name="Rectangle 3">
            <a:extLst>
              <a:ext uri="{FF2B5EF4-FFF2-40B4-BE49-F238E27FC236}">
                <a16:creationId xmlns:a16="http://schemas.microsoft.com/office/drawing/2014/main" id="{77FDD09F-B94D-42EA-9EE1-A90E436B6580}"/>
              </a:ext>
            </a:extLst>
          </p:cNvPr>
          <p:cNvSpPr>
            <a:spLocks noChangeArrowheads="1"/>
          </p:cNvSpPr>
          <p:nvPr/>
        </p:nvSpPr>
        <p:spPr bwMode="auto">
          <a:xfrm>
            <a:off x="1824038" y="2166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7653" name="Rectangle 4">
            <a:extLst>
              <a:ext uri="{FF2B5EF4-FFF2-40B4-BE49-F238E27FC236}">
                <a16:creationId xmlns:a16="http://schemas.microsoft.com/office/drawing/2014/main" id="{DA704BAC-38C1-4381-A3B2-A11B8550F2AF}"/>
              </a:ext>
            </a:extLst>
          </p:cNvPr>
          <p:cNvSpPr>
            <a:spLocks noChangeArrowheads="1"/>
          </p:cNvSpPr>
          <p:nvPr/>
        </p:nvSpPr>
        <p:spPr bwMode="auto">
          <a:xfrm>
            <a:off x="228600" y="1447800"/>
            <a:ext cx="5334000" cy="193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defRPr/>
            </a:pPr>
            <a:r>
              <a:rPr lang="en-US" dirty="0" err="1">
                <a:solidFill>
                  <a:schemeClr val="accent4"/>
                </a:solidFill>
                <a:cs typeface="+mn-cs"/>
              </a:rPr>
              <a:t>int</a:t>
            </a:r>
            <a:r>
              <a:rPr lang="en-US" dirty="0">
                <a:solidFill>
                  <a:schemeClr val="accent4"/>
                </a:solidFill>
                <a:cs typeface="+mn-cs"/>
              </a:rPr>
              <a:t> </a:t>
            </a:r>
            <a:r>
              <a:rPr lang="en-US" dirty="0" err="1">
                <a:solidFill>
                  <a:schemeClr val="accent4"/>
                </a:solidFill>
                <a:cs typeface="+mn-cs"/>
              </a:rPr>
              <a:t>i</a:t>
            </a:r>
            <a:r>
              <a:rPr lang="en-US" dirty="0">
                <a:solidFill>
                  <a:schemeClr val="accent4"/>
                </a:solidFill>
                <a:cs typeface="+mn-cs"/>
              </a:rPr>
              <a:t>;</a:t>
            </a:r>
          </a:p>
          <a:p>
            <a:pPr>
              <a:defRPr/>
            </a:pPr>
            <a:r>
              <a:rPr lang="en-US" dirty="0">
                <a:solidFill>
                  <a:schemeClr val="accent4"/>
                </a:solidFill>
                <a:cs typeface="+mn-cs"/>
              </a:rPr>
              <a:t>for (</a:t>
            </a:r>
            <a:r>
              <a:rPr lang="en-US" dirty="0" err="1">
                <a:solidFill>
                  <a:schemeClr val="accent4"/>
                </a:solidFill>
                <a:cs typeface="+mn-cs"/>
              </a:rPr>
              <a:t>i</a:t>
            </a:r>
            <a:r>
              <a:rPr lang="en-US" dirty="0">
                <a:solidFill>
                  <a:schemeClr val="accent4"/>
                </a:solidFill>
                <a:cs typeface="+mn-cs"/>
              </a:rPr>
              <a:t> = 0; </a:t>
            </a:r>
            <a:r>
              <a:rPr lang="en-US" dirty="0" err="1">
                <a:solidFill>
                  <a:schemeClr val="accent4"/>
                </a:solidFill>
                <a:cs typeface="+mn-cs"/>
              </a:rPr>
              <a:t>i</a:t>
            </a:r>
            <a:r>
              <a:rPr lang="en-US" dirty="0">
                <a:solidFill>
                  <a:schemeClr val="accent4"/>
                </a:solidFill>
                <a:cs typeface="+mn-cs"/>
              </a:rPr>
              <a:t> &lt; 2; </a:t>
            </a:r>
            <a:r>
              <a:rPr lang="en-US" dirty="0" err="1">
                <a:solidFill>
                  <a:schemeClr val="accent4"/>
                </a:solidFill>
                <a:cs typeface="+mn-cs"/>
              </a:rPr>
              <a:t>i</a:t>
            </a:r>
            <a:r>
              <a:rPr lang="en-US" dirty="0">
                <a:solidFill>
                  <a:schemeClr val="accent4"/>
                </a:solidFill>
                <a:cs typeface="+mn-cs"/>
              </a:rPr>
              <a:t>++) {	 </a:t>
            </a:r>
          </a:p>
          <a:p>
            <a:pPr>
              <a:defRPr/>
            </a:pPr>
            <a:r>
              <a:rPr lang="en-US" dirty="0">
                <a:solidFill>
                  <a:schemeClr val="accent4"/>
                </a:solidFill>
                <a:cs typeface="+mn-cs"/>
              </a:rPr>
              <a:t>  </a:t>
            </a:r>
            <a:r>
              <a:rPr lang="en-US" dirty="0" err="1">
                <a:solidFill>
                  <a:schemeClr val="accent4"/>
                </a:solidFill>
                <a:cs typeface="+mn-cs"/>
              </a:rPr>
              <a:t>System.out.println</a:t>
            </a:r>
            <a:r>
              <a:rPr lang="en-US" dirty="0">
                <a:solidFill>
                  <a:schemeClr val="accent4"/>
                </a:solidFill>
                <a:cs typeface="+mn-cs"/>
              </a:rPr>
              <a:t>(</a:t>
            </a:r>
          </a:p>
          <a:p>
            <a:pPr>
              <a:defRPr/>
            </a:pPr>
            <a:r>
              <a:rPr lang="en-US" dirty="0">
                <a:solidFill>
                  <a:schemeClr val="accent4"/>
                </a:solidFill>
                <a:cs typeface="+mn-cs"/>
              </a:rPr>
              <a:t>     "Welcome to Java!"); </a:t>
            </a:r>
          </a:p>
          <a:p>
            <a:pPr>
              <a:defRPr/>
            </a:pPr>
            <a:r>
              <a:rPr lang="en-US" dirty="0">
                <a:solidFill>
                  <a:schemeClr val="accent4"/>
                </a:solidFill>
                <a:cs typeface="+mn-cs"/>
              </a:rPr>
              <a:t>}</a:t>
            </a:r>
          </a:p>
        </p:txBody>
      </p:sp>
      <p:sp>
        <p:nvSpPr>
          <p:cNvPr id="27654" name="Rectangle 5">
            <a:extLst>
              <a:ext uri="{FF2B5EF4-FFF2-40B4-BE49-F238E27FC236}">
                <a16:creationId xmlns:a16="http://schemas.microsoft.com/office/drawing/2014/main" id="{0535A831-4C49-4B84-9636-F0FE8CEAAD1E}"/>
              </a:ext>
            </a:extLst>
          </p:cNvPr>
          <p:cNvSpPr>
            <a:spLocks noChangeArrowheads="1"/>
          </p:cNvSpPr>
          <p:nvPr/>
        </p:nvSpPr>
        <p:spPr bwMode="auto">
          <a:xfrm>
            <a:off x="1824038" y="2166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7655" name="Rectangle 6">
            <a:extLst>
              <a:ext uri="{FF2B5EF4-FFF2-40B4-BE49-F238E27FC236}">
                <a16:creationId xmlns:a16="http://schemas.microsoft.com/office/drawing/2014/main" id="{82BCA258-E428-4268-BCC2-82FA6FA1D326}"/>
              </a:ext>
            </a:extLst>
          </p:cNvPr>
          <p:cNvSpPr>
            <a:spLocks noChangeArrowheads="1"/>
          </p:cNvSpPr>
          <p:nvPr/>
        </p:nvSpPr>
        <p:spPr bwMode="auto">
          <a:xfrm>
            <a:off x="304800" y="1470025"/>
            <a:ext cx="5105400" cy="3841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7656" name="AutoShape 7">
            <a:extLst>
              <a:ext uri="{FF2B5EF4-FFF2-40B4-BE49-F238E27FC236}">
                <a16:creationId xmlns:a16="http://schemas.microsoft.com/office/drawing/2014/main" id="{3DEFF635-63C0-40C3-90BA-5D587D120896}"/>
              </a:ext>
            </a:extLst>
          </p:cNvPr>
          <p:cNvSpPr>
            <a:spLocks noChangeArrowheads="1"/>
          </p:cNvSpPr>
          <p:nvPr/>
        </p:nvSpPr>
        <p:spPr bwMode="auto">
          <a:xfrm>
            <a:off x="5257800" y="1219200"/>
            <a:ext cx="3533775" cy="384175"/>
          </a:xfrm>
          <a:prstGeom prst="wedgeRoundRectCallout">
            <a:avLst>
              <a:gd name="adj1" fmla="val -114556"/>
              <a:gd name="adj2" fmla="val 71074"/>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t>Declare i</a:t>
            </a:r>
          </a:p>
        </p:txBody>
      </p:sp>
      <p:sp>
        <p:nvSpPr>
          <p:cNvPr id="27657" name="Rectangle 8">
            <a:extLst>
              <a:ext uri="{FF2B5EF4-FFF2-40B4-BE49-F238E27FC236}">
                <a16:creationId xmlns:a16="http://schemas.microsoft.com/office/drawing/2014/main" id="{19BFAF1A-180B-4FBF-94E5-0D5C03CABCE7}"/>
              </a:ext>
            </a:extLst>
          </p:cNvPr>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3060902040502070203" pitchFamily="66" charset="0"/>
              </a:rPr>
              <a:t>animation</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4">
            <a:extLst>
              <a:ext uri="{FF2B5EF4-FFF2-40B4-BE49-F238E27FC236}">
                <a16:creationId xmlns:a16="http://schemas.microsoft.com/office/drawing/2014/main" id="{EE4A9354-AA32-44FE-AF90-A08DD6478780}"/>
              </a:ext>
            </a:extLst>
          </p:cNvPr>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FF1CF36E-F7BF-4DAE-AB94-D2791D0F6F36}" type="slidenum">
              <a:rPr lang="en-US" altLang="en-US" sz="1400"/>
              <a:pPr>
                <a:spcBef>
                  <a:spcPct val="0"/>
                </a:spcBef>
                <a:buClrTx/>
                <a:buSzTx/>
                <a:buFontTx/>
                <a:buNone/>
              </a:pPr>
              <a:t>28</a:t>
            </a:fld>
            <a:endParaRPr lang="en-US" altLang="en-US" sz="1400"/>
          </a:p>
        </p:txBody>
      </p:sp>
      <p:sp>
        <p:nvSpPr>
          <p:cNvPr id="28675" name="Rectangle 2">
            <a:extLst>
              <a:ext uri="{FF2B5EF4-FFF2-40B4-BE49-F238E27FC236}">
                <a16:creationId xmlns:a16="http://schemas.microsoft.com/office/drawing/2014/main" id="{07E3EB1C-9CB1-4AC4-ABFE-7EE613D1D5FB}"/>
              </a:ext>
            </a:extLst>
          </p:cNvPr>
          <p:cNvSpPr>
            <a:spLocks noGrp="1" noChangeArrowheads="1"/>
          </p:cNvSpPr>
          <p:nvPr>
            <p:ph type="title"/>
          </p:nvPr>
        </p:nvSpPr>
        <p:spPr>
          <a:xfrm>
            <a:off x="685800" y="228600"/>
            <a:ext cx="7772400" cy="762000"/>
          </a:xfrm>
        </p:spPr>
        <p:txBody>
          <a:bodyPr/>
          <a:lstStyle/>
          <a:p>
            <a:r>
              <a:rPr lang="en-US" altLang="en-US"/>
              <a:t>Trace for Loop, cont.</a:t>
            </a:r>
          </a:p>
        </p:txBody>
      </p:sp>
      <p:sp>
        <p:nvSpPr>
          <p:cNvPr id="28676" name="Rectangle 3">
            <a:extLst>
              <a:ext uri="{FF2B5EF4-FFF2-40B4-BE49-F238E27FC236}">
                <a16:creationId xmlns:a16="http://schemas.microsoft.com/office/drawing/2014/main" id="{E49240A8-80D3-43A6-8E29-F5447B13EC93}"/>
              </a:ext>
            </a:extLst>
          </p:cNvPr>
          <p:cNvSpPr>
            <a:spLocks noChangeArrowheads="1"/>
          </p:cNvSpPr>
          <p:nvPr/>
        </p:nvSpPr>
        <p:spPr bwMode="auto">
          <a:xfrm>
            <a:off x="1824038" y="2166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8677" name="Rectangle 4">
            <a:extLst>
              <a:ext uri="{FF2B5EF4-FFF2-40B4-BE49-F238E27FC236}">
                <a16:creationId xmlns:a16="http://schemas.microsoft.com/office/drawing/2014/main" id="{2C92F37B-33FD-4EE5-B53A-2A16AAA33311}"/>
              </a:ext>
            </a:extLst>
          </p:cNvPr>
          <p:cNvSpPr>
            <a:spLocks noChangeArrowheads="1"/>
          </p:cNvSpPr>
          <p:nvPr/>
        </p:nvSpPr>
        <p:spPr bwMode="auto">
          <a:xfrm>
            <a:off x="228600" y="1447800"/>
            <a:ext cx="5334000" cy="193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defRPr/>
            </a:pPr>
            <a:r>
              <a:rPr lang="en-US" dirty="0" err="1">
                <a:solidFill>
                  <a:schemeClr val="accent4"/>
                </a:solidFill>
                <a:cs typeface="+mn-cs"/>
              </a:rPr>
              <a:t>int</a:t>
            </a:r>
            <a:r>
              <a:rPr lang="en-US" dirty="0">
                <a:solidFill>
                  <a:schemeClr val="accent4"/>
                </a:solidFill>
                <a:cs typeface="+mn-cs"/>
              </a:rPr>
              <a:t> </a:t>
            </a:r>
            <a:r>
              <a:rPr lang="en-US" dirty="0" err="1">
                <a:solidFill>
                  <a:schemeClr val="accent4"/>
                </a:solidFill>
                <a:cs typeface="+mn-cs"/>
              </a:rPr>
              <a:t>i</a:t>
            </a:r>
            <a:r>
              <a:rPr lang="en-US" dirty="0">
                <a:solidFill>
                  <a:schemeClr val="accent4"/>
                </a:solidFill>
                <a:cs typeface="+mn-cs"/>
              </a:rPr>
              <a:t>;</a:t>
            </a:r>
          </a:p>
          <a:p>
            <a:pPr>
              <a:defRPr/>
            </a:pPr>
            <a:r>
              <a:rPr lang="en-US" dirty="0">
                <a:solidFill>
                  <a:schemeClr val="accent4"/>
                </a:solidFill>
                <a:cs typeface="+mn-cs"/>
              </a:rPr>
              <a:t>for (</a:t>
            </a:r>
            <a:r>
              <a:rPr lang="en-US" dirty="0" err="1">
                <a:solidFill>
                  <a:schemeClr val="accent4"/>
                </a:solidFill>
                <a:cs typeface="+mn-cs"/>
              </a:rPr>
              <a:t>i</a:t>
            </a:r>
            <a:r>
              <a:rPr lang="en-US" dirty="0">
                <a:solidFill>
                  <a:schemeClr val="accent4"/>
                </a:solidFill>
                <a:cs typeface="+mn-cs"/>
              </a:rPr>
              <a:t> = 0; </a:t>
            </a:r>
            <a:r>
              <a:rPr lang="en-US" dirty="0" err="1">
                <a:solidFill>
                  <a:schemeClr val="accent4"/>
                </a:solidFill>
                <a:cs typeface="+mn-cs"/>
              </a:rPr>
              <a:t>i</a:t>
            </a:r>
            <a:r>
              <a:rPr lang="en-US" dirty="0">
                <a:solidFill>
                  <a:schemeClr val="accent4"/>
                </a:solidFill>
                <a:cs typeface="+mn-cs"/>
              </a:rPr>
              <a:t> &lt; 2; </a:t>
            </a:r>
            <a:r>
              <a:rPr lang="en-US" dirty="0" err="1">
                <a:solidFill>
                  <a:schemeClr val="accent4"/>
                </a:solidFill>
                <a:cs typeface="+mn-cs"/>
              </a:rPr>
              <a:t>i</a:t>
            </a:r>
            <a:r>
              <a:rPr lang="en-US" dirty="0">
                <a:solidFill>
                  <a:schemeClr val="accent4"/>
                </a:solidFill>
                <a:cs typeface="+mn-cs"/>
              </a:rPr>
              <a:t>++) {	 </a:t>
            </a:r>
          </a:p>
          <a:p>
            <a:pPr>
              <a:defRPr/>
            </a:pPr>
            <a:r>
              <a:rPr lang="en-US" dirty="0">
                <a:solidFill>
                  <a:schemeClr val="accent4"/>
                </a:solidFill>
                <a:cs typeface="+mn-cs"/>
              </a:rPr>
              <a:t>  </a:t>
            </a:r>
            <a:r>
              <a:rPr lang="en-US" dirty="0" err="1">
                <a:solidFill>
                  <a:schemeClr val="accent4"/>
                </a:solidFill>
                <a:cs typeface="+mn-cs"/>
              </a:rPr>
              <a:t>System.out.println</a:t>
            </a:r>
            <a:r>
              <a:rPr lang="en-US" dirty="0">
                <a:solidFill>
                  <a:schemeClr val="accent4"/>
                </a:solidFill>
                <a:cs typeface="+mn-cs"/>
              </a:rPr>
              <a:t>(</a:t>
            </a:r>
          </a:p>
          <a:p>
            <a:pPr>
              <a:defRPr/>
            </a:pPr>
            <a:r>
              <a:rPr lang="en-US" dirty="0">
                <a:solidFill>
                  <a:schemeClr val="accent4"/>
                </a:solidFill>
                <a:cs typeface="+mn-cs"/>
              </a:rPr>
              <a:t>     "Welcome to Java!"); </a:t>
            </a:r>
          </a:p>
          <a:p>
            <a:pPr>
              <a:defRPr/>
            </a:pPr>
            <a:r>
              <a:rPr lang="en-US" dirty="0">
                <a:solidFill>
                  <a:schemeClr val="accent4"/>
                </a:solidFill>
                <a:cs typeface="+mn-cs"/>
              </a:rPr>
              <a:t>}</a:t>
            </a:r>
          </a:p>
        </p:txBody>
      </p:sp>
      <p:sp>
        <p:nvSpPr>
          <p:cNvPr id="28678" name="Rectangle 5">
            <a:extLst>
              <a:ext uri="{FF2B5EF4-FFF2-40B4-BE49-F238E27FC236}">
                <a16:creationId xmlns:a16="http://schemas.microsoft.com/office/drawing/2014/main" id="{0E7CFEEB-90B0-4C31-B98D-885CE6FAAE4C}"/>
              </a:ext>
            </a:extLst>
          </p:cNvPr>
          <p:cNvSpPr>
            <a:spLocks noChangeArrowheads="1"/>
          </p:cNvSpPr>
          <p:nvPr/>
        </p:nvSpPr>
        <p:spPr bwMode="auto">
          <a:xfrm>
            <a:off x="1824038" y="2166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8679" name="Rectangle 6">
            <a:extLst>
              <a:ext uri="{FF2B5EF4-FFF2-40B4-BE49-F238E27FC236}">
                <a16:creationId xmlns:a16="http://schemas.microsoft.com/office/drawing/2014/main" id="{90706B26-47BE-43FC-AB8E-A0A78F3CC332}"/>
              </a:ext>
            </a:extLst>
          </p:cNvPr>
          <p:cNvSpPr>
            <a:spLocks noChangeArrowheads="1"/>
          </p:cNvSpPr>
          <p:nvPr/>
        </p:nvSpPr>
        <p:spPr bwMode="auto">
          <a:xfrm>
            <a:off x="846138" y="1930400"/>
            <a:ext cx="654050" cy="3079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8680" name="AutoShape 7">
            <a:extLst>
              <a:ext uri="{FF2B5EF4-FFF2-40B4-BE49-F238E27FC236}">
                <a16:creationId xmlns:a16="http://schemas.microsoft.com/office/drawing/2014/main" id="{BAAD61FF-2BE4-4A68-9764-8E718E34E11A}"/>
              </a:ext>
            </a:extLst>
          </p:cNvPr>
          <p:cNvSpPr>
            <a:spLocks noChangeArrowheads="1"/>
          </p:cNvSpPr>
          <p:nvPr/>
        </p:nvSpPr>
        <p:spPr bwMode="auto">
          <a:xfrm>
            <a:off x="5257800" y="1219200"/>
            <a:ext cx="3533775" cy="635000"/>
          </a:xfrm>
          <a:prstGeom prst="wedgeRoundRectCallout">
            <a:avLst>
              <a:gd name="adj1" fmla="val -160019"/>
              <a:gd name="adj2" fmla="val 58500"/>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t>Execute initializer</a:t>
            </a:r>
          </a:p>
          <a:p>
            <a:pPr algn="ctr">
              <a:spcBef>
                <a:spcPct val="0"/>
              </a:spcBef>
              <a:buClrTx/>
              <a:buSzTx/>
              <a:buFontTx/>
              <a:buNone/>
            </a:pPr>
            <a:r>
              <a:rPr lang="en-US" altLang="en-US" sz="1800"/>
              <a:t>i is now 0</a:t>
            </a:r>
          </a:p>
        </p:txBody>
      </p:sp>
      <p:sp>
        <p:nvSpPr>
          <p:cNvPr id="28681" name="Rectangle 8">
            <a:extLst>
              <a:ext uri="{FF2B5EF4-FFF2-40B4-BE49-F238E27FC236}">
                <a16:creationId xmlns:a16="http://schemas.microsoft.com/office/drawing/2014/main" id="{69CA11C0-B33A-4756-BF19-4744EFB034A4}"/>
              </a:ext>
            </a:extLst>
          </p:cNvPr>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3060902040502070203" pitchFamily="66" charset="0"/>
              </a:rPr>
              <a:t>animation</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4">
            <a:extLst>
              <a:ext uri="{FF2B5EF4-FFF2-40B4-BE49-F238E27FC236}">
                <a16:creationId xmlns:a16="http://schemas.microsoft.com/office/drawing/2014/main" id="{B0DD4EF0-0577-40A6-86C3-0AFF3D22B228}"/>
              </a:ext>
            </a:extLst>
          </p:cNvPr>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C05940E9-0A46-44AD-B6FB-18D0A5DE8D11}" type="slidenum">
              <a:rPr lang="en-US" altLang="en-US" sz="1400"/>
              <a:pPr>
                <a:spcBef>
                  <a:spcPct val="0"/>
                </a:spcBef>
                <a:buClrTx/>
                <a:buSzTx/>
                <a:buFontTx/>
                <a:buNone/>
              </a:pPr>
              <a:t>29</a:t>
            </a:fld>
            <a:endParaRPr lang="en-US" altLang="en-US" sz="1400"/>
          </a:p>
        </p:txBody>
      </p:sp>
      <p:sp>
        <p:nvSpPr>
          <p:cNvPr id="29699" name="Rectangle 2">
            <a:extLst>
              <a:ext uri="{FF2B5EF4-FFF2-40B4-BE49-F238E27FC236}">
                <a16:creationId xmlns:a16="http://schemas.microsoft.com/office/drawing/2014/main" id="{F82E4A6D-8C6E-46D4-ABC0-2CF5577259B8}"/>
              </a:ext>
            </a:extLst>
          </p:cNvPr>
          <p:cNvSpPr>
            <a:spLocks noGrp="1" noChangeArrowheads="1"/>
          </p:cNvSpPr>
          <p:nvPr>
            <p:ph type="title"/>
          </p:nvPr>
        </p:nvSpPr>
        <p:spPr>
          <a:xfrm>
            <a:off x="685800" y="228600"/>
            <a:ext cx="7772400" cy="762000"/>
          </a:xfrm>
        </p:spPr>
        <p:txBody>
          <a:bodyPr/>
          <a:lstStyle/>
          <a:p>
            <a:r>
              <a:rPr lang="en-US" altLang="en-US"/>
              <a:t>Trace for Loop, cont.</a:t>
            </a:r>
          </a:p>
        </p:txBody>
      </p:sp>
      <p:sp>
        <p:nvSpPr>
          <p:cNvPr id="29700" name="Rectangle 3">
            <a:extLst>
              <a:ext uri="{FF2B5EF4-FFF2-40B4-BE49-F238E27FC236}">
                <a16:creationId xmlns:a16="http://schemas.microsoft.com/office/drawing/2014/main" id="{49E5B18D-6859-4E12-BEB7-76420BAB364F}"/>
              </a:ext>
            </a:extLst>
          </p:cNvPr>
          <p:cNvSpPr>
            <a:spLocks noChangeArrowheads="1"/>
          </p:cNvSpPr>
          <p:nvPr/>
        </p:nvSpPr>
        <p:spPr bwMode="auto">
          <a:xfrm>
            <a:off x="1824038" y="2166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9701" name="Rectangle 4">
            <a:extLst>
              <a:ext uri="{FF2B5EF4-FFF2-40B4-BE49-F238E27FC236}">
                <a16:creationId xmlns:a16="http://schemas.microsoft.com/office/drawing/2014/main" id="{820E9378-F053-4921-A8DB-6B7240B3D714}"/>
              </a:ext>
            </a:extLst>
          </p:cNvPr>
          <p:cNvSpPr>
            <a:spLocks noChangeArrowheads="1"/>
          </p:cNvSpPr>
          <p:nvPr/>
        </p:nvSpPr>
        <p:spPr bwMode="auto">
          <a:xfrm>
            <a:off x="228600" y="1447800"/>
            <a:ext cx="5418138"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defRPr/>
            </a:pPr>
            <a:r>
              <a:rPr lang="en-US" dirty="0" err="1">
                <a:solidFill>
                  <a:schemeClr val="accent4"/>
                </a:solidFill>
                <a:cs typeface="+mn-cs"/>
              </a:rPr>
              <a:t>int</a:t>
            </a:r>
            <a:r>
              <a:rPr lang="en-US" dirty="0">
                <a:solidFill>
                  <a:schemeClr val="accent4"/>
                </a:solidFill>
                <a:cs typeface="+mn-cs"/>
              </a:rPr>
              <a:t> </a:t>
            </a:r>
            <a:r>
              <a:rPr lang="en-US" dirty="0" err="1">
                <a:solidFill>
                  <a:schemeClr val="accent4"/>
                </a:solidFill>
                <a:cs typeface="+mn-cs"/>
              </a:rPr>
              <a:t>i</a:t>
            </a:r>
            <a:r>
              <a:rPr lang="en-US" dirty="0">
                <a:solidFill>
                  <a:schemeClr val="accent4"/>
                </a:solidFill>
                <a:cs typeface="+mn-cs"/>
              </a:rPr>
              <a:t>;</a:t>
            </a:r>
          </a:p>
          <a:p>
            <a:pPr>
              <a:defRPr/>
            </a:pPr>
            <a:r>
              <a:rPr lang="en-US" dirty="0">
                <a:solidFill>
                  <a:schemeClr val="accent4"/>
                </a:solidFill>
                <a:cs typeface="+mn-cs"/>
              </a:rPr>
              <a:t>for (</a:t>
            </a:r>
            <a:r>
              <a:rPr lang="en-US" dirty="0" err="1">
                <a:solidFill>
                  <a:schemeClr val="accent4"/>
                </a:solidFill>
                <a:cs typeface="+mn-cs"/>
              </a:rPr>
              <a:t>i</a:t>
            </a:r>
            <a:r>
              <a:rPr lang="en-US" dirty="0">
                <a:solidFill>
                  <a:schemeClr val="accent4"/>
                </a:solidFill>
                <a:cs typeface="+mn-cs"/>
              </a:rPr>
              <a:t> = 0; </a:t>
            </a:r>
            <a:r>
              <a:rPr lang="en-US" dirty="0" err="1">
                <a:solidFill>
                  <a:schemeClr val="accent4"/>
                </a:solidFill>
                <a:cs typeface="+mn-cs"/>
              </a:rPr>
              <a:t>i</a:t>
            </a:r>
            <a:r>
              <a:rPr lang="en-US" dirty="0">
                <a:solidFill>
                  <a:schemeClr val="accent4"/>
                </a:solidFill>
                <a:cs typeface="+mn-cs"/>
              </a:rPr>
              <a:t> &lt; 2; </a:t>
            </a:r>
            <a:r>
              <a:rPr lang="en-US" dirty="0" err="1">
                <a:solidFill>
                  <a:schemeClr val="accent4"/>
                </a:solidFill>
                <a:cs typeface="+mn-cs"/>
              </a:rPr>
              <a:t>i</a:t>
            </a:r>
            <a:r>
              <a:rPr lang="en-US" dirty="0">
                <a:solidFill>
                  <a:schemeClr val="accent4"/>
                </a:solidFill>
                <a:cs typeface="+mn-cs"/>
              </a:rPr>
              <a:t>++) {	 </a:t>
            </a:r>
          </a:p>
          <a:p>
            <a:pPr>
              <a:defRPr/>
            </a:pPr>
            <a:r>
              <a:rPr lang="en-US" dirty="0">
                <a:solidFill>
                  <a:schemeClr val="accent4"/>
                </a:solidFill>
                <a:cs typeface="+mn-cs"/>
              </a:rPr>
              <a:t>  </a:t>
            </a:r>
            <a:r>
              <a:rPr lang="en-US" dirty="0" err="1">
                <a:solidFill>
                  <a:schemeClr val="accent4"/>
                </a:solidFill>
                <a:cs typeface="+mn-cs"/>
              </a:rPr>
              <a:t>System.out.println</a:t>
            </a:r>
            <a:r>
              <a:rPr lang="en-US" dirty="0">
                <a:solidFill>
                  <a:schemeClr val="accent4"/>
                </a:solidFill>
                <a:cs typeface="+mn-cs"/>
              </a:rPr>
              <a:t>( "Welcome to Java!"); </a:t>
            </a:r>
          </a:p>
          <a:p>
            <a:pPr>
              <a:defRPr/>
            </a:pPr>
            <a:r>
              <a:rPr lang="en-US" dirty="0">
                <a:solidFill>
                  <a:schemeClr val="accent4"/>
                </a:solidFill>
                <a:cs typeface="+mn-cs"/>
              </a:rPr>
              <a:t>}</a:t>
            </a:r>
          </a:p>
        </p:txBody>
      </p:sp>
      <p:sp>
        <p:nvSpPr>
          <p:cNvPr id="29702" name="Rectangle 5">
            <a:extLst>
              <a:ext uri="{FF2B5EF4-FFF2-40B4-BE49-F238E27FC236}">
                <a16:creationId xmlns:a16="http://schemas.microsoft.com/office/drawing/2014/main" id="{43A05814-F5DA-442E-82E7-898422871CAB}"/>
              </a:ext>
            </a:extLst>
          </p:cNvPr>
          <p:cNvSpPr>
            <a:spLocks noChangeArrowheads="1"/>
          </p:cNvSpPr>
          <p:nvPr/>
        </p:nvSpPr>
        <p:spPr bwMode="auto">
          <a:xfrm>
            <a:off x="1824038" y="2166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9703" name="Rectangle 6">
            <a:extLst>
              <a:ext uri="{FF2B5EF4-FFF2-40B4-BE49-F238E27FC236}">
                <a16:creationId xmlns:a16="http://schemas.microsoft.com/office/drawing/2014/main" id="{E4C1D165-674B-4EE9-AE8D-22738485F1D9}"/>
              </a:ext>
            </a:extLst>
          </p:cNvPr>
          <p:cNvSpPr>
            <a:spLocks noChangeArrowheads="1"/>
          </p:cNvSpPr>
          <p:nvPr/>
        </p:nvSpPr>
        <p:spPr bwMode="auto">
          <a:xfrm>
            <a:off x="1576388" y="1930400"/>
            <a:ext cx="654050" cy="307975"/>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9704" name="AutoShape 7">
            <a:extLst>
              <a:ext uri="{FF2B5EF4-FFF2-40B4-BE49-F238E27FC236}">
                <a16:creationId xmlns:a16="http://schemas.microsoft.com/office/drawing/2014/main" id="{825242A1-129E-4126-A926-3587ED14C192}"/>
              </a:ext>
            </a:extLst>
          </p:cNvPr>
          <p:cNvSpPr>
            <a:spLocks noChangeArrowheads="1"/>
          </p:cNvSpPr>
          <p:nvPr/>
        </p:nvSpPr>
        <p:spPr bwMode="auto">
          <a:xfrm>
            <a:off x="5110163" y="1163638"/>
            <a:ext cx="3533775" cy="728662"/>
          </a:xfrm>
          <a:prstGeom prst="wedgeRoundRectCallout">
            <a:avLst>
              <a:gd name="adj1" fmla="val -137199"/>
              <a:gd name="adj2" fmla="val 60241"/>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t>(i &lt; 2) is true </a:t>
            </a:r>
          </a:p>
          <a:p>
            <a:pPr algn="ctr">
              <a:spcBef>
                <a:spcPct val="0"/>
              </a:spcBef>
              <a:buClrTx/>
              <a:buSzTx/>
              <a:buFontTx/>
              <a:buNone/>
            </a:pPr>
            <a:r>
              <a:rPr lang="en-US" altLang="en-US" sz="1800"/>
              <a:t>since i is 0</a:t>
            </a:r>
          </a:p>
        </p:txBody>
      </p:sp>
      <p:sp>
        <p:nvSpPr>
          <p:cNvPr id="29705" name="Rectangle 8">
            <a:extLst>
              <a:ext uri="{FF2B5EF4-FFF2-40B4-BE49-F238E27FC236}">
                <a16:creationId xmlns:a16="http://schemas.microsoft.com/office/drawing/2014/main" id="{DA388FAC-D71D-447D-9EFB-A77874463294}"/>
              </a:ext>
            </a:extLst>
          </p:cNvPr>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3060902040502070203" pitchFamily="66" charset="0"/>
              </a:rPr>
              <a:t>animation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4">
            <a:extLst>
              <a:ext uri="{FF2B5EF4-FFF2-40B4-BE49-F238E27FC236}">
                <a16:creationId xmlns:a16="http://schemas.microsoft.com/office/drawing/2014/main" id="{B7BE29FE-9A81-492A-B40B-7B70CFEEDA57}"/>
              </a:ext>
            </a:extLst>
          </p:cNvPr>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6A01C0FF-8AFC-4AD6-87E7-97ED49810727}" type="slidenum">
              <a:rPr lang="en-US" altLang="en-US" sz="1400"/>
              <a:pPr>
                <a:spcBef>
                  <a:spcPct val="0"/>
                </a:spcBef>
                <a:buClrTx/>
                <a:buSzTx/>
                <a:buFontTx/>
                <a:buNone/>
              </a:pPr>
              <a:t>3</a:t>
            </a:fld>
            <a:endParaRPr lang="en-US" altLang="en-US" sz="1400"/>
          </a:p>
        </p:txBody>
      </p:sp>
      <p:sp>
        <p:nvSpPr>
          <p:cNvPr id="5123" name="Rectangle 2">
            <a:extLst>
              <a:ext uri="{FF2B5EF4-FFF2-40B4-BE49-F238E27FC236}">
                <a16:creationId xmlns:a16="http://schemas.microsoft.com/office/drawing/2014/main" id="{BC3017F2-418A-4FCD-936F-EB1645DADF77}"/>
              </a:ext>
            </a:extLst>
          </p:cNvPr>
          <p:cNvSpPr>
            <a:spLocks noGrp="1" noChangeArrowheads="1"/>
          </p:cNvSpPr>
          <p:nvPr>
            <p:ph type="title"/>
          </p:nvPr>
        </p:nvSpPr>
        <p:spPr>
          <a:xfrm>
            <a:off x="685800" y="228600"/>
            <a:ext cx="7772400" cy="857250"/>
          </a:xfrm>
        </p:spPr>
        <p:txBody>
          <a:bodyPr/>
          <a:lstStyle/>
          <a:p>
            <a:r>
              <a:rPr lang="en-US" altLang="en-US"/>
              <a:t>Opening Problem</a:t>
            </a:r>
          </a:p>
        </p:txBody>
      </p:sp>
      <p:sp>
        <p:nvSpPr>
          <p:cNvPr id="5124" name="Rectangle 3">
            <a:extLst>
              <a:ext uri="{FF2B5EF4-FFF2-40B4-BE49-F238E27FC236}">
                <a16:creationId xmlns:a16="http://schemas.microsoft.com/office/drawing/2014/main" id="{7FAF7AE9-D28A-4E8E-B8F8-8A184ECC9378}"/>
              </a:ext>
            </a:extLst>
          </p:cNvPr>
          <p:cNvSpPr>
            <a:spLocks noChangeArrowheads="1"/>
          </p:cNvSpPr>
          <p:nvPr/>
        </p:nvSpPr>
        <p:spPr bwMode="auto">
          <a:xfrm>
            <a:off x="0" y="23701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5125" name="Rectangle 4">
            <a:extLst>
              <a:ext uri="{FF2B5EF4-FFF2-40B4-BE49-F238E27FC236}">
                <a16:creationId xmlns:a16="http://schemas.microsoft.com/office/drawing/2014/main" id="{A98E14F6-6AC8-4735-A441-0E8A1D843CE6}"/>
              </a:ext>
            </a:extLst>
          </p:cNvPr>
          <p:cNvSpPr>
            <a:spLocks noChangeArrowheads="1"/>
          </p:cNvSpPr>
          <p:nvPr/>
        </p:nvSpPr>
        <p:spPr bwMode="auto">
          <a:xfrm>
            <a:off x="0" y="44878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5126" name="Rectangle 5">
            <a:extLst>
              <a:ext uri="{FF2B5EF4-FFF2-40B4-BE49-F238E27FC236}">
                <a16:creationId xmlns:a16="http://schemas.microsoft.com/office/drawing/2014/main" id="{B8655FCB-DD89-4245-AD8C-C17881ED4EF7}"/>
              </a:ext>
            </a:extLst>
          </p:cNvPr>
          <p:cNvSpPr>
            <a:spLocks noChangeArrowheads="1"/>
          </p:cNvSpPr>
          <p:nvPr/>
        </p:nvSpPr>
        <p:spPr bwMode="auto">
          <a:xfrm>
            <a:off x="0" y="21828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5127" name="Text Box 6">
            <a:extLst>
              <a:ext uri="{FF2B5EF4-FFF2-40B4-BE49-F238E27FC236}">
                <a16:creationId xmlns:a16="http://schemas.microsoft.com/office/drawing/2014/main" id="{C4987D05-B974-47C5-87E1-EB9CFE215DC6}"/>
              </a:ext>
            </a:extLst>
          </p:cNvPr>
          <p:cNvSpPr txBox="1">
            <a:spLocks noChangeArrowheads="1"/>
          </p:cNvSpPr>
          <p:nvPr/>
        </p:nvSpPr>
        <p:spPr bwMode="auto">
          <a:xfrm>
            <a:off x="2074863" y="1892300"/>
            <a:ext cx="6223000" cy="4421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r>
              <a:rPr lang="en-US" sz="2000" b="1" dirty="0" err="1">
                <a:solidFill>
                  <a:schemeClr val="accent4"/>
                </a:solidFill>
                <a:latin typeface="Courier New" pitchFamily="49" charset="0"/>
                <a:cs typeface="+mn-cs"/>
              </a:rPr>
              <a:t>System.out.println</a:t>
            </a:r>
            <a:r>
              <a:rPr lang="en-US" sz="2000" b="1" dirty="0">
                <a:solidFill>
                  <a:schemeClr val="accent4"/>
                </a:solidFill>
                <a:latin typeface="Courier New" pitchFamily="49" charset="0"/>
                <a:cs typeface="+mn-cs"/>
              </a:rPr>
              <a:t>("Welcome to Java!");</a:t>
            </a:r>
          </a:p>
          <a:p>
            <a:pPr>
              <a:defRPr/>
            </a:pPr>
            <a:r>
              <a:rPr lang="en-US" sz="2000" b="1" dirty="0" err="1">
                <a:solidFill>
                  <a:schemeClr val="accent4"/>
                </a:solidFill>
                <a:latin typeface="Courier New" pitchFamily="49" charset="0"/>
                <a:cs typeface="+mn-cs"/>
              </a:rPr>
              <a:t>System.out.println</a:t>
            </a:r>
            <a:r>
              <a:rPr lang="en-US" sz="2000" b="1" dirty="0">
                <a:solidFill>
                  <a:schemeClr val="accent4"/>
                </a:solidFill>
                <a:latin typeface="Courier New" pitchFamily="49" charset="0"/>
                <a:cs typeface="+mn-cs"/>
              </a:rPr>
              <a:t>("Welcome to Java!");</a:t>
            </a:r>
          </a:p>
          <a:p>
            <a:pPr>
              <a:defRPr/>
            </a:pPr>
            <a:r>
              <a:rPr lang="en-US" sz="2000" b="1" dirty="0" err="1">
                <a:solidFill>
                  <a:schemeClr val="accent4"/>
                </a:solidFill>
                <a:latin typeface="Courier New" pitchFamily="49" charset="0"/>
                <a:cs typeface="+mn-cs"/>
              </a:rPr>
              <a:t>System.out.println</a:t>
            </a:r>
            <a:r>
              <a:rPr lang="en-US" sz="2000" b="1" dirty="0">
                <a:solidFill>
                  <a:schemeClr val="accent4"/>
                </a:solidFill>
                <a:latin typeface="Courier New" pitchFamily="49" charset="0"/>
                <a:cs typeface="+mn-cs"/>
              </a:rPr>
              <a:t>("Welcome to Java!");</a:t>
            </a:r>
          </a:p>
          <a:p>
            <a:pPr>
              <a:defRPr/>
            </a:pPr>
            <a:r>
              <a:rPr lang="en-US" sz="2000" b="1" dirty="0" err="1">
                <a:solidFill>
                  <a:schemeClr val="accent4"/>
                </a:solidFill>
                <a:latin typeface="Courier New" pitchFamily="49" charset="0"/>
                <a:cs typeface="+mn-cs"/>
              </a:rPr>
              <a:t>System.out.println</a:t>
            </a:r>
            <a:r>
              <a:rPr lang="en-US" sz="2000" b="1" dirty="0">
                <a:solidFill>
                  <a:schemeClr val="accent4"/>
                </a:solidFill>
                <a:latin typeface="Courier New" pitchFamily="49" charset="0"/>
                <a:cs typeface="+mn-cs"/>
              </a:rPr>
              <a:t>("Welcome to Java!");</a:t>
            </a:r>
          </a:p>
          <a:p>
            <a:pPr>
              <a:defRPr/>
            </a:pPr>
            <a:r>
              <a:rPr lang="en-US" sz="2000" b="1" dirty="0" err="1">
                <a:solidFill>
                  <a:schemeClr val="accent4"/>
                </a:solidFill>
                <a:latin typeface="Courier New" pitchFamily="49" charset="0"/>
                <a:cs typeface="+mn-cs"/>
              </a:rPr>
              <a:t>System.out.println</a:t>
            </a:r>
            <a:r>
              <a:rPr lang="en-US" sz="2000" b="1" dirty="0">
                <a:solidFill>
                  <a:schemeClr val="accent4"/>
                </a:solidFill>
                <a:latin typeface="Courier New" pitchFamily="49" charset="0"/>
                <a:cs typeface="+mn-cs"/>
              </a:rPr>
              <a:t>("Welcome to Java!");</a:t>
            </a:r>
          </a:p>
          <a:p>
            <a:pPr>
              <a:defRPr/>
            </a:pPr>
            <a:r>
              <a:rPr lang="en-US" sz="2000" b="1" dirty="0" err="1">
                <a:solidFill>
                  <a:schemeClr val="accent4"/>
                </a:solidFill>
                <a:latin typeface="Courier New" pitchFamily="49" charset="0"/>
                <a:cs typeface="+mn-cs"/>
              </a:rPr>
              <a:t>System.out.println</a:t>
            </a:r>
            <a:r>
              <a:rPr lang="en-US" sz="2000" b="1" dirty="0">
                <a:solidFill>
                  <a:schemeClr val="accent4"/>
                </a:solidFill>
                <a:latin typeface="Courier New" pitchFamily="49" charset="0"/>
                <a:cs typeface="+mn-cs"/>
              </a:rPr>
              <a:t>("Welcome to Java!");</a:t>
            </a:r>
          </a:p>
          <a:p>
            <a:pPr>
              <a:defRPr/>
            </a:pPr>
            <a:endParaRPr lang="en-US" sz="2000" b="1" dirty="0">
              <a:solidFill>
                <a:schemeClr val="accent4"/>
              </a:solidFill>
              <a:latin typeface="Courier New" pitchFamily="49" charset="0"/>
              <a:cs typeface="+mn-cs"/>
            </a:endParaRPr>
          </a:p>
          <a:p>
            <a:pPr>
              <a:defRPr/>
            </a:pPr>
            <a:r>
              <a:rPr lang="en-US" sz="2800" b="1" dirty="0">
                <a:solidFill>
                  <a:schemeClr val="accent4"/>
                </a:solidFill>
                <a:cs typeface="+mn-cs"/>
              </a:rPr>
              <a:t>… </a:t>
            </a:r>
          </a:p>
          <a:p>
            <a:pPr>
              <a:defRPr/>
            </a:pPr>
            <a:r>
              <a:rPr lang="en-US" sz="2800" b="1" dirty="0">
                <a:solidFill>
                  <a:schemeClr val="accent4"/>
                </a:solidFill>
                <a:cs typeface="+mn-cs"/>
              </a:rPr>
              <a:t>… </a:t>
            </a:r>
          </a:p>
          <a:p>
            <a:pPr>
              <a:defRPr/>
            </a:pPr>
            <a:r>
              <a:rPr lang="en-US" sz="2800" b="1" dirty="0">
                <a:solidFill>
                  <a:schemeClr val="accent4"/>
                </a:solidFill>
                <a:cs typeface="+mn-cs"/>
              </a:rPr>
              <a:t>… </a:t>
            </a:r>
          </a:p>
          <a:p>
            <a:pPr>
              <a:defRPr/>
            </a:pPr>
            <a:r>
              <a:rPr lang="en-US" sz="2000" b="1" dirty="0" err="1">
                <a:solidFill>
                  <a:schemeClr val="accent4"/>
                </a:solidFill>
                <a:latin typeface="Courier New" pitchFamily="49" charset="0"/>
                <a:cs typeface="+mn-cs"/>
              </a:rPr>
              <a:t>System.out.println</a:t>
            </a:r>
            <a:r>
              <a:rPr lang="en-US" sz="2000" b="1" dirty="0">
                <a:solidFill>
                  <a:schemeClr val="accent4"/>
                </a:solidFill>
                <a:latin typeface="Courier New" pitchFamily="49" charset="0"/>
                <a:cs typeface="+mn-cs"/>
              </a:rPr>
              <a:t>("Welcome to Java!");</a:t>
            </a:r>
          </a:p>
          <a:p>
            <a:pPr>
              <a:defRPr/>
            </a:pPr>
            <a:r>
              <a:rPr lang="en-US" sz="2000" b="1" dirty="0" err="1">
                <a:solidFill>
                  <a:schemeClr val="accent4"/>
                </a:solidFill>
                <a:latin typeface="Courier New" pitchFamily="49" charset="0"/>
                <a:cs typeface="+mn-cs"/>
              </a:rPr>
              <a:t>System.out.println</a:t>
            </a:r>
            <a:r>
              <a:rPr lang="en-US" sz="2000" b="1" dirty="0">
                <a:solidFill>
                  <a:schemeClr val="accent4"/>
                </a:solidFill>
                <a:latin typeface="Courier New" pitchFamily="49" charset="0"/>
                <a:cs typeface="+mn-cs"/>
              </a:rPr>
              <a:t>("Welcome to Java!");</a:t>
            </a:r>
          </a:p>
          <a:p>
            <a:pPr>
              <a:defRPr/>
            </a:pPr>
            <a:r>
              <a:rPr lang="en-US" sz="2000" b="1" dirty="0" err="1">
                <a:solidFill>
                  <a:schemeClr val="accent4"/>
                </a:solidFill>
                <a:latin typeface="Courier New" pitchFamily="49" charset="0"/>
                <a:cs typeface="+mn-cs"/>
              </a:rPr>
              <a:t>System.out.println</a:t>
            </a:r>
            <a:r>
              <a:rPr lang="en-US" sz="2000" b="1" dirty="0">
                <a:solidFill>
                  <a:schemeClr val="accent4"/>
                </a:solidFill>
                <a:latin typeface="Courier New" pitchFamily="49" charset="0"/>
                <a:cs typeface="+mn-cs"/>
              </a:rPr>
              <a:t>("Welcome to Java!");</a:t>
            </a:r>
            <a:endParaRPr lang="en-US" b="1" dirty="0">
              <a:solidFill>
                <a:schemeClr val="accent4"/>
              </a:solidFill>
              <a:cs typeface="+mn-cs"/>
            </a:endParaRPr>
          </a:p>
        </p:txBody>
      </p:sp>
      <p:sp>
        <p:nvSpPr>
          <p:cNvPr id="5128" name="Rectangle 7">
            <a:extLst>
              <a:ext uri="{FF2B5EF4-FFF2-40B4-BE49-F238E27FC236}">
                <a16:creationId xmlns:a16="http://schemas.microsoft.com/office/drawing/2014/main" id="{96E26980-F866-4E41-8655-A4B906249EDD}"/>
              </a:ext>
            </a:extLst>
          </p:cNvPr>
          <p:cNvSpPr>
            <a:spLocks noGrp="1" noChangeArrowheads="1"/>
          </p:cNvSpPr>
          <p:nvPr>
            <p:ph type="body" idx="1"/>
          </p:nvPr>
        </p:nvSpPr>
        <p:spPr>
          <a:xfrm>
            <a:off x="193675" y="1085850"/>
            <a:ext cx="8718550" cy="500063"/>
          </a:xfrm>
        </p:spPr>
        <p:txBody>
          <a:bodyPr/>
          <a:lstStyle/>
          <a:p>
            <a:pPr marL="0" indent="0">
              <a:buFont typeface="Monotype Sorts"/>
              <a:buNone/>
            </a:pPr>
            <a:r>
              <a:rPr lang="en-US" altLang="en-US"/>
              <a:t>Problem:</a:t>
            </a:r>
          </a:p>
        </p:txBody>
      </p:sp>
      <p:sp>
        <p:nvSpPr>
          <p:cNvPr id="5129" name="AutoShape 8">
            <a:extLst>
              <a:ext uri="{FF2B5EF4-FFF2-40B4-BE49-F238E27FC236}">
                <a16:creationId xmlns:a16="http://schemas.microsoft.com/office/drawing/2014/main" id="{7D188719-7E35-4D29-A52C-6D73F059C03E}"/>
              </a:ext>
            </a:extLst>
          </p:cNvPr>
          <p:cNvSpPr>
            <a:spLocks/>
          </p:cNvSpPr>
          <p:nvPr/>
        </p:nvSpPr>
        <p:spPr bwMode="auto">
          <a:xfrm>
            <a:off x="1730375" y="2008188"/>
            <a:ext cx="344488" cy="4186237"/>
          </a:xfrm>
          <a:prstGeom prst="leftBrace">
            <a:avLst>
              <a:gd name="adj1" fmla="val 101267"/>
              <a:gd name="adj2" fmla="val 50000"/>
            </a:avLst>
          </a:prstGeom>
          <a:noFill/>
          <a:ln w="12700">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5130" name="Text Box 9">
            <a:extLst>
              <a:ext uri="{FF2B5EF4-FFF2-40B4-BE49-F238E27FC236}">
                <a16:creationId xmlns:a16="http://schemas.microsoft.com/office/drawing/2014/main" id="{03BA4720-6E19-4A51-8C48-FF5206023CF1}"/>
              </a:ext>
            </a:extLst>
          </p:cNvPr>
          <p:cNvSpPr txBox="1">
            <a:spLocks noChangeArrowheads="1"/>
          </p:cNvSpPr>
          <p:nvPr/>
        </p:nvSpPr>
        <p:spPr bwMode="auto">
          <a:xfrm>
            <a:off x="693738" y="3697288"/>
            <a:ext cx="95885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r>
              <a:rPr lang="en-US" sz="2000" b="1" dirty="0">
                <a:solidFill>
                  <a:schemeClr val="accent4"/>
                </a:solidFill>
                <a:latin typeface="Courier New" pitchFamily="49" charset="0"/>
                <a:cs typeface="+mn-cs"/>
              </a:rPr>
              <a:t>100 times</a:t>
            </a:r>
            <a:endParaRPr lang="en-US" b="1" dirty="0">
              <a:solidFill>
                <a:schemeClr val="accent4"/>
              </a:solidFill>
              <a:cs typeface="+mn-cs"/>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4">
            <a:extLst>
              <a:ext uri="{FF2B5EF4-FFF2-40B4-BE49-F238E27FC236}">
                <a16:creationId xmlns:a16="http://schemas.microsoft.com/office/drawing/2014/main" id="{A2263E7A-A592-479D-BD93-73251DE1D355}"/>
              </a:ext>
            </a:extLst>
          </p:cNvPr>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E7583ACD-66B8-4185-88C0-65A6B9214E0F}" type="slidenum">
              <a:rPr lang="en-US" altLang="en-US" sz="1400"/>
              <a:pPr>
                <a:spcBef>
                  <a:spcPct val="0"/>
                </a:spcBef>
                <a:buClrTx/>
                <a:buSzTx/>
                <a:buFontTx/>
                <a:buNone/>
              </a:pPr>
              <a:t>30</a:t>
            </a:fld>
            <a:endParaRPr lang="en-US" altLang="en-US" sz="1400"/>
          </a:p>
        </p:txBody>
      </p:sp>
      <p:sp>
        <p:nvSpPr>
          <p:cNvPr id="30723" name="Rectangle 2">
            <a:extLst>
              <a:ext uri="{FF2B5EF4-FFF2-40B4-BE49-F238E27FC236}">
                <a16:creationId xmlns:a16="http://schemas.microsoft.com/office/drawing/2014/main" id="{69F1C3CF-4D69-4C90-978B-FDAABF29F0F5}"/>
              </a:ext>
            </a:extLst>
          </p:cNvPr>
          <p:cNvSpPr>
            <a:spLocks noGrp="1" noChangeArrowheads="1"/>
          </p:cNvSpPr>
          <p:nvPr>
            <p:ph type="title"/>
          </p:nvPr>
        </p:nvSpPr>
        <p:spPr>
          <a:xfrm>
            <a:off x="685800" y="228600"/>
            <a:ext cx="7772400" cy="762000"/>
          </a:xfrm>
        </p:spPr>
        <p:txBody>
          <a:bodyPr/>
          <a:lstStyle/>
          <a:p>
            <a:r>
              <a:rPr lang="en-US" altLang="en-US"/>
              <a:t>Trace for Loop, cont.</a:t>
            </a:r>
          </a:p>
        </p:txBody>
      </p:sp>
      <p:sp>
        <p:nvSpPr>
          <p:cNvPr id="30724" name="Rectangle 3">
            <a:extLst>
              <a:ext uri="{FF2B5EF4-FFF2-40B4-BE49-F238E27FC236}">
                <a16:creationId xmlns:a16="http://schemas.microsoft.com/office/drawing/2014/main" id="{34CB1F69-9600-4EA0-9C59-B2E1820C539C}"/>
              </a:ext>
            </a:extLst>
          </p:cNvPr>
          <p:cNvSpPr>
            <a:spLocks noChangeArrowheads="1"/>
          </p:cNvSpPr>
          <p:nvPr/>
        </p:nvSpPr>
        <p:spPr bwMode="auto">
          <a:xfrm>
            <a:off x="1824038" y="2166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0725" name="Rectangle 4">
            <a:extLst>
              <a:ext uri="{FF2B5EF4-FFF2-40B4-BE49-F238E27FC236}">
                <a16:creationId xmlns:a16="http://schemas.microsoft.com/office/drawing/2014/main" id="{971588D1-1872-47A7-BDDB-B3B62D86B351}"/>
              </a:ext>
            </a:extLst>
          </p:cNvPr>
          <p:cNvSpPr>
            <a:spLocks noChangeArrowheads="1"/>
          </p:cNvSpPr>
          <p:nvPr/>
        </p:nvSpPr>
        <p:spPr bwMode="auto">
          <a:xfrm>
            <a:off x="228600" y="1447800"/>
            <a:ext cx="5334000"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a:solidFill>
                  <a:schemeClr val="bg2"/>
                </a:solidFill>
              </a:rPr>
              <a:t>int i;</a:t>
            </a:r>
          </a:p>
          <a:p>
            <a:pPr>
              <a:spcBef>
                <a:spcPct val="0"/>
              </a:spcBef>
              <a:buClrTx/>
              <a:buSzTx/>
              <a:buFontTx/>
              <a:buNone/>
            </a:pPr>
            <a:r>
              <a:rPr lang="en-US" altLang="en-US" sz="2400">
                <a:solidFill>
                  <a:schemeClr val="bg2"/>
                </a:solidFill>
              </a:rPr>
              <a:t>for (i = 0; i &lt; 2; i++) {	 </a:t>
            </a:r>
          </a:p>
          <a:p>
            <a:pPr>
              <a:spcBef>
                <a:spcPct val="0"/>
              </a:spcBef>
              <a:buClrTx/>
              <a:buSzTx/>
              <a:buFontTx/>
              <a:buNone/>
            </a:pPr>
            <a:r>
              <a:rPr lang="en-US" altLang="en-US" sz="2400">
                <a:solidFill>
                  <a:schemeClr val="bg2"/>
                </a:solidFill>
              </a:rPr>
              <a:t>  System.out.println("Welcome to Java!"); </a:t>
            </a:r>
          </a:p>
          <a:p>
            <a:pPr>
              <a:spcBef>
                <a:spcPct val="0"/>
              </a:spcBef>
              <a:buClrTx/>
              <a:buSzTx/>
              <a:buFontTx/>
              <a:buNone/>
            </a:pPr>
            <a:r>
              <a:rPr lang="en-US" altLang="en-US" sz="2400">
                <a:solidFill>
                  <a:schemeClr val="bg2"/>
                </a:solidFill>
              </a:rPr>
              <a:t>}</a:t>
            </a:r>
          </a:p>
        </p:txBody>
      </p:sp>
      <p:sp>
        <p:nvSpPr>
          <p:cNvPr id="30726" name="Rectangle 5">
            <a:extLst>
              <a:ext uri="{FF2B5EF4-FFF2-40B4-BE49-F238E27FC236}">
                <a16:creationId xmlns:a16="http://schemas.microsoft.com/office/drawing/2014/main" id="{6531CDCD-D21F-4D12-92DE-F02E26DCC0E8}"/>
              </a:ext>
            </a:extLst>
          </p:cNvPr>
          <p:cNvSpPr>
            <a:spLocks noChangeArrowheads="1"/>
          </p:cNvSpPr>
          <p:nvPr/>
        </p:nvSpPr>
        <p:spPr bwMode="auto">
          <a:xfrm>
            <a:off x="1824038" y="2166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0727" name="Rectangle 6">
            <a:extLst>
              <a:ext uri="{FF2B5EF4-FFF2-40B4-BE49-F238E27FC236}">
                <a16:creationId xmlns:a16="http://schemas.microsoft.com/office/drawing/2014/main" id="{B516075C-4DF3-4173-B370-C4CC8882EED8}"/>
              </a:ext>
            </a:extLst>
          </p:cNvPr>
          <p:cNvSpPr>
            <a:spLocks noChangeArrowheads="1"/>
          </p:cNvSpPr>
          <p:nvPr/>
        </p:nvSpPr>
        <p:spPr bwMode="auto">
          <a:xfrm>
            <a:off x="423863" y="2276475"/>
            <a:ext cx="5030787" cy="3079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0728" name="AutoShape 7">
            <a:extLst>
              <a:ext uri="{FF2B5EF4-FFF2-40B4-BE49-F238E27FC236}">
                <a16:creationId xmlns:a16="http://schemas.microsoft.com/office/drawing/2014/main" id="{9159FFC5-8AF3-4BAA-B576-2037907EB88B}"/>
              </a:ext>
            </a:extLst>
          </p:cNvPr>
          <p:cNvSpPr>
            <a:spLocks noChangeArrowheads="1"/>
          </p:cNvSpPr>
          <p:nvPr/>
        </p:nvSpPr>
        <p:spPr bwMode="auto">
          <a:xfrm>
            <a:off x="5110163" y="1163638"/>
            <a:ext cx="3533775" cy="384175"/>
          </a:xfrm>
          <a:prstGeom prst="wedgeRoundRectCallout">
            <a:avLst>
              <a:gd name="adj1" fmla="val -69046"/>
              <a:gd name="adj2" fmla="val 246282"/>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t>Print Welcome to Java</a:t>
            </a:r>
          </a:p>
        </p:txBody>
      </p:sp>
      <p:sp>
        <p:nvSpPr>
          <p:cNvPr id="30729" name="Rectangle 9">
            <a:extLst>
              <a:ext uri="{FF2B5EF4-FFF2-40B4-BE49-F238E27FC236}">
                <a16:creationId xmlns:a16="http://schemas.microsoft.com/office/drawing/2014/main" id="{7870D1D8-B994-4193-AB5F-4F3C4DEBF883}"/>
              </a:ext>
            </a:extLst>
          </p:cNvPr>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3060902040502070203" pitchFamily="66" charset="0"/>
              </a:rPr>
              <a:t>animation</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4">
            <a:extLst>
              <a:ext uri="{FF2B5EF4-FFF2-40B4-BE49-F238E27FC236}">
                <a16:creationId xmlns:a16="http://schemas.microsoft.com/office/drawing/2014/main" id="{8D0DD383-2CFA-46CB-A9AC-957D367C2DC5}"/>
              </a:ext>
            </a:extLst>
          </p:cNvPr>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ACD82B10-9014-42D5-A2AD-319848C5B239}" type="slidenum">
              <a:rPr lang="en-US" altLang="en-US" sz="1400"/>
              <a:pPr>
                <a:spcBef>
                  <a:spcPct val="0"/>
                </a:spcBef>
                <a:buClrTx/>
                <a:buSzTx/>
                <a:buFontTx/>
                <a:buNone/>
              </a:pPr>
              <a:t>31</a:t>
            </a:fld>
            <a:endParaRPr lang="en-US" altLang="en-US" sz="1400"/>
          </a:p>
        </p:txBody>
      </p:sp>
      <p:sp>
        <p:nvSpPr>
          <p:cNvPr id="31747" name="Rectangle 2">
            <a:extLst>
              <a:ext uri="{FF2B5EF4-FFF2-40B4-BE49-F238E27FC236}">
                <a16:creationId xmlns:a16="http://schemas.microsoft.com/office/drawing/2014/main" id="{8CBC57E4-BC5F-4292-BB9D-38379E6C2D42}"/>
              </a:ext>
            </a:extLst>
          </p:cNvPr>
          <p:cNvSpPr>
            <a:spLocks noGrp="1" noChangeArrowheads="1"/>
          </p:cNvSpPr>
          <p:nvPr>
            <p:ph type="title"/>
          </p:nvPr>
        </p:nvSpPr>
        <p:spPr>
          <a:xfrm>
            <a:off x="685800" y="228600"/>
            <a:ext cx="7772400" cy="762000"/>
          </a:xfrm>
        </p:spPr>
        <p:txBody>
          <a:bodyPr/>
          <a:lstStyle/>
          <a:p>
            <a:r>
              <a:rPr lang="en-US" altLang="en-US"/>
              <a:t>Trace for Loop, cont.</a:t>
            </a:r>
          </a:p>
        </p:txBody>
      </p:sp>
      <p:sp>
        <p:nvSpPr>
          <p:cNvPr id="31748" name="Rectangle 3">
            <a:extLst>
              <a:ext uri="{FF2B5EF4-FFF2-40B4-BE49-F238E27FC236}">
                <a16:creationId xmlns:a16="http://schemas.microsoft.com/office/drawing/2014/main" id="{414CBC35-9A6B-425C-A94B-0961F8F0F550}"/>
              </a:ext>
            </a:extLst>
          </p:cNvPr>
          <p:cNvSpPr>
            <a:spLocks noChangeArrowheads="1"/>
          </p:cNvSpPr>
          <p:nvPr/>
        </p:nvSpPr>
        <p:spPr bwMode="auto">
          <a:xfrm>
            <a:off x="1824038" y="2166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1749" name="Rectangle 4">
            <a:extLst>
              <a:ext uri="{FF2B5EF4-FFF2-40B4-BE49-F238E27FC236}">
                <a16:creationId xmlns:a16="http://schemas.microsoft.com/office/drawing/2014/main" id="{6B868253-7FAE-49E7-A6FC-6FC7F82973CF}"/>
              </a:ext>
            </a:extLst>
          </p:cNvPr>
          <p:cNvSpPr>
            <a:spLocks noChangeArrowheads="1"/>
          </p:cNvSpPr>
          <p:nvPr/>
        </p:nvSpPr>
        <p:spPr bwMode="auto">
          <a:xfrm>
            <a:off x="228600" y="1447800"/>
            <a:ext cx="5334000"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defRPr/>
            </a:pPr>
            <a:r>
              <a:rPr lang="en-US" dirty="0" err="1">
                <a:solidFill>
                  <a:schemeClr val="accent4"/>
                </a:solidFill>
                <a:cs typeface="+mn-cs"/>
              </a:rPr>
              <a:t>int</a:t>
            </a:r>
            <a:r>
              <a:rPr lang="en-US" dirty="0">
                <a:solidFill>
                  <a:schemeClr val="accent4"/>
                </a:solidFill>
                <a:cs typeface="+mn-cs"/>
              </a:rPr>
              <a:t> </a:t>
            </a:r>
            <a:r>
              <a:rPr lang="en-US" dirty="0" err="1">
                <a:solidFill>
                  <a:schemeClr val="accent4"/>
                </a:solidFill>
                <a:cs typeface="+mn-cs"/>
              </a:rPr>
              <a:t>i</a:t>
            </a:r>
            <a:r>
              <a:rPr lang="en-US" dirty="0">
                <a:solidFill>
                  <a:schemeClr val="accent4"/>
                </a:solidFill>
                <a:cs typeface="+mn-cs"/>
              </a:rPr>
              <a:t>;</a:t>
            </a:r>
          </a:p>
          <a:p>
            <a:pPr>
              <a:defRPr/>
            </a:pPr>
            <a:r>
              <a:rPr lang="en-US" dirty="0">
                <a:solidFill>
                  <a:schemeClr val="accent4"/>
                </a:solidFill>
                <a:cs typeface="+mn-cs"/>
              </a:rPr>
              <a:t>for (</a:t>
            </a:r>
            <a:r>
              <a:rPr lang="en-US" dirty="0" err="1">
                <a:solidFill>
                  <a:schemeClr val="accent4"/>
                </a:solidFill>
                <a:cs typeface="+mn-cs"/>
              </a:rPr>
              <a:t>i</a:t>
            </a:r>
            <a:r>
              <a:rPr lang="en-US" dirty="0">
                <a:solidFill>
                  <a:schemeClr val="accent4"/>
                </a:solidFill>
                <a:cs typeface="+mn-cs"/>
              </a:rPr>
              <a:t> = 0; </a:t>
            </a:r>
            <a:r>
              <a:rPr lang="en-US" dirty="0" err="1">
                <a:solidFill>
                  <a:schemeClr val="accent4"/>
                </a:solidFill>
                <a:cs typeface="+mn-cs"/>
              </a:rPr>
              <a:t>i</a:t>
            </a:r>
            <a:r>
              <a:rPr lang="en-US" dirty="0">
                <a:solidFill>
                  <a:schemeClr val="accent4"/>
                </a:solidFill>
                <a:cs typeface="+mn-cs"/>
              </a:rPr>
              <a:t> &lt; 2; </a:t>
            </a:r>
            <a:r>
              <a:rPr lang="en-US" dirty="0" err="1">
                <a:solidFill>
                  <a:schemeClr val="accent4"/>
                </a:solidFill>
                <a:cs typeface="+mn-cs"/>
              </a:rPr>
              <a:t>i</a:t>
            </a:r>
            <a:r>
              <a:rPr lang="en-US" dirty="0">
                <a:solidFill>
                  <a:schemeClr val="accent4"/>
                </a:solidFill>
                <a:cs typeface="+mn-cs"/>
              </a:rPr>
              <a:t>++) {	 </a:t>
            </a:r>
          </a:p>
          <a:p>
            <a:pPr>
              <a:defRPr/>
            </a:pPr>
            <a:r>
              <a:rPr lang="en-US" dirty="0">
                <a:solidFill>
                  <a:schemeClr val="accent4"/>
                </a:solidFill>
                <a:cs typeface="+mn-cs"/>
              </a:rPr>
              <a:t>  </a:t>
            </a:r>
            <a:r>
              <a:rPr lang="en-US" dirty="0" err="1">
                <a:solidFill>
                  <a:schemeClr val="accent4"/>
                </a:solidFill>
                <a:cs typeface="+mn-cs"/>
              </a:rPr>
              <a:t>System.out.println</a:t>
            </a:r>
            <a:r>
              <a:rPr lang="en-US" dirty="0">
                <a:solidFill>
                  <a:schemeClr val="accent4"/>
                </a:solidFill>
                <a:cs typeface="+mn-cs"/>
              </a:rPr>
              <a:t>("Welcome to Java!"); </a:t>
            </a:r>
          </a:p>
          <a:p>
            <a:pPr>
              <a:defRPr/>
            </a:pPr>
            <a:r>
              <a:rPr lang="en-US" dirty="0">
                <a:solidFill>
                  <a:schemeClr val="accent4"/>
                </a:solidFill>
                <a:cs typeface="+mn-cs"/>
              </a:rPr>
              <a:t>}</a:t>
            </a:r>
          </a:p>
        </p:txBody>
      </p:sp>
      <p:sp>
        <p:nvSpPr>
          <p:cNvPr id="31750" name="Rectangle 5">
            <a:extLst>
              <a:ext uri="{FF2B5EF4-FFF2-40B4-BE49-F238E27FC236}">
                <a16:creationId xmlns:a16="http://schemas.microsoft.com/office/drawing/2014/main" id="{2E6B10A8-CB4D-4C45-8E5A-4501364B056F}"/>
              </a:ext>
            </a:extLst>
          </p:cNvPr>
          <p:cNvSpPr>
            <a:spLocks noChangeArrowheads="1"/>
          </p:cNvSpPr>
          <p:nvPr/>
        </p:nvSpPr>
        <p:spPr bwMode="auto">
          <a:xfrm>
            <a:off x="1824038" y="2166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1751" name="Rectangle 6">
            <a:extLst>
              <a:ext uri="{FF2B5EF4-FFF2-40B4-BE49-F238E27FC236}">
                <a16:creationId xmlns:a16="http://schemas.microsoft.com/office/drawing/2014/main" id="{0D21AFBF-8A09-4253-A065-38A334F2C0EC}"/>
              </a:ext>
            </a:extLst>
          </p:cNvPr>
          <p:cNvSpPr>
            <a:spLocks noChangeArrowheads="1"/>
          </p:cNvSpPr>
          <p:nvPr/>
        </p:nvSpPr>
        <p:spPr bwMode="auto">
          <a:xfrm>
            <a:off x="2266950" y="1892300"/>
            <a:ext cx="461963" cy="3079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1752" name="AutoShape 7">
            <a:extLst>
              <a:ext uri="{FF2B5EF4-FFF2-40B4-BE49-F238E27FC236}">
                <a16:creationId xmlns:a16="http://schemas.microsoft.com/office/drawing/2014/main" id="{D28FF165-CAB0-4C04-A9C2-7BFACE167F2C}"/>
              </a:ext>
            </a:extLst>
          </p:cNvPr>
          <p:cNvSpPr>
            <a:spLocks noChangeArrowheads="1"/>
          </p:cNvSpPr>
          <p:nvPr/>
        </p:nvSpPr>
        <p:spPr bwMode="auto">
          <a:xfrm>
            <a:off x="5110163" y="1163638"/>
            <a:ext cx="3533775" cy="728662"/>
          </a:xfrm>
          <a:prstGeom prst="wedgeRoundRectCallout">
            <a:avLst>
              <a:gd name="adj1" fmla="val -116171"/>
              <a:gd name="adj2" fmla="val 51963"/>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t>Execute adjustment statement </a:t>
            </a:r>
          </a:p>
          <a:p>
            <a:pPr algn="ctr">
              <a:spcBef>
                <a:spcPct val="0"/>
              </a:spcBef>
              <a:buClrTx/>
              <a:buSzTx/>
              <a:buFontTx/>
              <a:buNone/>
            </a:pPr>
            <a:r>
              <a:rPr lang="en-US" altLang="en-US" sz="1800"/>
              <a:t>i now is 1</a:t>
            </a:r>
          </a:p>
        </p:txBody>
      </p:sp>
      <p:sp>
        <p:nvSpPr>
          <p:cNvPr id="31753" name="Rectangle 8">
            <a:extLst>
              <a:ext uri="{FF2B5EF4-FFF2-40B4-BE49-F238E27FC236}">
                <a16:creationId xmlns:a16="http://schemas.microsoft.com/office/drawing/2014/main" id="{505BF9DA-6D14-4FBA-A2EE-A5F233D36A22}"/>
              </a:ext>
            </a:extLst>
          </p:cNvPr>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3060902040502070203" pitchFamily="66" charset="0"/>
              </a:rPr>
              <a:t>animation</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4">
            <a:extLst>
              <a:ext uri="{FF2B5EF4-FFF2-40B4-BE49-F238E27FC236}">
                <a16:creationId xmlns:a16="http://schemas.microsoft.com/office/drawing/2014/main" id="{3340B1AE-3036-4CBA-8748-A2FFA8F5404A}"/>
              </a:ext>
            </a:extLst>
          </p:cNvPr>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79F150B0-60EC-4B5D-B5B6-526500C1F9CD}" type="slidenum">
              <a:rPr lang="en-US" altLang="en-US" sz="1400"/>
              <a:pPr>
                <a:spcBef>
                  <a:spcPct val="0"/>
                </a:spcBef>
                <a:buClrTx/>
                <a:buSzTx/>
                <a:buFontTx/>
                <a:buNone/>
              </a:pPr>
              <a:t>32</a:t>
            </a:fld>
            <a:endParaRPr lang="en-US" altLang="en-US" sz="1400"/>
          </a:p>
        </p:txBody>
      </p:sp>
      <p:sp>
        <p:nvSpPr>
          <p:cNvPr id="32771" name="Rectangle 2">
            <a:extLst>
              <a:ext uri="{FF2B5EF4-FFF2-40B4-BE49-F238E27FC236}">
                <a16:creationId xmlns:a16="http://schemas.microsoft.com/office/drawing/2014/main" id="{8A9CF1E9-B32D-46B4-869F-FDC8C3844531}"/>
              </a:ext>
            </a:extLst>
          </p:cNvPr>
          <p:cNvSpPr>
            <a:spLocks noGrp="1" noChangeArrowheads="1"/>
          </p:cNvSpPr>
          <p:nvPr>
            <p:ph type="title"/>
          </p:nvPr>
        </p:nvSpPr>
        <p:spPr>
          <a:xfrm>
            <a:off x="685800" y="228600"/>
            <a:ext cx="7772400" cy="762000"/>
          </a:xfrm>
        </p:spPr>
        <p:txBody>
          <a:bodyPr/>
          <a:lstStyle/>
          <a:p>
            <a:r>
              <a:rPr lang="en-US" altLang="en-US"/>
              <a:t>Trace for Loop, cont.</a:t>
            </a:r>
          </a:p>
        </p:txBody>
      </p:sp>
      <p:sp>
        <p:nvSpPr>
          <p:cNvPr id="32772" name="Rectangle 3">
            <a:extLst>
              <a:ext uri="{FF2B5EF4-FFF2-40B4-BE49-F238E27FC236}">
                <a16:creationId xmlns:a16="http://schemas.microsoft.com/office/drawing/2014/main" id="{D9B6CC17-05EC-417E-87D8-4A459C0C9EAF}"/>
              </a:ext>
            </a:extLst>
          </p:cNvPr>
          <p:cNvSpPr>
            <a:spLocks noChangeArrowheads="1"/>
          </p:cNvSpPr>
          <p:nvPr/>
        </p:nvSpPr>
        <p:spPr bwMode="auto">
          <a:xfrm>
            <a:off x="1824038" y="2166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2773" name="Rectangle 4">
            <a:extLst>
              <a:ext uri="{FF2B5EF4-FFF2-40B4-BE49-F238E27FC236}">
                <a16:creationId xmlns:a16="http://schemas.microsoft.com/office/drawing/2014/main" id="{792B81FA-5CBA-4DF2-9324-EB5237D4656F}"/>
              </a:ext>
            </a:extLst>
          </p:cNvPr>
          <p:cNvSpPr>
            <a:spLocks noChangeArrowheads="1"/>
          </p:cNvSpPr>
          <p:nvPr/>
        </p:nvSpPr>
        <p:spPr bwMode="auto">
          <a:xfrm>
            <a:off x="228600" y="1447800"/>
            <a:ext cx="5334000"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defRPr/>
            </a:pPr>
            <a:r>
              <a:rPr lang="en-US" dirty="0" err="1">
                <a:solidFill>
                  <a:schemeClr val="accent4"/>
                </a:solidFill>
                <a:cs typeface="+mn-cs"/>
              </a:rPr>
              <a:t>int</a:t>
            </a:r>
            <a:r>
              <a:rPr lang="en-US" dirty="0">
                <a:solidFill>
                  <a:schemeClr val="accent4"/>
                </a:solidFill>
                <a:cs typeface="+mn-cs"/>
              </a:rPr>
              <a:t> </a:t>
            </a:r>
            <a:r>
              <a:rPr lang="en-US" dirty="0" err="1">
                <a:solidFill>
                  <a:schemeClr val="accent4"/>
                </a:solidFill>
                <a:cs typeface="+mn-cs"/>
              </a:rPr>
              <a:t>i</a:t>
            </a:r>
            <a:r>
              <a:rPr lang="en-US" dirty="0">
                <a:solidFill>
                  <a:schemeClr val="accent4"/>
                </a:solidFill>
                <a:cs typeface="+mn-cs"/>
              </a:rPr>
              <a:t>;</a:t>
            </a:r>
          </a:p>
          <a:p>
            <a:pPr>
              <a:defRPr/>
            </a:pPr>
            <a:r>
              <a:rPr lang="en-US" dirty="0">
                <a:solidFill>
                  <a:schemeClr val="accent4"/>
                </a:solidFill>
                <a:cs typeface="+mn-cs"/>
              </a:rPr>
              <a:t>for (</a:t>
            </a:r>
            <a:r>
              <a:rPr lang="en-US" dirty="0" err="1">
                <a:solidFill>
                  <a:schemeClr val="accent4"/>
                </a:solidFill>
                <a:cs typeface="+mn-cs"/>
              </a:rPr>
              <a:t>i</a:t>
            </a:r>
            <a:r>
              <a:rPr lang="en-US" dirty="0">
                <a:solidFill>
                  <a:schemeClr val="accent4"/>
                </a:solidFill>
                <a:cs typeface="+mn-cs"/>
              </a:rPr>
              <a:t> = 0; </a:t>
            </a:r>
            <a:r>
              <a:rPr lang="en-US" dirty="0" err="1">
                <a:solidFill>
                  <a:schemeClr val="accent4"/>
                </a:solidFill>
                <a:cs typeface="+mn-cs"/>
              </a:rPr>
              <a:t>i</a:t>
            </a:r>
            <a:r>
              <a:rPr lang="en-US" dirty="0">
                <a:solidFill>
                  <a:schemeClr val="accent4"/>
                </a:solidFill>
                <a:cs typeface="+mn-cs"/>
              </a:rPr>
              <a:t> &lt; 2; </a:t>
            </a:r>
            <a:r>
              <a:rPr lang="en-US" dirty="0" err="1">
                <a:solidFill>
                  <a:schemeClr val="accent4"/>
                </a:solidFill>
                <a:cs typeface="+mn-cs"/>
              </a:rPr>
              <a:t>i</a:t>
            </a:r>
            <a:r>
              <a:rPr lang="en-US" dirty="0">
                <a:solidFill>
                  <a:schemeClr val="accent4"/>
                </a:solidFill>
                <a:cs typeface="+mn-cs"/>
              </a:rPr>
              <a:t>++) {	 </a:t>
            </a:r>
          </a:p>
          <a:p>
            <a:pPr>
              <a:defRPr/>
            </a:pPr>
            <a:r>
              <a:rPr lang="en-US" dirty="0">
                <a:solidFill>
                  <a:schemeClr val="accent4"/>
                </a:solidFill>
                <a:cs typeface="+mn-cs"/>
              </a:rPr>
              <a:t>  </a:t>
            </a:r>
            <a:r>
              <a:rPr lang="en-US" dirty="0" err="1">
                <a:solidFill>
                  <a:schemeClr val="accent4"/>
                </a:solidFill>
                <a:cs typeface="+mn-cs"/>
              </a:rPr>
              <a:t>System.out.println</a:t>
            </a:r>
            <a:r>
              <a:rPr lang="en-US" dirty="0">
                <a:solidFill>
                  <a:schemeClr val="accent4"/>
                </a:solidFill>
                <a:cs typeface="+mn-cs"/>
              </a:rPr>
              <a:t>("Welcome to Java!"); </a:t>
            </a:r>
          </a:p>
          <a:p>
            <a:pPr>
              <a:defRPr/>
            </a:pPr>
            <a:r>
              <a:rPr lang="en-US" dirty="0">
                <a:solidFill>
                  <a:schemeClr val="accent4"/>
                </a:solidFill>
                <a:cs typeface="+mn-cs"/>
              </a:rPr>
              <a:t>}</a:t>
            </a:r>
          </a:p>
        </p:txBody>
      </p:sp>
      <p:sp>
        <p:nvSpPr>
          <p:cNvPr id="32774" name="Rectangle 5">
            <a:extLst>
              <a:ext uri="{FF2B5EF4-FFF2-40B4-BE49-F238E27FC236}">
                <a16:creationId xmlns:a16="http://schemas.microsoft.com/office/drawing/2014/main" id="{059F4939-6F66-4FFA-AA18-69A02A14A916}"/>
              </a:ext>
            </a:extLst>
          </p:cNvPr>
          <p:cNvSpPr>
            <a:spLocks noChangeArrowheads="1"/>
          </p:cNvSpPr>
          <p:nvPr/>
        </p:nvSpPr>
        <p:spPr bwMode="auto">
          <a:xfrm>
            <a:off x="1824038" y="2166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2775" name="Rectangle 6">
            <a:extLst>
              <a:ext uri="{FF2B5EF4-FFF2-40B4-BE49-F238E27FC236}">
                <a16:creationId xmlns:a16="http://schemas.microsoft.com/office/drawing/2014/main" id="{5F05E169-71DF-4387-AC92-6FF84C904640}"/>
              </a:ext>
            </a:extLst>
          </p:cNvPr>
          <p:cNvSpPr>
            <a:spLocks noChangeArrowheads="1"/>
          </p:cNvSpPr>
          <p:nvPr/>
        </p:nvSpPr>
        <p:spPr bwMode="auto">
          <a:xfrm>
            <a:off x="1538288" y="1892300"/>
            <a:ext cx="728662" cy="3079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2776" name="AutoShape 7">
            <a:extLst>
              <a:ext uri="{FF2B5EF4-FFF2-40B4-BE49-F238E27FC236}">
                <a16:creationId xmlns:a16="http://schemas.microsoft.com/office/drawing/2014/main" id="{0215957F-7A55-436E-BD40-4B9F751A54A7}"/>
              </a:ext>
            </a:extLst>
          </p:cNvPr>
          <p:cNvSpPr>
            <a:spLocks noChangeArrowheads="1"/>
          </p:cNvSpPr>
          <p:nvPr/>
        </p:nvSpPr>
        <p:spPr bwMode="auto">
          <a:xfrm>
            <a:off x="5110163" y="1163638"/>
            <a:ext cx="3533775" cy="728662"/>
          </a:xfrm>
          <a:prstGeom prst="wedgeRoundRectCallout">
            <a:avLst>
              <a:gd name="adj1" fmla="val -132255"/>
              <a:gd name="adj2" fmla="val 51963"/>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t>(i &lt; 2) is still true  </a:t>
            </a:r>
          </a:p>
          <a:p>
            <a:pPr algn="ctr">
              <a:spcBef>
                <a:spcPct val="0"/>
              </a:spcBef>
              <a:buClrTx/>
              <a:buSzTx/>
              <a:buFontTx/>
              <a:buNone/>
            </a:pPr>
            <a:r>
              <a:rPr lang="en-US" altLang="en-US" sz="1800"/>
              <a:t>since i is 1</a:t>
            </a:r>
          </a:p>
        </p:txBody>
      </p:sp>
      <p:sp>
        <p:nvSpPr>
          <p:cNvPr id="32777" name="Rectangle 8">
            <a:extLst>
              <a:ext uri="{FF2B5EF4-FFF2-40B4-BE49-F238E27FC236}">
                <a16:creationId xmlns:a16="http://schemas.microsoft.com/office/drawing/2014/main" id="{C9E1BB70-31B5-41E0-8E09-FB796203C9D5}"/>
              </a:ext>
            </a:extLst>
          </p:cNvPr>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3060902040502070203" pitchFamily="66" charset="0"/>
              </a:rPr>
              <a:t>animation</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4">
            <a:extLst>
              <a:ext uri="{FF2B5EF4-FFF2-40B4-BE49-F238E27FC236}">
                <a16:creationId xmlns:a16="http://schemas.microsoft.com/office/drawing/2014/main" id="{A3BEC253-87E6-4EAB-9FF8-30B8CE0F4725}"/>
              </a:ext>
            </a:extLst>
          </p:cNvPr>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76F1281F-EB97-470C-84C5-9448B89EA462}" type="slidenum">
              <a:rPr lang="en-US" altLang="en-US" sz="1400"/>
              <a:pPr>
                <a:spcBef>
                  <a:spcPct val="0"/>
                </a:spcBef>
                <a:buClrTx/>
                <a:buSzTx/>
                <a:buFontTx/>
                <a:buNone/>
              </a:pPr>
              <a:t>33</a:t>
            </a:fld>
            <a:endParaRPr lang="en-US" altLang="en-US" sz="1400"/>
          </a:p>
        </p:txBody>
      </p:sp>
      <p:sp>
        <p:nvSpPr>
          <p:cNvPr id="33795" name="Rectangle 2">
            <a:extLst>
              <a:ext uri="{FF2B5EF4-FFF2-40B4-BE49-F238E27FC236}">
                <a16:creationId xmlns:a16="http://schemas.microsoft.com/office/drawing/2014/main" id="{82A5AC98-198D-407F-88E8-FE6B47F12E14}"/>
              </a:ext>
            </a:extLst>
          </p:cNvPr>
          <p:cNvSpPr>
            <a:spLocks noGrp="1" noChangeArrowheads="1"/>
          </p:cNvSpPr>
          <p:nvPr>
            <p:ph type="title"/>
          </p:nvPr>
        </p:nvSpPr>
        <p:spPr>
          <a:xfrm>
            <a:off x="685800" y="228600"/>
            <a:ext cx="7772400" cy="762000"/>
          </a:xfrm>
        </p:spPr>
        <p:txBody>
          <a:bodyPr/>
          <a:lstStyle/>
          <a:p>
            <a:r>
              <a:rPr lang="en-US" altLang="en-US"/>
              <a:t>Trace for Loop, cont.</a:t>
            </a:r>
          </a:p>
        </p:txBody>
      </p:sp>
      <p:sp>
        <p:nvSpPr>
          <p:cNvPr id="33796" name="Rectangle 3">
            <a:extLst>
              <a:ext uri="{FF2B5EF4-FFF2-40B4-BE49-F238E27FC236}">
                <a16:creationId xmlns:a16="http://schemas.microsoft.com/office/drawing/2014/main" id="{7B037C2B-4E3D-4A30-89EC-0D4351D9E41F}"/>
              </a:ext>
            </a:extLst>
          </p:cNvPr>
          <p:cNvSpPr>
            <a:spLocks noChangeArrowheads="1"/>
          </p:cNvSpPr>
          <p:nvPr/>
        </p:nvSpPr>
        <p:spPr bwMode="auto">
          <a:xfrm>
            <a:off x="1824038" y="2166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3797" name="Rectangle 4">
            <a:extLst>
              <a:ext uri="{FF2B5EF4-FFF2-40B4-BE49-F238E27FC236}">
                <a16:creationId xmlns:a16="http://schemas.microsoft.com/office/drawing/2014/main" id="{0EABFAC6-8FFC-4B22-B2CC-ACC68129AC95}"/>
              </a:ext>
            </a:extLst>
          </p:cNvPr>
          <p:cNvSpPr>
            <a:spLocks noChangeArrowheads="1"/>
          </p:cNvSpPr>
          <p:nvPr/>
        </p:nvSpPr>
        <p:spPr bwMode="auto">
          <a:xfrm>
            <a:off x="228600" y="1447800"/>
            <a:ext cx="5334000"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defRPr/>
            </a:pPr>
            <a:r>
              <a:rPr lang="en-US" dirty="0" err="1">
                <a:solidFill>
                  <a:schemeClr val="accent4"/>
                </a:solidFill>
                <a:cs typeface="+mn-cs"/>
              </a:rPr>
              <a:t>int</a:t>
            </a:r>
            <a:r>
              <a:rPr lang="en-US" dirty="0">
                <a:solidFill>
                  <a:schemeClr val="accent4"/>
                </a:solidFill>
                <a:cs typeface="+mn-cs"/>
              </a:rPr>
              <a:t> </a:t>
            </a:r>
            <a:r>
              <a:rPr lang="en-US" dirty="0" err="1">
                <a:solidFill>
                  <a:schemeClr val="accent4"/>
                </a:solidFill>
                <a:cs typeface="+mn-cs"/>
              </a:rPr>
              <a:t>i</a:t>
            </a:r>
            <a:r>
              <a:rPr lang="en-US" dirty="0">
                <a:solidFill>
                  <a:schemeClr val="accent4"/>
                </a:solidFill>
                <a:cs typeface="+mn-cs"/>
              </a:rPr>
              <a:t>;</a:t>
            </a:r>
          </a:p>
          <a:p>
            <a:pPr>
              <a:defRPr/>
            </a:pPr>
            <a:r>
              <a:rPr lang="en-US" dirty="0">
                <a:solidFill>
                  <a:schemeClr val="accent4"/>
                </a:solidFill>
                <a:cs typeface="+mn-cs"/>
              </a:rPr>
              <a:t>for (</a:t>
            </a:r>
            <a:r>
              <a:rPr lang="en-US" dirty="0" err="1">
                <a:solidFill>
                  <a:schemeClr val="accent4"/>
                </a:solidFill>
                <a:cs typeface="+mn-cs"/>
              </a:rPr>
              <a:t>i</a:t>
            </a:r>
            <a:r>
              <a:rPr lang="en-US" dirty="0">
                <a:solidFill>
                  <a:schemeClr val="accent4"/>
                </a:solidFill>
                <a:cs typeface="+mn-cs"/>
              </a:rPr>
              <a:t> = 0; </a:t>
            </a:r>
            <a:r>
              <a:rPr lang="en-US" dirty="0" err="1">
                <a:solidFill>
                  <a:schemeClr val="accent4"/>
                </a:solidFill>
                <a:cs typeface="+mn-cs"/>
              </a:rPr>
              <a:t>i</a:t>
            </a:r>
            <a:r>
              <a:rPr lang="en-US" dirty="0">
                <a:solidFill>
                  <a:schemeClr val="accent4"/>
                </a:solidFill>
                <a:cs typeface="+mn-cs"/>
              </a:rPr>
              <a:t> &lt; 2; </a:t>
            </a:r>
            <a:r>
              <a:rPr lang="en-US" dirty="0" err="1">
                <a:solidFill>
                  <a:schemeClr val="accent4"/>
                </a:solidFill>
                <a:cs typeface="+mn-cs"/>
              </a:rPr>
              <a:t>i</a:t>
            </a:r>
            <a:r>
              <a:rPr lang="en-US" dirty="0">
                <a:solidFill>
                  <a:schemeClr val="accent4"/>
                </a:solidFill>
                <a:cs typeface="+mn-cs"/>
              </a:rPr>
              <a:t>++) {	 </a:t>
            </a:r>
          </a:p>
          <a:p>
            <a:pPr>
              <a:defRPr/>
            </a:pPr>
            <a:r>
              <a:rPr lang="en-US" dirty="0">
                <a:solidFill>
                  <a:schemeClr val="accent4"/>
                </a:solidFill>
                <a:cs typeface="+mn-cs"/>
              </a:rPr>
              <a:t>  </a:t>
            </a:r>
            <a:r>
              <a:rPr lang="en-US" dirty="0" err="1">
                <a:solidFill>
                  <a:schemeClr val="accent4"/>
                </a:solidFill>
                <a:cs typeface="+mn-cs"/>
              </a:rPr>
              <a:t>System.out.println</a:t>
            </a:r>
            <a:r>
              <a:rPr lang="en-US" dirty="0">
                <a:solidFill>
                  <a:schemeClr val="accent4"/>
                </a:solidFill>
                <a:cs typeface="+mn-cs"/>
              </a:rPr>
              <a:t>("Welcome to Java!"); </a:t>
            </a:r>
          </a:p>
          <a:p>
            <a:pPr>
              <a:defRPr/>
            </a:pPr>
            <a:r>
              <a:rPr lang="en-US" dirty="0">
                <a:solidFill>
                  <a:schemeClr val="accent4"/>
                </a:solidFill>
                <a:cs typeface="+mn-cs"/>
              </a:rPr>
              <a:t>}</a:t>
            </a:r>
          </a:p>
        </p:txBody>
      </p:sp>
      <p:sp>
        <p:nvSpPr>
          <p:cNvPr id="33798" name="Rectangle 5">
            <a:extLst>
              <a:ext uri="{FF2B5EF4-FFF2-40B4-BE49-F238E27FC236}">
                <a16:creationId xmlns:a16="http://schemas.microsoft.com/office/drawing/2014/main" id="{0602B4A3-E30A-4E14-B7E9-C1BBD0893FB4}"/>
              </a:ext>
            </a:extLst>
          </p:cNvPr>
          <p:cNvSpPr>
            <a:spLocks noChangeArrowheads="1"/>
          </p:cNvSpPr>
          <p:nvPr/>
        </p:nvSpPr>
        <p:spPr bwMode="auto">
          <a:xfrm>
            <a:off x="1824038" y="2166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3799" name="Rectangle 6">
            <a:extLst>
              <a:ext uri="{FF2B5EF4-FFF2-40B4-BE49-F238E27FC236}">
                <a16:creationId xmlns:a16="http://schemas.microsoft.com/office/drawing/2014/main" id="{C1C30B73-BEAB-418F-9D23-13EB0A3CC771}"/>
              </a:ext>
            </a:extLst>
          </p:cNvPr>
          <p:cNvSpPr>
            <a:spLocks noChangeArrowheads="1"/>
          </p:cNvSpPr>
          <p:nvPr/>
        </p:nvSpPr>
        <p:spPr bwMode="auto">
          <a:xfrm>
            <a:off x="461963" y="2276475"/>
            <a:ext cx="4992687" cy="3079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3800" name="AutoShape 7">
            <a:extLst>
              <a:ext uri="{FF2B5EF4-FFF2-40B4-BE49-F238E27FC236}">
                <a16:creationId xmlns:a16="http://schemas.microsoft.com/office/drawing/2014/main" id="{6DA5E76C-6940-494D-A998-D25C397A6C01}"/>
              </a:ext>
            </a:extLst>
          </p:cNvPr>
          <p:cNvSpPr>
            <a:spLocks noChangeArrowheads="1"/>
          </p:cNvSpPr>
          <p:nvPr/>
        </p:nvSpPr>
        <p:spPr bwMode="auto">
          <a:xfrm>
            <a:off x="5110163" y="1163638"/>
            <a:ext cx="3533775" cy="728662"/>
          </a:xfrm>
          <a:prstGeom prst="wedgeRoundRectCallout">
            <a:avLst>
              <a:gd name="adj1" fmla="val -77944"/>
              <a:gd name="adj2" fmla="val 111875"/>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t>Print Welcome to Java</a:t>
            </a:r>
          </a:p>
        </p:txBody>
      </p:sp>
      <p:sp>
        <p:nvSpPr>
          <p:cNvPr id="33801" name="Rectangle 8">
            <a:extLst>
              <a:ext uri="{FF2B5EF4-FFF2-40B4-BE49-F238E27FC236}">
                <a16:creationId xmlns:a16="http://schemas.microsoft.com/office/drawing/2014/main" id="{6F40A8E7-79BF-4A3E-992D-D656F29BBCB4}"/>
              </a:ext>
            </a:extLst>
          </p:cNvPr>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3060902040502070203" pitchFamily="66" charset="0"/>
              </a:rPr>
              <a:t>animation</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4">
            <a:extLst>
              <a:ext uri="{FF2B5EF4-FFF2-40B4-BE49-F238E27FC236}">
                <a16:creationId xmlns:a16="http://schemas.microsoft.com/office/drawing/2014/main" id="{6D51B14B-86C9-40D8-9B9E-1B29B46E2D33}"/>
              </a:ext>
            </a:extLst>
          </p:cNvPr>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40EBE551-8FDB-4730-B94F-79D21B47EB3A}" type="slidenum">
              <a:rPr lang="en-US" altLang="en-US" sz="1400"/>
              <a:pPr>
                <a:spcBef>
                  <a:spcPct val="0"/>
                </a:spcBef>
                <a:buClrTx/>
                <a:buSzTx/>
                <a:buFontTx/>
                <a:buNone/>
              </a:pPr>
              <a:t>34</a:t>
            </a:fld>
            <a:endParaRPr lang="en-US" altLang="en-US" sz="1400"/>
          </a:p>
        </p:txBody>
      </p:sp>
      <p:sp>
        <p:nvSpPr>
          <p:cNvPr id="34819" name="Rectangle 2">
            <a:extLst>
              <a:ext uri="{FF2B5EF4-FFF2-40B4-BE49-F238E27FC236}">
                <a16:creationId xmlns:a16="http://schemas.microsoft.com/office/drawing/2014/main" id="{D6B41412-EB1B-4BF7-AC59-BA87B3F07C4A}"/>
              </a:ext>
            </a:extLst>
          </p:cNvPr>
          <p:cNvSpPr>
            <a:spLocks noGrp="1" noChangeArrowheads="1"/>
          </p:cNvSpPr>
          <p:nvPr>
            <p:ph type="title"/>
          </p:nvPr>
        </p:nvSpPr>
        <p:spPr>
          <a:xfrm>
            <a:off x="685800" y="228600"/>
            <a:ext cx="7772400" cy="762000"/>
          </a:xfrm>
        </p:spPr>
        <p:txBody>
          <a:bodyPr/>
          <a:lstStyle/>
          <a:p>
            <a:r>
              <a:rPr lang="en-US" altLang="en-US"/>
              <a:t>Trace for Loop, cont.</a:t>
            </a:r>
          </a:p>
        </p:txBody>
      </p:sp>
      <p:sp>
        <p:nvSpPr>
          <p:cNvPr id="34820" name="Rectangle 3">
            <a:extLst>
              <a:ext uri="{FF2B5EF4-FFF2-40B4-BE49-F238E27FC236}">
                <a16:creationId xmlns:a16="http://schemas.microsoft.com/office/drawing/2014/main" id="{16D73C82-8F41-401E-BC1B-BFFAD7DB9E45}"/>
              </a:ext>
            </a:extLst>
          </p:cNvPr>
          <p:cNvSpPr>
            <a:spLocks noChangeArrowheads="1"/>
          </p:cNvSpPr>
          <p:nvPr/>
        </p:nvSpPr>
        <p:spPr bwMode="auto">
          <a:xfrm>
            <a:off x="1824038" y="2166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4821" name="Rectangle 4">
            <a:extLst>
              <a:ext uri="{FF2B5EF4-FFF2-40B4-BE49-F238E27FC236}">
                <a16:creationId xmlns:a16="http://schemas.microsoft.com/office/drawing/2014/main" id="{316E5EA1-309C-40CE-A6A5-535A8FBAA361}"/>
              </a:ext>
            </a:extLst>
          </p:cNvPr>
          <p:cNvSpPr>
            <a:spLocks noChangeArrowheads="1"/>
          </p:cNvSpPr>
          <p:nvPr/>
        </p:nvSpPr>
        <p:spPr bwMode="auto">
          <a:xfrm>
            <a:off x="228600" y="1447800"/>
            <a:ext cx="5334000"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defRPr/>
            </a:pPr>
            <a:r>
              <a:rPr lang="en-US" dirty="0" err="1">
                <a:solidFill>
                  <a:schemeClr val="accent4"/>
                </a:solidFill>
                <a:cs typeface="+mn-cs"/>
              </a:rPr>
              <a:t>int</a:t>
            </a:r>
            <a:r>
              <a:rPr lang="en-US" dirty="0">
                <a:solidFill>
                  <a:schemeClr val="accent4"/>
                </a:solidFill>
                <a:cs typeface="+mn-cs"/>
              </a:rPr>
              <a:t> </a:t>
            </a:r>
            <a:r>
              <a:rPr lang="en-US" dirty="0" err="1">
                <a:solidFill>
                  <a:schemeClr val="accent4"/>
                </a:solidFill>
                <a:cs typeface="+mn-cs"/>
              </a:rPr>
              <a:t>i</a:t>
            </a:r>
            <a:r>
              <a:rPr lang="en-US" dirty="0">
                <a:solidFill>
                  <a:schemeClr val="accent4"/>
                </a:solidFill>
                <a:cs typeface="+mn-cs"/>
              </a:rPr>
              <a:t>;</a:t>
            </a:r>
          </a:p>
          <a:p>
            <a:pPr>
              <a:defRPr/>
            </a:pPr>
            <a:r>
              <a:rPr lang="en-US" dirty="0">
                <a:solidFill>
                  <a:schemeClr val="accent4"/>
                </a:solidFill>
                <a:cs typeface="+mn-cs"/>
              </a:rPr>
              <a:t>for (</a:t>
            </a:r>
            <a:r>
              <a:rPr lang="en-US" dirty="0" err="1">
                <a:solidFill>
                  <a:schemeClr val="accent4"/>
                </a:solidFill>
                <a:cs typeface="+mn-cs"/>
              </a:rPr>
              <a:t>i</a:t>
            </a:r>
            <a:r>
              <a:rPr lang="en-US" dirty="0">
                <a:solidFill>
                  <a:schemeClr val="accent4"/>
                </a:solidFill>
                <a:cs typeface="+mn-cs"/>
              </a:rPr>
              <a:t> = 0; </a:t>
            </a:r>
            <a:r>
              <a:rPr lang="en-US" dirty="0" err="1">
                <a:solidFill>
                  <a:schemeClr val="accent4"/>
                </a:solidFill>
                <a:cs typeface="+mn-cs"/>
              </a:rPr>
              <a:t>i</a:t>
            </a:r>
            <a:r>
              <a:rPr lang="en-US" dirty="0">
                <a:solidFill>
                  <a:schemeClr val="accent4"/>
                </a:solidFill>
                <a:cs typeface="+mn-cs"/>
              </a:rPr>
              <a:t> &lt; 2; </a:t>
            </a:r>
            <a:r>
              <a:rPr lang="en-US" dirty="0" err="1">
                <a:solidFill>
                  <a:schemeClr val="accent4"/>
                </a:solidFill>
                <a:cs typeface="+mn-cs"/>
              </a:rPr>
              <a:t>i</a:t>
            </a:r>
            <a:r>
              <a:rPr lang="en-US" dirty="0">
                <a:solidFill>
                  <a:schemeClr val="accent4"/>
                </a:solidFill>
                <a:cs typeface="+mn-cs"/>
              </a:rPr>
              <a:t>++) {	 </a:t>
            </a:r>
          </a:p>
          <a:p>
            <a:pPr>
              <a:defRPr/>
            </a:pPr>
            <a:r>
              <a:rPr lang="en-US" dirty="0">
                <a:solidFill>
                  <a:schemeClr val="accent4"/>
                </a:solidFill>
                <a:cs typeface="+mn-cs"/>
              </a:rPr>
              <a:t>  </a:t>
            </a:r>
            <a:r>
              <a:rPr lang="en-US" dirty="0" err="1">
                <a:solidFill>
                  <a:schemeClr val="accent4"/>
                </a:solidFill>
                <a:cs typeface="+mn-cs"/>
              </a:rPr>
              <a:t>System.out.println</a:t>
            </a:r>
            <a:r>
              <a:rPr lang="en-US" dirty="0">
                <a:solidFill>
                  <a:schemeClr val="accent4"/>
                </a:solidFill>
                <a:cs typeface="+mn-cs"/>
              </a:rPr>
              <a:t>("Welcome to Java!"); </a:t>
            </a:r>
          </a:p>
          <a:p>
            <a:pPr>
              <a:defRPr/>
            </a:pPr>
            <a:r>
              <a:rPr lang="en-US" dirty="0">
                <a:solidFill>
                  <a:schemeClr val="accent4"/>
                </a:solidFill>
                <a:cs typeface="+mn-cs"/>
              </a:rPr>
              <a:t>}</a:t>
            </a:r>
          </a:p>
        </p:txBody>
      </p:sp>
      <p:sp>
        <p:nvSpPr>
          <p:cNvPr id="34822" name="Rectangle 5">
            <a:extLst>
              <a:ext uri="{FF2B5EF4-FFF2-40B4-BE49-F238E27FC236}">
                <a16:creationId xmlns:a16="http://schemas.microsoft.com/office/drawing/2014/main" id="{1603A38D-6328-4CA2-85C2-B9DB13B86920}"/>
              </a:ext>
            </a:extLst>
          </p:cNvPr>
          <p:cNvSpPr>
            <a:spLocks noChangeArrowheads="1"/>
          </p:cNvSpPr>
          <p:nvPr/>
        </p:nvSpPr>
        <p:spPr bwMode="auto">
          <a:xfrm>
            <a:off x="1824038" y="2166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4823" name="Rectangle 6">
            <a:extLst>
              <a:ext uri="{FF2B5EF4-FFF2-40B4-BE49-F238E27FC236}">
                <a16:creationId xmlns:a16="http://schemas.microsoft.com/office/drawing/2014/main" id="{2005666D-8197-4048-A6CF-49F2B1A9549B}"/>
              </a:ext>
            </a:extLst>
          </p:cNvPr>
          <p:cNvSpPr>
            <a:spLocks noChangeArrowheads="1"/>
          </p:cNvSpPr>
          <p:nvPr/>
        </p:nvSpPr>
        <p:spPr bwMode="auto">
          <a:xfrm>
            <a:off x="2266950" y="1892300"/>
            <a:ext cx="461963" cy="3079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4824" name="AutoShape 7">
            <a:extLst>
              <a:ext uri="{FF2B5EF4-FFF2-40B4-BE49-F238E27FC236}">
                <a16:creationId xmlns:a16="http://schemas.microsoft.com/office/drawing/2014/main" id="{01DC1D7D-47EA-4879-8FF6-F9C01B5A58DE}"/>
              </a:ext>
            </a:extLst>
          </p:cNvPr>
          <p:cNvSpPr>
            <a:spLocks noChangeArrowheads="1"/>
          </p:cNvSpPr>
          <p:nvPr/>
        </p:nvSpPr>
        <p:spPr bwMode="auto">
          <a:xfrm>
            <a:off x="5110163" y="1163638"/>
            <a:ext cx="3533775" cy="728662"/>
          </a:xfrm>
          <a:prstGeom prst="wedgeRoundRectCallout">
            <a:avLst>
              <a:gd name="adj1" fmla="val -116171"/>
              <a:gd name="adj2" fmla="val 51963"/>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t>Execute adjustment statement </a:t>
            </a:r>
          </a:p>
          <a:p>
            <a:pPr algn="ctr">
              <a:spcBef>
                <a:spcPct val="0"/>
              </a:spcBef>
              <a:buClrTx/>
              <a:buSzTx/>
              <a:buFontTx/>
              <a:buNone/>
            </a:pPr>
            <a:r>
              <a:rPr lang="en-US" altLang="en-US" sz="1800"/>
              <a:t>i now is 2</a:t>
            </a:r>
          </a:p>
        </p:txBody>
      </p:sp>
      <p:sp>
        <p:nvSpPr>
          <p:cNvPr id="34825" name="Rectangle 8">
            <a:extLst>
              <a:ext uri="{FF2B5EF4-FFF2-40B4-BE49-F238E27FC236}">
                <a16:creationId xmlns:a16="http://schemas.microsoft.com/office/drawing/2014/main" id="{D67E8A4F-9358-4D0F-B125-34A9A69A8F77}"/>
              </a:ext>
            </a:extLst>
          </p:cNvPr>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3060902040502070203" pitchFamily="66" charset="0"/>
              </a:rPr>
              <a:t>animation</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Number Placeholder 4">
            <a:extLst>
              <a:ext uri="{FF2B5EF4-FFF2-40B4-BE49-F238E27FC236}">
                <a16:creationId xmlns:a16="http://schemas.microsoft.com/office/drawing/2014/main" id="{CD28C7F2-D4FF-4F5F-8C52-6A23BB0EAB6D}"/>
              </a:ext>
            </a:extLst>
          </p:cNvPr>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A00C4332-C49F-4740-A183-1646063D45C5}" type="slidenum">
              <a:rPr lang="en-US" altLang="en-US" sz="1400"/>
              <a:pPr>
                <a:spcBef>
                  <a:spcPct val="0"/>
                </a:spcBef>
                <a:buClrTx/>
                <a:buSzTx/>
                <a:buFontTx/>
                <a:buNone/>
              </a:pPr>
              <a:t>35</a:t>
            </a:fld>
            <a:endParaRPr lang="en-US" altLang="en-US" sz="1400"/>
          </a:p>
        </p:txBody>
      </p:sp>
      <p:sp>
        <p:nvSpPr>
          <p:cNvPr id="35843" name="Rectangle 2">
            <a:extLst>
              <a:ext uri="{FF2B5EF4-FFF2-40B4-BE49-F238E27FC236}">
                <a16:creationId xmlns:a16="http://schemas.microsoft.com/office/drawing/2014/main" id="{077FA5B3-6160-4501-B109-9A39F65DF13A}"/>
              </a:ext>
            </a:extLst>
          </p:cNvPr>
          <p:cNvSpPr>
            <a:spLocks noGrp="1" noChangeArrowheads="1"/>
          </p:cNvSpPr>
          <p:nvPr>
            <p:ph type="title"/>
          </p:nvPr>
        </p:nvSpPr>
        <p:spPr>
          <a:xfrm>
            <a:off x="685800" y="228600"/>
            <a:ext cx="7772400" cy="762000"/>
          </a:xfrm>
        </p:spPr>
        <p:txBody>
          <a:bodyPr/>
          <a:lstStyle/>
          <a:p>
            <a:r>
              <a:rPr lang="en-US" altLang="en-US"/>
              <a:t>Trace for Loop, cont.</a:t>
            </a:r>
          </a:p>
        </p:txBody>
      </p:sp>
      <p:sp>
        <p:nvSpPr>
          <p:cNvPr id="35844" name="Rectangle 3">
            <a:extLst>
              <a:ext uri="{FF2B5EF4-FFF2-40B4-BE49-F238E27FC236}">
                <a16:creationId xmlns:a16="http://schemas.microsoft.com/office/drawing/2014/main" id="{AA383F9C-8D6E-4FAC-AE60-6FCD418DE4FC}"/>
              </a:ext>
            </a:extLst>
          </p:cNvPr>
          <p:cNvSpPr>
            <a:spLocks noChangeArrowheads="1"/>
          </p:cNvSpPr>
          <p:nvPr/>
        </p:nvSpPr>
        <p:spPr bwMode="auto">
          <a:xfrm>
            <a:off x="1824038" y="2166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5845" name="Rectangle 4">
            <a:extLst>
              <a:ext uri="{FF2B5EF4-FFF2-40B4-BE49-F238E27FC236}">
                <a16:creationId xmlns:a16="http://schemas.microsoft.com/office/drawing/2014/main" id="{76F19504-A955-4BB8-B249-961EC15F0031}"/>
              </a:ext>
            </a:extLst>
          </p:cNvPr>
          <p:cNvSpPr>
            <a:spLocks noChangeArrowheads="1"/>
          </p:cNvSpPr>
          <p:nvPr/>
        </p:nvSpPr>
        <p:spPr bwMode="auto">
          <a:xfrm>
            <a:off x="228600" y="1447800"/>
            <a:ext cx="5334000"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defRPr/>
            </a:pPr>
            <a:r>
              <a:rPr lang="en-US" dirty="0" err="1">
                <a:solidFill>
                  <a:schemeClr val="accent4"/>
                </a:solidFill>
                <a:cs typeface="+mn-cs"/>
              </a:rPr>
              <a:t>int</a:t>
            </a:r>
            <a:r>
              <a:rPr lang="en-US" dirty="0">
                <a:solidFill>
                  <a:schemeClr val="accent4"/>
                </a:solidFill>
                <a:cs typeface="+mn-cs"/>
              </a:rPr>
              <a:t> </a:t>
            </a:r>
            <a:r>
              <a:rPr lang="en-US" dirty="0" err="1">
                <a:solidFill>
                  <a:schemeClr val="accent4"/>
                </a:solidFill>
                <a:cs typeface="+mn-cs"/>
              </a:rPr>
              <a:t>i</a:t>
            </a:r>
            <a:r>
              <a:rPr lang="en-US" dirty="0">
                <a:solidFill>
                  <a:schemeClr val="accent4"/>
                </a:solidFill>
                <a:cs typeface="+mn-cs"/>
              </a:rPr>
              <a:t>;</a:t>
            </a:r>
          </a:p>
          <a:p>
            <a:pPr>
              <a:defRPr/>
            </a:pPr>
            <a:r>
              <a:rPr lang="en-US" dirty="0">
                <a:solidFill>
                  <a:schemeClr val="accent4"/>
                </a:solidFill>
                <a:cs typeface="+mn-cs"/>
              </a:rPr>
              <a:t>for (</a:t>
            </a:r>
            <a:r>
              <a:rPr lang="en-US" dirty="0" err="1">
                <a:solidFill>
                  <a:schemeClr val="accent4"/>
                </a:solidFill>
                <a:cs typeface="+mn-cs"/>
              </a:rPr>
              <a:t>i</a:t>
            </a:r>
            <a:r>
              <a:rPr lang="en-US" dirty="0">
                <a:solidFill>
                  <a:schemeClr val="accent4"/>
                </a:solidFill>
                <a:cs typeface="+mn-cs"/>
              </a:rPr>
              <a:t> = 0; </a:t>
            </a:r>
            <a:r>
              <a:rPr lang="en-US" dirty="0" err="1">
                <a:solidFill>
                  <a:schemeClr val="accent4"/>
                </a:solidFill>
                <a:cs typeface="+mn-cs"/>
              </a:rPr>
              <a:t>i</a:t>
            </a:r>
            <a:r>
              <a:rPr lang="en-US" dirty="0">
                <a:solidFill>
                  <a:schemeClr val="accent4"/>
                </a:solidFill>
                <a:cs typeface="+mn-cs"/>
              </a:rPr>
              <a:t> &lt; 2; </a:t>
            </a:r>
            <a:r>
              <a:rPr lang="en-US" dirty="0" err="1">
                <a:solidFill>
                  <a:schemeClr val="accent4"/>
                </a:solidFill>
                <a:cs typeface="+mn-cs"/>
              </a:rPr>
              <a:t>i</a:t>
            </a:r>
            <a:r>
              <a:rPr lang="en-US" dirty="0">
                <a:solidFill>
                  <a:schemeClr val="accent4"/>
                </a:solidFill>
                <a:cs typeface="+mn-cs"/>
              </a:rPr>
              <a:t>++) {	 </a:t>
            </a:r>
          </a:p>
          <a:p>
            <a:pPr>
              <a:defRPr/>
            </a:pPr>
            <a:r>
              <a:rPr lang="en-US" dirty="0">
                <a:solidFill>
                  <a:schemeClr val="accent4"/>
                </a:solidFill>
                <a:cs typeface="+mn-cs"/>
              </a:rPr>
              <a:t>  </a:t>
            </a:r>
            <a:r>
              <a:rPr lang="en-US" dirty="0" err="1">
                <a:solidFill>
                  <a:schemeClr val="accent4"/>
                </a:solidFill>
                <a:cs typeface="+mn-cs"/>
              </a:rPr>
              <a:t>System.out.println</a:t>
            </a:r>
            <a:r>
              <a:rPr lang="en-US" dirty="0">
                <a:solidFill>
                  <a:schemeClr val="accent4"/>
                </a:solidFill>
                <a:cs typeface="+mn-cs"/>
              </a:rPr>
              <a:t>("Welcome to Java!"); </a:t>
            </a:r>
          </a:p>
          <a:p>
            <a:pPr>
              <a:defRPr/>
            </a:pPr>
            <a:r>
              <a:rPr lang="en-US" dirty="0">
                <a:solidFill>
                  <a:schemeClr val="accent4"/>
                </a:solidFill>
                <a:cs typeface="+mn-cs"/>
              </a:rPr>
              <a:t>}</a:t>
            </a:r>
          </a:p>
        </p:txBody>
      </p:sp>
      <p:sp>
        <p:nvSpPr>
          <p:cNvPr id="35846" name="Rectangle 5">
            <a:extLst>
              <a:ext uri="{FF2B5EF4-FFF2-40B4-BE49-F238E27FC236}">
                <a16:creationId xmlns:a16="http://schemas.microsoft.com/office/drawing/2014/main" id="{CCBA61EB-DE72-445A-8A63-B28F2E4A174D}"/>
              </a:ext>
            </a:extLst>
          </p:cNvPr>
          <p:cNvSpPr>
            <a:spLocks noChangeArrowheads="1"/>
          </p:cNvSpPr>
          <p:nvPr/>
        </p:nvSpPr>
        <p:spPr bwMode="auto">
          <a:xfrm>
            <a:off x="1824038" y="2166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5847" name="Rectangle 6">
            <a:extLst>
              <a:ext uri="{FF2B5EF4-FFF2-40B4-BE49-F238E27FC236}">
                <a16:creationId xmlns:a16="http://schemas.microsoft.com/office/drawing/2014/main" id="{D50D6401-F796-440B-B222-013E6558F352}"/>
              </a:ext>
            </a:extLst>
          </p:cNvPr>
          <p:cNvSpPr>
            <a:spLocks noChangeArrowheads="1"/>
          </p:cNvSpPr>
          <p:nvPr/>
        </p:nvSpPr>
        <p:spPr bwMode="auto">
          <a:xfrm>
            <a:off x="1538288" y="1892300"/>
            <a:ext cx="728662" cy="3079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5848" name="AutoShape 7">
            <a:extLst>
              <a:ext uri="{FF2B5EF4-FFF2-40B4-BE49-F238E27FC236}">
                <a16:creationId xmlns:a16="http://schemas.microsoft.com/office/drawing/2014/main" id="{132E462B-366E-481A-9174-10276B21CB32}"/>
              </a:ext>
            </a:extLst>
          </p:cNvPr>
          <p:cNvSpPr>
            <a:spLocks noChangeArrowheads="1"/>
          </p:cNvSpPr>
          <p:nvPr/>
        </p:nvSpPr>
        <p:spPr bwMode="auto">
          <a:xfrm>
            <a:off x="5110163" y="1163638"/>
            <a:ext cx="3533775" cy="728662"/>
          </a:xfrm>
          <a:prstGeom prst="wedgeRoundRectCallout">
            <a:avLst>
              <a:gd name="adj1" fmla="val -132255"/>
              <a:gd name="adj2" fmla="val 51963"/>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t>(i &lt; 2) is false  </a:t>
            </a:r>
          </a:p>
          <a:p>
            <a:pPr algn="ctr">
              <a:spcBef>
                <a:spcPct val="0"/>
              </a:spcBef>
              <a:buClrTx/>
              <a:buSzTx/>
              <a:buFontTx/>
              <a:buNone/>
            </a:pPr>
            <a:r>
              <a:rPr lang="en-US" altLang="en-US" sz="1800"/>
              <a:t>since i is 2</a:t>
            </a:r>
          </a:p>
        </p:txBody>
      </p:sp>
      <p:sp>
        <p:nvSpPr>
          <p:cNvPr id="35849" name="Rectangle 8">
            <a:extLst>
              <a:ext uri="{FF2B5EF4-FFF2-40B4-BE49-F238E27FC236}">
                <a16:creationId xmlns:a16="http://schemas.microsoft.com/office/drawing/2014/main" id="{B041446D-9AE9-412D-8401-3261FC2B7FAC}"/>
              </a:ext>
            </a:extLst>
          </p:cNvPr>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3060902040502070203" pitchFamily="66" charset="0"/>
              </a:rPr>
              <a:t>animation</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Number Placeholder 4">
            <a:extLst>
              <a:ext uri="{FF2B5EF4-FFF2-40B4-BE49-F238E27FC236}">
                <a16:creationId xmlns:a16="http://schemas.microsoft.com/office/drawing/2014/main" id="{1FCFCA3B-68C7-4D83-96E0-0804EEEFB612}"/>
              </a:ext>
            </a:extLst>
          </p:cNvPr>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8024C3FB-A2D9-4921-8171-114B1085552E}" type="slidenum">
              <a:rPr lang="en-US" altLang="en-US" sz="1400"/>
              <a:pPr>
                <a:spcBef>
                  <a:spcPct val="0"/>
                </a:spcBef>
                <a:buClrTx/>
                <a:buSzTx/>
                <a:buFontTx/>
                <a:buNone/>
              </a:pPr>
              <a:t>36</a:t>
            </a:fld>
            <a:endParaRPr lang="en-US" altLang="en-US" sz="1400"/>
          </a:p>
        </p:txBody>
      </p:sp>
      <p:sp>
        <p:nvSpPr>
          <p:cNvPr id="36867" name="Rectangle 2">
            <a:extLst>
              <a:ext uri="{FF2B5EF4-FFF2-40B4-BE49-F238E27FC236}">
                <a16:creationId xmlns:a16="http://schemas.microsoft.com/office/drawing/2014/main" id="{D041183A-4B3F-48BF-BB46-E17F245EBF90}"/>
              </a:ext>
            </a:extLst>
          </p:cNvPr>
          <p:cNvSpPr>
            <a:spLocks noGrp="1" noChangeArrowheads="1"/>
          </p:cNvSpPr>
          <p:nvPr>
            <p:ph type="title"/>
          </p:nvPr>
        </p:nvSpPr>
        <p:spPr>
          <a:xfrm>
            <a:off x="685800" y="228600"/>
            <a:ext cx="7772400" cy="762000"/>
          </a:xfrm>
        </p:spPr>
        <p:txBody>
          <a:bodyPr/>
          <a:lstStyle/>
          <a:p>
            <a:r>
              <a:rPr lang="en-US" altLang="en-US"/>
              <a:t>Trace for Loop, cont.</a:t>
            </a:r>
          </a:p>
        </p:txBody>
      </p:sp>
      <p:sp>
        <p:nvSpPr>
          <p:cNvPr id="36868" name="Rectangle 3">
            <a:extLst>
              <a:ext uri="{FF2B5EF4-FFF2-40B4-BE49-F238E27FC236}">
                <a16:creationId xmlns:a16="http://schemas.microsoft.com/office/drawing/2014/main" id="{D65C9F20-668B-4C44-8539-2CBE486B0BB4}"/>
              </a:ext>
            </a:extLst>
          </p:cNvPr>
          <p:cNvSpPr>
            <a:spLocks noChangeArrowheads="1"/>
          </p:cNvSpPr>
          <p:nvPr/>
        </p:nvSpPr>
        <p:spPr bwMode="auto">
          <a:xfrm>
            <a:off x="1824038" y="2166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6869" name="Rectangle 4">
            <a:extLst>
              <a:ext uri="{FF2B5EF4-FFF2-40B4-BE49-F238E27FC236}">
                <a16:creationId xmlns:a16="http://schemas.microsoft.com/office/drawing/2014/main" id="{E5642731-2886-484A-9DE1-8C3984E28F8F}"/>
              </a:ext>
            </a:extLst>
          </p:cNvPr>
          <p:cNvSpPr>
            <a:spLocks noChangeArrowheads="1"/>
          </p:cNvSpPr>
          <p:nvPr/>
        </p:nvSpPr>
        <p:spPr bwMode="auto">
          <a:xfrm>
            <a:off x="228600" y="1447800"/>
            <a:ext cx="5334000" cy="193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defRPr/>
            </a:pPr>
            <a:r>
              <a:rPr lang="en-US" dirty="0" err="1">
                <a:solidFill>
                  <a:schemeClr val="accent4"/>
                </a:solidFill>
                <a:cs typeface="+mn-cs"/>
              </a:rPr>
              <a:t>int</a:t>
            </a:r>
            <a:r>
              <a:rPr lang="en-US" dirty="0">
                <a:solidFill>
                  <a:schemeClr val="accent4"/>
                </a:solidFill>
                <a:cs typeface="+mn-cs"/>
              </a:rPr>
              <a:t> </a:t>
            </a:r>
            <a:r>
              <a:rPr lang="en-US" dirty="0" err="1">
                <a:solidFill>
                  <a:schemeClr val="accent4"/>
                </a:solidFill>
                <a:cs typeface="+mn-cs"/>
              </a:rPr>
              <a:t>i</a:t>
            </a:r>
            <a:r>
              <a:rPr lang="en-US" dirty="0">
                <a:solidFill>
                  <a:schemeClr val="accent4"/>
                </a:solidFill>
                <a:cs typeface="+mn-cs"/>
              </a:rPr>
              <a:t>;</a:t>
            </a:r>
          </a:p>
          <a:p>
            <a:pPr>
              <a:defRPr/>
            </a:pPr>
            <a:r>
              <a:rPr lang="en-US" dirty="0">
                <a:solidFill>
                  <a:schemeClr val="accent4"/>
                </a:solidFill>
                <a:cs typeface="+mn-cs"/>
              </a:rPr>
              <a:t>for (</a:t>
            </a:r>
            <a:r>
              <a:rPr lang="en-US" dirty="0" err="1">
                <a:solidFill>
                  <a:schemeClr val="accent4"/>
                </a:solidFill>
                <a:cs typeface="+mn-cs"/>
              </a:rPr>
              <a:t>i</a:t>
            </a:r>
            <a:r>
              <a:rPr lang="en-US" dirty="0">
                <a:solidFill>
                  <a:schemeClr val="accent4"/>
                </a:solidFill>
                <a:cs typeface="+mn-cs"/>
              </a:rPr>
              <a:t> = 0; </a:t>
            </a:r>
            <a:r>
              <a:rPr lang="en-US" dirty="0" err="1">
                <a:solidFill>
                  <a:schemeClr val="accent4"/>
                </a:solidFill>
                <a:cs typeface="+mn-cs"/>
              </a:rPr>
              <a:t>i</a:t>
            </a:r>
            <a:r>
              <a:rPr lang="en-US" dirty="0">
                <a:solidFill>
                  <a:schemeClr val="accent4"/>
                </a:solidFill>
                <a:cs typeface="+mn-cs"/>
              </a:rPr>
              <a:t> &lt; 2; </a:t>
            </a:r>
            <a:r>
              <a:rPr lang="en-US" dirty="0" err="1">
                <a:solidFill>
                  <a:schemeClr val="accent4"/>
                </a:solidFill>
                <a:cs typeface="+mn-cs"/>
              </a:rPr>
              <a:t>i</a:t>
            </a:r>
            <a:r>
              <a:rPr lang="en-US" dirty="0">
                <a:solidFill>
                  <a:schemeClr val="accent4"/>
                </a:solidFill>
                <a:cs typeface="+mn-cs"/>
              </a:rPr>
              <a:t>++) {	 </a:t>
            </a:r>
          </a:p>
          <a:p>
            <a:pPr>
              <a:defRPr/>
            </a:pPr>
            <a:r>
              <a:rPr lang="en-US" dirty="0">
                <a:solidFill>
                  <a:schemeClr val="accent4"/>
                </a:solidFill>
                <a:cs typeface="+mn-cs"/>
              </a:rPr>
              <a:t>  </a:t>
            </a:r>
            <a:r>
              <a:rPr lang="en-US" dirty="0" err="1">
                <a:solidFill>
                  <a:schemeClr val="accent4"/>
                </a:solidFill>
                <a:cs typeface="+mn-cs"/>
              </a:rPr>
              <a:t>System.out.println</a:t>
            </a:r>
            <a:r>
              <a:rPr lang="en-US" dirty="0">
                <a:solidFill>
                  <a:schemeClr val="accent4"/>
                </a:solidFill>
                <a:cs typeface="+mn-cs"/>
              </a:rPr>
              <a:t>("Welcome to Java!"); </a:t>
            </a:r>
          </a:p>
          <a:p>
            <a:pPr>
              <a:defRPr/>
            </a:pPr>
            <a:r>
              <a:rPr lang="en-US" dirty="0">
                <a:solidFill>
                  <a:schemeClr val="accent4"/>
                </a:solidFill>
                <a:cs typeface="+mn-cs"/>
              </a:rPr>
              <a:t>}</a:t>
            </a:r>
          </a:p>
          <a:p>
            <a:pPr>
              <a:defRPr/>
            </a:pPr>
            <a:endParaRPr lang="en-US" dirty="0">
              <a:solidFill>
                <a:schemeClr val="bg2"/>
              </a:solidFill>
              <a:cs typeface="+mn-cs"/>
            </a:endParaRPr>
          </a:p>
        </p:txBody>
      </p:sp>
      <p:sp>
        <p:nvSpPr>
          <p:cNvPr id="36870" name="Rectangle 5">
            <a:extLst>
              <a:ext uri="{FF2B5EF4-FFF2-40B4-BE49-F238E27FC236}">
                <a16:creationId xmlns:a16="http://schemas.microsoft.com/office/drawing/2014/main" id="{EF590069-DAE5-4FA5-89E5-180503533E92}"/>
              </a:ext>
            </a:extLst>
          </p:cNvPr>
          <p:cNvSpPr>
            <a:spLocks noChangeArrowheads="1"/>
          </p:cNvSpPr>
          <p:nvPr/>
        </p:nvSpPr>
        <p:spPr bwMode="auto">
          <a:xfrm>
            <a:off x="1824038" y="2166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6871" name="Rectangle 6">
            <a:extLst>
              <a:ext uri="{FF2B5EF4-FFF2-40B4-BE49-F238E27FC236}">
                <a16:creationId xmlns:a16="http://schemas.microsoft.com/office/drawing/2014/main" id="{709A1A28-CDA5-481C-A5FE-ACDA6E339487}"/>
              </a:ext>
            </a:extLst>
          </p:cNvPr>
          <p:cNvSpPr>
            <a:spLocks noChangeArrowheads="1"/>
          </p:cNvSpPr>
          <p:nvPr/>
        </p:nvSpPr>
        <p:spPr bwMode="auto">
          <a:xfrm>
            <a:off x="347663" y="3006725"/>
            <a:ext cx="4992687" cy="3079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6872" name="AutoShape 7">
            <a:extLst>
              <a:ext uri="{FF2B5EF4-FFF2-40B4-BE49-F238E27FC236}">
                <a16:creationId xmlns:a16="http://schemas.microsoft.com/office/drawing/2014/main" id="{E85F8537-0F7F-42D2-A357-165F79CFE982}"/>
              </a:ext>
            </a:extLst>
          </p:cNvPr>
          <p:cNvSpPr>
            <a:spLocks noChangeArrowheads="1"/>
          </p:cNvSpPr>
          <p:nvPr/>
        </p:nvSpPr>
        <p:spPr bwMode="auto">
          <a:xfrm>
            <a:off x="5110163" y="1163638"/>
            <a:ext cx="3533775" cy="728662"/>
          </a:xfrm>
          <a:prstGeom prst="wedgeRoundRectCallout">
            <a:avLst>
              <a:gd name="adj1" fmla="val -75069"/>
              <a:gd name="adj2" fmla="val 216449"/>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t>Exit the loop. Execute the next statement after the loop</a:t>
            </a:r>
          </a:p>
        </p:txBody>
      </p:sp>
      <p:sp>
        <p:nvSpPr>
          <p:cNvPr id="36873" name="Rectangle 8">
            <a:extLst>
              <a:ext uri="{FF2B5EF4-FFF2-40B4-BE49-F238E27FC236}">
                <a16:creationId xmlns:a16="http://schemas.microsoft.com/office/drawing/2014/main" id="{4B464676-E679-46B4-991A-B2D26FCF3A24}"/>
              </a:ext>
            </a:extLst>
          </p:cNvPr>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3060902040502070203" pitchFamily="66" charset="0"/>
              </a:rPr>
              <a:t>animation</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Number Placeholder 4">
            <a:extLst>
              <a:ext uri="{FF2B5EF4-FFF2-40B4-BE49-F238E27FC236}">
                <a16:creationId xmlns:a16="http://schemas.microsoft.com/office/drawing/2014/main" id="{4216E2C6-9C33-4FEE-AD57-88FAF4163DED}"/>
              </a:ext>
            </a:extLst>
          </p:cNvPr>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667D9292-2D00-4839-9562-582DB830CE94}" type="slidenum">
              <a:rPr lang="en-US" altLang="en-US" sz="1400"/>
              <a:pPr>
                <a:spcBef>
                  <a:spcPct val="0"/>
                </a:spcBef>
                <a:buClrTx/>
                <a:buSzTx/>
                <a:buFontTx/>
                <a:buNone/>
              </a:pPr>
              <a:t>37</a:t>
            </a:fld>
            <a:endParaRPr lang="en-US" altLang="en-US" sz="1400"/>
          </a:p>
        </p:txBody>
      </p:sp>
      <p:sp>
        <p:nvSpPr>
          <p:cNvPr id="37891" name="Rectangle 2">
            <a:extLst>
              <a:ext uri="{FF2B5EF4-FFF2-40B4-BE49-F238E27FC236}">
                <a16:creationId xmlns:a16="http://schemas.microsoft.com/office/drawing/2014/main" id="{78956134-BD14-4D5B-8444-6B1D9F76B38F}"/>
              </a:ext>
            </a:extLst>
          </p:cNvPr>
          <p:cNvSpPr>
            <a:spLocks noGrp="1" noChangeArrowheads="1"/>
          </p:cNvSpPr>
          <p:nvPr>
            <p:ph type="title"/>
          </p:nvPr>
        </p:nvSpPr>
        <p:spPr>
          <a:xfrm>
            <a:off x="685800" y="228600"/>
            <a:ext cx="7772400" cy="609600"/>
          </a:xfrm>
        </p:spPr>
        <p:txBody>
          <a:bodyPr/>
          <a:lstStyle/>
          <a:p>
            <a:r>
              <a:rPr lang="en-US" altLang="en-US"/>
              <a:t>Note</a:t>
            </a:r>
          </a:p>
        </p:txBody>
      </p:sp>
      <p:sp>
        <p:nvSpPr>
          <p:cNvPr id="37892" name="Text Box 3">
            <a:extLst>
              <a:ext uri="{FF2B5EF4-FFF2-40B4-BE49-F238E27FC236}">
                <a16:creationId xmlns:a16="http://schemas.microsoft.com/office/drawing/2014/main" id="{972CA827-2354-4C5D-8694-C069A50E23C5}"/>
              </a:ext>
            </a:extLst>
          </p:cNvPr>
          <p:cNvSpPr txBox="1">
            <a:spLocks noChangeArrowheads="1"/>
          </p:cNvSpPr>
          <p:nvPr/>
        </p:nvSpPr>
        <p:spPr bwMode="auto">
          <a:xfrm>
            <a:off x="304800" y="990600"/>
            <a:ext cx="8610600" cy="548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800">
                <a:cs typeface="Courier New" panose="02070309020205020404" pitchFamily="49" charset="0"/>
              </a:rPr>
              <a:t>The </a:t>
            </a:r>
            <a:r>
              <a:rPr lang="en-US" altLang="en-US" sz="2800" u="sng">
                <a:cs typeface="Courier New" panose="02070309020205020404" pitchFamily="49" charset="0"/>
              </a:rPr>
              <a:t>initial-action</a:t>
            </a:r>
            <a:r>
              <a:rPr lang="en-US" altLang="en-US" sz="2800">
                <a:cs typeface="Courier New" panose="02070309020205020404" pitchFamily="49" charset="0"/>
              </a:rPr>
              <a:t> in a </a:t>
            </a:r>
            <a:r>
              <a:rPr lang="en-US" altLang="en-US" sz="2800" u="sng">
                <a:cs typeface="Courier New" panose="02070309020205020404" pitchFamily="49" charset="0"/>
              </a:rPr>
              <a:t>for</a:t>
            </a:r>
            <a:r>
              <a:rPr lang="en-US" altLang="en-US" sz="2800">
                <a:cs typeface="Courier New" panose="02070309020205020404" pitchFamily="49" charset="0"/>
              </a:rPr>
              <a:t> loop can be a list of zero or more comma-separated expressions. The </a:t>
            </a:r>
            <a:r>
              <a:rPr lang="en-US" altLang="en-US" sz="2800" u="sng">
                <a:cs typeface="Courier New" panose="02070309020205020404" pitchFamily="49" charset="0"/>
              </a:rPr>
              <a:t>action-after-each-iteration</a:t>
            </a:r>
            <a:r>
              <a:rPr lang="en-US" altLang="en-US" sz="2800">
                <a:cs typeface="Courier New" panose="02070309020205020404" pitchFamily="49" charset="0"/>
              </a:rPr>
              <a:t> in a </a:t>
            </a:r>
            <a:r>
              <a:rPr lang="en-US" altLang="en-US" sz="2800" u="sng">
                <a:cs typeface="Courier New" panose="02070309020205020404" pitchFamily="49" charset="0"/>
              </a:rPr>
              <a:t>for</a:t>
            </a:r>
            <a:r>
              <a:rPr lang="en-US" altLang="en-US" sz="2800">
                <a:cs typeface="Courier New" panose="02070309020205020404" pitchFamily="49" charset="0"/>
              </a:rPr>
              <a:t> loop can be a list of zero or more comma-separated statements. Therefore, the following two </a:t>
            </a:r>
            <a:r>
              <a:rPr lang="en-US" altLang="en-US" sz="2800" u="sng">
                <a:cs typeface="Courier New" panose="02070309020205020404" pitchFamily="49" charset="0"/>
              </a:rPr>
              <a:t>for</a:t>
            </a:r>
            <a:r>
              <a:rPr lang="en-US" altLang="en-US" sz="2800">
                <a:cs typeface="Courier New" panose="02070309020205020404" pitchFamily="49" charset="0"/>
              </a:rPr>
              <a:t> loops are correct. They are rarely used in practice, however.</a:t>
            </a:r>
          </a:p>
          <a:p>
            <a:pPr lvl="1">
              <a:spcBef>
                <a:spcPct val="50000"/>
              </a:spcBef>
              <a:buClrTx/>
              <a:buFontTx/>
              <a:buNone/>
            </a:pPr>
            <a:r>
              <a:rPr lang="en-US" altLang="en-US" sz="2400" b="1">
                <a:cs typeface="Courier New" panose="02070309020205020404" pitchFamily="49" charset="0"/>
              </a:rPr>
              <a:t>for (int i = 1; i &lt; 100; System.out.println(i++));</a:t>
            </a:r>
            <a:endParaRPr lang="en-US" altLang="en-US" sz="2400" b="1">
              <a:cs typeface="Times New Roman" panose="02020603050405020304" pitchFamily="18" charset="0"/>
            </a:endParaRPr>
          </a:p>
          <a:p>
            <a:pPr lvl="1">
              <a:spcBef>
                <a:spcPct val="50000"/>
              </a:spcBef>
              <a:buClrTx/>
              <a:buFontTx/>
              <a:buNone/>
            </a:pPr>
            <a:r>
              <a:rPr lang="en-US" altLang="en-US" sz="2400" b="1">
                <a:cs typeface="Courier New" panose="02070309020205020404" pitchFamily="49" charset="0"/>
              </a:rPr>
              <a:t> </a:t>
            </a:r>
            <a:endParaRPr lang="en-US" altLang="en-US" sz="2400" b="1">
              <a:cs typeface="Times New Roman" panose="02020603050405020304" pitchFamily="18" charset="0"/>
            </a:endParaRPr>
          </a:p>
          <a:p>
            <a:pPr lvl="1">
              <a:spcBef>
                <a:spcPct val="50000"/>
              </a:spcBef>
              <a:buClrTx/>
              <a:buFontTx/>
              <a:buNone/>
            </a:pPr>
            <a:r>
              <a:rPr lang="en-US" altLang="en-US" sz="2400" b="1">
                <a:cs typeface="Courier New" panose="02070309020205020404" pitchFamily="49" charset="0"/>
              </a:rPr>
              <a:t>for (int i = 0, j = 0; (i + j &lt; 10); i++, j++) {</a:t>
            </a:r>
            <a:endParaRPr lang="en-US" altLang="en-US" sz="2400" b="1">
              <a:cs typeface="Times New Roman" panose="02020603050405020304" pitchFamily="18" charset="0"/>
            </a:endParaRPr>
          </a:p>
          <a:p>
            <a:pPr lvl="1">
              <a:spcBef>
                <a:spcPct val="50000"/>
              </a:spcBef>
              <a:buClrTx/>
              <a:buFontTx/>
              <a:buNone/>
            </a:pPr>
            <a:r>
              <a:rPr lang="en-US" altLang="en-US" sz="2400" b="1">
                <a:cs typeface="Courier New" panose="02070309020205020404" pitchFamily="49" charset="0"/>
              </a:rPr>
              <a:t>  // Do something</a:t>
            </a:r>
            <a:endParaRPr lang="en-US" altLang="en-US" sz="2400" b="1">
              <a:cs typeface="Times New Roman" panose="02020603050405020304" pitchFamily="18" charset="0"/>
            </a:endParaRPr>
          </a:p>
          <a:p>
            <a:pPr lvl="1">
              <a:spcBef>
                <a:spcPct val="50000"/>
              </a:spcBef>
              <a:buClrTx/>
              <a:buFontTx/>
              <a:buNone/>
            </a:pPr>
            <a:r>
              <a:rPr lang="en-US" altLang="en-US" sz="2400" b="1">
                <a:cs typeface="Courier New" panose="02070309020205020404" pitchFamily="49" charset="0"/>
              </a:rPr>
              <a:t>}</a:t>
            </a:r>
            <a:r>
              <a:rPr lang="en-US" altLang="en-US" u="sng">
                <a:latin typeface="Courier New" panose="02070309020205020404" pitchFamily="49" charset="0"/>
                <a:cs typeface="Courier New" panose="02070309020205020404" pitchFamily="49" charset="0"/>
              </a:rPr>
              <a:t>     </a:t>
            </a:r>
            <a:endParaRPr lang="en-US" altLang="en-US">
              <a:cs typeface="Courier New" panose="02070309020205020404" pitchFamily="49"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Number Placeholder 4">
            <a:extLst>
              <a:ext uri="{FF2B5EF4-FFF2-40B4-BE49-F238E27FC236}">
                <a16:creationId xmlns:a16="http://schemas.microsoft.com/office/drawing/2014/main" id="{8EA04036-B7DF-4E36-8BB9-81F2F2D31785}"/>
              </a:ext>
            </a:extLst>
          </p:cNvPr>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0EF1E682-8B69-45BA-9D71-F562E1330129}" type="slidenum">
              <a:rPr lang="en-US" altLang="en-US" sz="1400"/>
              <a:pPr>
                <a:spcBef>
                  <a:spcPct val="0"/>
                </a:spcBef>
                <a:buClrTx/>
                <a:buSzTx/>
                <a:buFontTx/>
                <a:buNone/>
              </a:pPr>
              <a:t>38</a:t>
            </a:fld>
            <a:endParaRPr lang="en-US" altLang="en-US" sz="1400"/>
          </a:p>
        </p:txBody>
      </p:sp>
      <p:sp>
        <p:nvSpPr>
          <p:cNvPr id="38915" name="Rectangle 2">
            <a:extLst>
              <a:ext uri="{FF2B5EF4-FFF2-40B4-BE49-F238E27FC236}">
                <a16:creationId xmlns:a16="http://schemas.microsoft.com/office/drawing/2014/main" id="{B1D29C30-8D17-467D-A262-811079B6B84E}"/>
              </a:ext>
            </a:extLst>
          </p:cNvPr>
          <p:cNvSpPr>
            <a:spLocks noGrp="1" noChangeArrowheads="1"/>
          </p:cNvSpPr>
          <p:nvPr>
            <p:ph type="title"/>
          </p:nvPr>
        </p:nvSpPr>
        <p:spPr>
          <a:xfrm>
            <a:off x="685800" y="228600"/>
            <a:ext cx="7772400" cy="609600"/>
          </a:xfrm>
        </p:spPr>
        <p:txBody>
          <a:bodyPr/>
          <a:lstStyle/>
          <a:p>
            <a:r>
              <a:rPr lang="en-US" altLang="en-US"/>
              <a:t>Note</a:t>
            </a:r>
          </a:p>
        </p:txBody>
      </p:sp>
      <p:sp>
        <p:nvSpPr>
          <p:cNvPr id="38916" name="Text Box 3">
            <a:extLst>
              <a:ext uri="{FF2B5EF4-FFF2-40B4-BE49-F238E27FC236}">
                <a16:creationId xmlns:a16="http://schemas.microsoft.com/office/drawing/2014/main" id="{C3478AEF-4B17-4F6D-9612-D2DE8401A407}"/>
              </a:ext>
            </a:extLst>
          </p:cNvPr>
          <p:cNvSpPr txBox="1">
            <a:spLocks noChangeArrowheads="1"/>
          </p:cNvSpPr>
          <p:nvPr/>
        </p:nvSpPr>
        <p:spPr bwMode="auto">
          <a:xfrm>
            <a:off x="304800" y="990600"/>
            <a:ext cx="861060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800" dirty="0">
                <a:cs typeface="Courier New" panose="02070309020205020404" pitchFamily="49" charset="0"/>
              </a:rPr>
              <a:t>If the </a:t>
            </a:r>
            <a:r>
              <a:rPr lang="en-US" altLang="en-US" sz="2800" u="sng" dirty="0">
                <a:cs typeface="Courier New" panose="02070309020205020404" pitchFamily="49" charset="0"/>
              </a:rPr>
              <a:t>loop-continuation-condition</a:t>
            </a:r>
            <a:r>
              <a:rPr lang="en-US" altLang="en-US" sz="2800" dirty="0">
                <a:cs typeface="Courier New" panose="02070309020205020404" pitchFamily="49" charset="0"/>
              </a:rPr>
              <a:t> in a </a:t>
            </a:r>
            <a:r>
              <a:rPr lang="en-US" altLang="en-US" sz="2800" u="sng" dirty="0">
                <a:cs typeface="Courier New" panose="02070309020205020404" pitchFamily="49" charset="0"/>
              </a:rPr>
              <a:t>for</a:t>
            </a:r>
            <a:r>
              <a:rPr lang="en-US" altLang="en-US" sz="2800" dirty="0">
                <a:cs typeface="Courier New" panose="02070309020205020404" pitchFamily="49" charset="0"/>
              </a:rPr>
              <a:t> loop is omitted, it is implicitly true. Thus, the statement given below in (a), which is an infinite loop, is correct. Nevertheless, it is better to use the equivalent loop in (b) to avoid confusion:</a:t>
            </a:r>
            <a:endParaRPr lang="en-US" altLang="en-US" sz="2800" dirty="0">
              <a:cs typeface="Times New Roman" panose="02020603050405020304" pitchFamily="18" charset="0"/>
            </a:endParaRPr>
          </a:p>
        </p:txBody>
      </p:sp>
      <p:sp>
        <p:nvSpPr>
          <p:cNvPr id="38917" name="Rectangle 5">
            <a:extLst>
              <a:ext uri="{FF2B5EF4-FFF2-40B4-BE49-F238E27FC236}">
                <a16:creationId xmlns:a16="http://schemas.microsoft.com/office/drawing/2014/main" id="{474C747F-1619-4BE6-B427-43C7CEF4AAEF}"/>
              </a:ext>
            </a:extLst>
          </p:cNvPr>
          <p:cNvSpPr>
            <a:spLocks noChangeArrowheads="1"/>
          </p:cNvSpPr>
          <p:nvPr/>
        </p:nvSpPr>
        <p:spPr bwMode="auto">
          <a:xfrm>
            <a:off x="3024188" y="31337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38918" name="Object 4">
            <a:extLst>
              <a:ext uri="{FF2B5EF4-FFF2-40B4-BE49-F238E27FC236}">
                <a16:creationId xmlns:a16="http://schemas.microsoft.com/office/drawing/2014/main" id="{F47919FA-8384-423E-B02C-06F148C5FA2E}"/>
              </a:ext>
            </a:extLst>
          </p:cNvPr>
          <p:cNvGraphicFramePr>
            <a:graphicFrameLocks noChangeAspect="1"/>
          </p:cNvGraphicFramePr>
          <p:nvPr/>
        </p:nvGraphicFramePr>
        <p:xfrm>
          <a:off x="304800" y="3733800"/>
          <a:ext cx="8458200" cy="1612900"/>
        </p:xfrm>
        <a:graphic>
          <a:graphicData uri="http://schemas.openxmlformats.org/presentationml/2006/ole">
            <mc:AlternateContent xmlns:mc="http://schemas.openxmlformats.org/markup-compatibility/2006">
              <mc:Choice xmlns:v="urn:schemas-microsoft-com:vml" Requires="v">
                <p:oleObj name="Picture" r:id="rId2" imgW="3203448" imgH="612648" progId="Word.Picture.8">
                  <p:embed/>
                </p:oleObj>
              </mc:Choice>
              <mc:Fallback>
                <p:oleObj name="Picture" r:id="rId2" imgW="3203448" imgH="612648" progId="Word.Picture.8">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3733800"/>
                        <a:ext cx="8458200" cy="161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4">
            <a:extLst>
              <a:ext uri="{FF2B5EF4-FFF2-40B4-BE49-F238E27FC236}">
                <a16:creationId xmlns:a16="http://schemas.microsoft.com/office/drawing/2014/main" id="{26767D06-36E0-44BF-A2D1-238D8316DD83}"/>
              </a:ext>
            </a:extLst>
          </p:cNvPr>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922BAFE4-40CC-4E44-9AD6-AF031B9D109D}" type="slidenum">
              <a:rPr lang="en-US" altLang="en-US" sz="1400"/>
              <a:pPr>
                <a:spcBef>
                  <a:spcPct val="0"/>
                </a:spcBef>
                <a:buClrTx/>
                <a:buSzTx/>
                <a:buFontTx/>
                <a:buNone/>
              </a:pPr>
              <a:t>39</a:t>
            </a:fld>
            <a:endParaRPr lang="en-US" altLang="en-US" sz="1400"/>
          </a:p>
        </p:txBody>
      </p:sp>
      <p:sp>
        <p:nvSpPr>
          <p:cNvPr id="39939" name="Rectangle 2">
            <a:extLst>
              <a:ext uri="{FF2B5EF4-FFF2-40B4-BE49-F238E27FC236}">
                <a16:creationId xmlns:a16="http://schemas.microsoft.com/office/drawing/2014/main" id="{0FB7C312-F43B-4E37-A61A-863E6EBEE665}"/>
              </a:ext>
            </a:extLst>
          </p:cNvPr>
          <p:cNvSpPr>
            <a:spLocks noGrp="1" noChangeArrowheads="1"/>
          </p:cNvSpPr>
          <p:nvPr>
            <p:ph type="title"/>
          </p:nvPr>
        </p:nvSpPr>
        <p:spPr>
          <a:xfrm>
            <a:off x="693738" y="317500"/>
            <a:ext cx="7772400" cy="685800"/>
          </a:xfrm>
        </p:spPr>
        <p:txBody>
          <a:bodyPr/>
          <a:lstStyle/>
          <a:p>
            <a:r>
              <a:rPr lang="en-US" altLang="en-US"/>
              <a:t>Caution</a:t>
            </a:r>
            <a:endParaRPr lang="en-US" altLang="en-US">
              <a:solidFill>
                <a:schemeClr val="tx1"/>
              </a:solidFill>
            </a:endParaRPr>
          </a:p>
        </p:txBody>
      </p:sp>
      <p:sp>
        <p:nvSpPr>
          <p:cNvPr id="39940" name="Rectangle 3">
            <a:extLst>
              <a:ext uri="{FF2B5EF4-FFF2-40B4-BE49-F238E27FC236}">
                <a16:creationId xmlns:a16="http://schemas.microsoft.com/office/drawing/2014/main" id="{28D4BC54-7B52-4B31-8528-1DB53110E2E3}"/>
              </a:ext>
            </a:extLst>
          </p:cNvPr>
          <p:cNvSpPr>
            <a:spLocks noGrp="1" noChangeArrowheads="1"/>
          </p:cNvSpPr>
          <p:nvPr>
            <p:ph type="body" idx="1"/>
          </p:nvPr>
        </p:nvSpPr>
        <p:spPr>
          <a:xfrm>
            <a:off x="304800" y="1316038"/>
            <a:ext cx="8645525" cy="1055687"/>
          </a:xfrm>
        </p:spPr>
        <p:txBody>
          <a:bodyPr/>
          <a:lstStyle/>
          <a:p>
            <a:pPr marL="0" indent="0">
              <a:buFont typeface="Monotype Sorts"/>
              <a:buNone/>
            </a:pPr>
            <a:r>
              <a:rPr lang="en-US" altLang="en-US" sz="3000">
                <a:cs typeface="Times New Roman" panose="02020603050405020304" pitchFamily="18" charset="0"/>
              </a:rPr>
              <a:t>Adding a semicolon at the end of the </a:t>
            </a:r>
            <a:r>
              <a:rPr lang="en-US" altLang="en-US" sz="3000" u="sng">
                <a:cs typeface="Times New Roman" panose="02020603050405020304" pitchFamily="18" charset="0"/>
              </a:rPr>
              <a:t>for</a:t>
            </a:r>
            <a:r>
              <a:rPr lang="en-US" altLang="en-US" sz="3000">
                <a:cs typeface="Times New Roman" panose="02020603050405020304" pitchFamily="18" charset="0"/>
              </a:rPr>
              <a:t> clause before the loop body is a common mistake, as shown below:</a:t>
            </a:r>
          </a:p>
        </p:txBody>
      </p:sp>
      <p:sp>
        <p:nvSpPr>
          <p:cNvPr id="39941" name="Text Box 4">
            <a:extLst>
              <a:ext uri="{FF2B5EF4-FFF2-40B4-BE49-F238E27FC236}">
                <a16:creationId xmlns:a16="http://schemas.microsoft.com/office/drawing/2014/main" id="{B1FAFE35-24A1-485D-8CE4-6E59B3FF5671}"/>
              </a:ext>
            </a:extLst>
          </p:cNvPr>
          <p:cNvSpPr txBox="1">
            <a:spLocks noChangeArrowheads="1"/>
          </p:cNvSpPr>
          <p:nvPr/>
        </p:nvSpPr>
        <p:spPr bwMode="auto">
          <a:xfrm>
            <a:off x="6415088" y="2430463"/>
            <a:ext cx="12954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400"/>
              <a:t>Logic Error</a:t>
            </a:r>
          </a:p>
        </p:txBody>
      </p:sp>
      <p:sp>
        <p:nvSpPr>
          <p:cNvPr id="39942" name="Rectangle 6">
            <a:extLst>
              <a:ext uri="{FF2B5EF4-FFF2-40B4-BE49-F238E27FC236}">
                <a16:creationId xmlns:a16="http://schemas.microsoft.com/office/drawing/2014/main" id="{66B90F44-0516-40DA-B5E7-A5152ABF12DB}"/>
              </a:ext>
            </a:extLst>
          </p:cNvPr>
          <p:cNvSpPr>
            <a:spLocks noChangeArrowheads="1"/>
          </p:cNvSpPr>
          <p:nvPr/>
        </p:nvSpPr>
        <p:spPr bwMode="auto">
          <a:xfrm>
            <a:off x="501650" y="3544888"/>
            <a:ext cx="7181850" cy="1919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spcBef>
                <a:spcPct val="20000"/>
              </a:spcBef>
              <a:buClr>
                <a:schemeClr val="tx2"/>
              </a:buClr>
              <a:buSzPct val="75000"/>
              <a:buFont typeface="Monotype Sorts" pitchFamily="2" charset="2"/>
              <a:buNone/>
              <a:defRPr/>
            </a:pPr>
            <a:r>
              <a:rPr lang="en-US" sz="2600" b="1" dirty="0">
                <a:solidFill>
                  <a:schemeClr val="accent4"/>
                </a:solidFill>
                <a:latin typeface="Courier New" pitchFamily="49" charset="0"/>
                <a:cs typeface="+mn-cs"/>
              </a:rPr>
              <a:t>for (</a:t>
            </a:r>
            <a:r>
              <a:rPr lang="en-US" sz="2600" b="1" dirty="0" err="1">
                <a:solidFill>
                  <a:schemeClr val="accent4"/>
                </a:solidFill>
                <a:latin typeface="Courier New" pitchFamily="49" charset="0"/>
                <a:cs typeface="+mn-cs"/>
              </a:rPr>
              <a:t>int</a:t>
            </a:r>
            <a:r>
              <a:rPr lang="en-US" sz="2600" b="1" dirty="0">
                <a:solidFill>
                  <a:schemeClr val="accent4"/>
                </a:solidFill>
                <a:latin typeface="Courier New" pitchFamily="49" charset="0"/>
                <a:cs typeface="+mn-cs"/>
              </a:rPr>
              <a:t> </a:t>
            </a:r>
            <a:r>
              <a:rPr lang="en-US" sz="2600" b="1" dirty="0" err="1">
                <a:solidFill>
                  <a:schemeClr val="accent4"/>
                </a:solidFill>
                <a:latin typeface="Courier New" pitchFamily="49" charset="0"/>
                <a:cs typeface="+mn-cs"/>
              </a:rPr>
              <a:t>i</a:t>
            </a:r>
            <a:r>
              <a:rPr lang="en-US" sz="2600" b="1" dirty="0">
                <a:solidFill>
                  <a:schemeClr val="accent4"/>
                </a:solidFill>
                <a:latin typeface="Courier New" pitchFamily="49" charset="0"/>
                <a:cs typeface="+mn-cs"/>
              </a:rPr>
              <a:t>=0; </a:t>
            </a:r>
            <a:r>
              <a:rPr lang="en-US" sz="2600" b="1" dirty="0" err="1">
                <a:solidFill>
                  <a:schemeClr val="accent4"/>
                </a:solidFill>
                <a:latin typeface="Courier New" pitchFamily="49" charset="0"/>
                <a:cs typeface="+mn-cs"/>
              </a:rPr>
              <a:t>i</a:t>
            </a:r>
            <a:r>
              <a:rPr lang="en-US" sz="2600" b="1" dirty="0">
                <a:solidFill>
                  <a:schemeClr val="accent4"/>
                </a:solidFill>
                <a:latin typeface="Courier New" pitchFamily="49" charset="0"/>
                <a:cs typeface="+mn-cs"/>
              </a:rPr>
              <a:t>&lt;10; </a:t>
            </a:r>
            <a:r>
              <a:rPr lang="en-US" sz="2600" b="1" dirty="0" err="1">
                <a:solidFill>
                  <a:schemeClr val="accent4"/>
                </a:solidFill>
                <a:latin typeface="Courier New" pitchFamily="49" charset="0"/>
                <a:cs typeface="+mn-cs"/>
              </a:rPr>
              <a:t>i</a:t>
            </a:r>
            <a:r>
              <a:rPr lang="en-US" sz="2600" b="1" dirty="0">
                <a:solidFill>
                  <a:schemeClr val="accent4"/>
                </a:solidFill>
                <a:latin typeface="Courier New" pitchFamily="49" charset="0"/>
                <a:cs typeface="+mn-cs"/>
              </a:rPr>
              <a:t>++);</a:t>
            </a:r>
          </a:p>
          <a:p>
            <a:pPr>
              <a:spcBef>
                <a:spcPct val="20000"/>
              </a:spcBef>
              <a:buClr>
                <a:schemeClr val="tx2"/>
              </a:buClr>
              <a:buSzPct val="75000"/>
              <a:buFont typeface="Monotype Sorts" pitchFamily="2" charset="2"/>
              <a:buNone/>
              <a:defRPr/>
            </a:pPr>
            <a:r>
              <a:rPr lang="en-US" sz="2600" b="1" dirty="0">
                <a:solidFill>
                  <a:schemeClr val="accent4"/>
                </a:solidFill>
                <a:latin typeface="Courier New" pitchFamily="49" charset="0"/>
                <a:cs typeface="+mn-cs"/>
              </a:rPr>
              <a:t>{</a:t>
            </a:r>
          </a:p>
          <a:p>
            <a:pPr>
              <a:spcBef>
                <a:spcPct val="20000"/>
              </a:spcBef>
              <a:buClr>
                <a:schemeClr val="tx2"/>
              </a:buClr>
              <a:buSzPct val="75000"/>
              <a:buFont typeface="Monotype Sorts" pitchFamily="2" charset="2"/>
              <a:buNone/>
              <a:defRPr/>
            </a:pPr>
            <a:r>
              <a:rPr lang="en-US" sz="2600" b="1" dirty="0">
                <a:solidFill>
                  <a:schemeClr val="accent4"/>
                </a:solidFill>
                <a:latin typeface="Courier New" pitchFamily="49" charset="0"/>
                <a:cs typeface="+mn-cs"/>
              </a:rPr>
              <a:t>  </a:t>
            </a:r>
            <a:r>
              <a:rPr lang="en-US" sz="2600" b="1" dirty="0" err="1">
                <a:solidFill>
                  <a:schemeClr val="accent4"/>
                </a:solidFill>
                <a:latin typeface="Courier New" pitchFamily="49" charset="0"/>
                <a:cs typeface="+mn-cs"/>
              </a:rPr>
              <a:t>System.out.println</a:t>
            </a:r>
            <a:r>
              <a:rPr lang="en-US" sz="2600" b="1" dirty="0">
                <a:solidFill>
                  <a:schemeClr val="accent4"/>
                </a:solidFill>
                <a:latin typeface="Courier New" pitchFamily="49" charset="0"/>
                <a:cs typeface="+mn-cs"/>
              </a:rPr>
              <a:t>("</a:t>
            </a:r>
            <a:r>
              <a:rPr lang="en-US" sz="2600" b="1" dirty="0" err="1">
                <a:solidFill>
                  <a:schemeClr val="accent4"/>
                </a:solidFill>
                <a:latin typeface="Courier New" pitchFamily="49" charset="0"/>
                <a:cs typeface="+mn-cs"/>
              </a:rPr>
              <a:t>i</a:t>
            </a:r>
            <a:r>
              <a:rPr lang="en-US" sz="2600" b="1" dirty="0">
                <a:solidFill>
                  <a:schemeClr val="accent4"/>
                </a:solidFill>
                <a:latin typeface="Courier New" pitchFamily="49" charset="0"/>
                <a:cs typeface="+mn-cs"/>
              </a:rPr>
              <a:t> is " + </a:t>
            </a:r>
            <a:r>
              <a:rPr lang="en-US" sz="2600" b="1" dirty="0" err="1">
                <a:solidFill>
                  <a:schemeClr val="accent4"/>
                </a:solidFill>
                <a:latin typeface="Courier New" pitchFamily="49" charset="0"/>
                <a:cs typeface="+mn-cs"/>
              </a:rPr>
              <a:t>i</a:t>
            </a:r>
            <a:r>
              <a:rPr lang="en-US" sz="2600" b="1" dirty="0">
                <a:solidFill>
                  <a:schemeClr val="accent4"/>
                </a:solidFill>
                <a:latin typeface="Courier New" pitchFamily="49" charset="0"/>
                <a:cs typeface="+mn-cs"/>
              </a:rPr>
              <a:t>);</a:t>
            </a:r>
          </a:p>
          <a:p>
            <a:pPr>
              <a:spcBef>
                <a:spcPct val="20000"/>
              </a:spcBef>
              <a:buClr>
                <a:schemeClr val="tx2"/>
              </a:buClr>
              <a:buSzPct val="75000"/>
              <a:buFont typeface="Monotype Sorts" pitchFamily="2" charset="2"/>
              <a:buNone/>
              <a:defRPr/>
            </a:pPr>
            <a:r>
              <a:rPr lang="en-US" sz="2600" b="1" dirty="0">
                <a:solidFill>
                  <a:schemeClr val="accent4"/>
                </a:solidFill>
                <a:latin typeface="Courier New" pitchFamily="49" charset="0"/>
                <a:cs typeface="+mn-cs"/>
              </a:rPr>
              <a:t>}</a:t>
            </a:r>
          </a:p>
        </p:txBody>
      </p:sp>
      <p:sp>
        <p:nvSpPr>
          <p:cNvPr id="39943" name="Line 5">
            <a:extLst>
              <a:ext uri="{FF2B5EF4-FFF2-40B4-BE49-F238E27FC236}">
                <a16:creationId xmlns:a16="http://schemas.microsoft.com/office/drawing/2014/main" id="{A8E647C5-DD47-49A8-844B-A3B96A910916}"/>
              </a:ext>
            </a:extLst>
          </p:cNvPr>
          <p:cNvSpPr>
            <a:spLocks noChangeShapeType="1"/>
          </p:cNvSpPr>
          <p:nvPr/>
        </p:nvSpPr>
        <p:spPr bwMode="auto">
          <a:xfrm flipH="1">
            <a:off x="5532438" y="3198813"/>
            <a:ext cx="882650" cy="458787"/>
          </a:xfrm>
          <a:prstGeom prst="line">
            <a:avLst/>
          </a:prstGeom>
          <a:noFill/>
          <a:ln w="12700">
            <a:solidFill>
              <a:srgbClr val="FF00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4">
            <a:extLst>
              <a:ext uri="{FF2B5EF4-FFF2-40B4-BE49-F238E27FC236}">
                <a16:creationId xmlns:a16="http://schemas.microsoft.com/office/drawing/2014/main" id="{BB8903F9-E668-40C8-9575-CFBDDF6C742C}"/>
              </a:ext>
            </a:extLst>
          </p:cNvPr>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F1C3B47F-6F5E-49A4-888E-019C81928185}" type="slidenum">
              <a:rPr lang="en-US" altLang="en-US" sz="1400"/>
              <a:pPr>
                <a:spcBef>
                  <a:spcPct val="0"/>
                </a:spcBef>
                <a:buClrTx/>
                <a:buSzTx/>
                <a:buFontTx/>
                <a:buNone/>
              </a:pPr>
              <a:t>4</a:t>
            </a:fld>
            <a:endParaRPr lang="en-US" altLang="en-US" sz="1400"/>
          </a:p>
        </p:txBody>
      </p:sp>
      <p:sp>
        <p:nvSpPr>
          <p:cNvPr id="7171" name="Rectangle 2">
            <a:extLst>
              <a:ext uri="{FF2B5EF4-FFF2-40B4-BE49-F238E27FC236}">
                <a16:creationId xmlns:a16="http://schemas.microsoft.com/office/drawing/2014/main" id="{91F8F11F-5AD8-4E81-A8C7-C17719E739BB}"/>
              </a:ext>
            </a:extLst>
          </p:cNvPr>
          <p:cNvSpPr>
            <a:spLocks noGrp="1" noChangeArrowheads="1"/>
          </p:cNvSpPr>
          <p:nvPr>
            <p:ph type="title"/>
          </p:nvPr>
        </p:nvSpPr>
        <p:spPr>
          <a:xfrm>
            <a:off x="539750" y="228600"/>
            <a:ext cx="8142288" cy="665163"/>
          </a:xfrm>
        </p:spPr>
        <p:txBody>
          <a:bodyPr/>
          <a:lstStyle/>
          <a:p>
            <a:r>
              <a:rPr lang="en-US" altLang="en-US" sz="4000"/>
              <a:t>Introducing while Loops</a:t>
            </a:r>
          </a:p>
        </p:txBody>
      </p:sp>
      <p:sp>
        <p:nvSpPr>
          <p:cNvPr id="7172" name="Rectangle 3">
            <a:extLst>
              <a:ext uri="{FF2B5EF4-FFF2-40B4-BE49-F238E27FC236}">
                <a16:creationId xmlns:a16="http://schemas.microsoft.com/office/drawing/2014/main" id="{51C7A357-96FE-4339-95A3-CA84C1935143}"/>
              </a:ext>
            </a:extLst>
          </p:cNvPr>
          <p:cNvSpPr>
            <a:spLocks noChangeArrowheads="1"/>
          </p:cNvSpPr>
          <p:nvPr/>
        </p:nvSpPr>
        <p:spPr bwMode="auto">
          <a:xfrm>
            <a:off x="0" y="23701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7173" name="Rectangle 4">
            <a:extLst>
              <a:ext uri="{FF2B5EF4-FFF2-40B4-BE49-F238E27FC236}">
                <a16:creationId xmlns:a16="http://schemas.microsoft.com/office/drawing/2014/main" id="{EB29135C-CE64-4D6B-9575-9EA3D6591003}"/>
              </a:ext>
            </a:extLst>
          </p:cNvPr>
          <p:cNvSpPr>
            <a:spLocks noChangeArrowheads="1"/>
          </p:cNvSpPr>
          <p:nvPr/>
        </p:nvSpPr>
        <p:spPr bwMode="auto">
          <a:xfrm>
            <a:off x="0" y="44878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7174" name="Rectangle 5">
            <a:extLst>
              <a:ext uri="{FF2B5EF4-FFF2-40B4-BE49-F238E27FC236}">
                <a16:creationId xmlns:a16="http://schemas.microsoft.com/office/drawing/2014/main" id="{446A66AC-0E52-4E1E-A576-C3444362415F}"/>
              </a:ext>
            </a:extLst>
          </p:cNvPr>
          <p:cNvSpPr>
            <a:spLocks noChangeArrowheads="1"/>
          </p:cNvSpPr>
          <p:nvPr/>
        </p:nvSpPr>
        <p:spPr bwMode="auto">
          <a:xfrm>
            <a:off x="0" y="21828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7175" name="Text Box 6">
            <a:extLst>
              <a:ext uri="{FF2B5EF4-FFF2-40B4-BE49-F238E27FC236}">
                <a16:creationId xmlns:a16="http://schemas.microsoft.com/office/drawing/2014/main" id="{932A237E-81EB-42BC-A342-35C0BDF06AB1}"/>
              </a:ext>
            </a:extLst>
          </p:cNvPr>
          <p:cNvSpPr txBox="1">
            <a:spLocks noChangeArrowheads="1"/>
          </p:cNvSpPr>
          <p:nvPr/>
        </p:nvSpPr>
        <p:spPr bwMode="auto">
          <a:xfrm>
            <a:off x="347663" y="1085850"/>
            <a:ext cx="8564562" cy="193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r>
              <a:rPr lang="en-US" b="1" dirty="0" err="1">
                <a:solidFill>
                  <a:schemeClr val="accent4"/>
                </a:solidFill>
                <a:latin typeface="Courier New" pitchFamily="49" charset="0"/>
                <a:cs typeface="+mn-cs"/>
              </a:rPr>
              <a:t>int</a:t>
            </a:r>
            <a:r>
              <a:rPr lang="en-US" b="1" dirty="0">
                <a:solidFill>
                  <a:schemeClr val="accent4"/>
                </a:solidFill>
                <a:latin typeface="Courier New" pitchFamily="49" charset="0"/>
                <a:cs typeface="+mn-cs"/>
              </a:rPr>
              <a:t> count = 0;</a:t>
            </a:r>
          </a:p>
          <a:p>
            <a:pPr>
              <a:defRPr/>
            </a:pPr>
            <a:r>
              <a:rPr lang="en-US" b="1" dirty="0">
                <a:solidFill>
                  <a:schemeClr val="accent4"/>
                </a:solidFill>
                <a:latin typeface="Courier New" pitchFamily="49" charset="0"/>
                <a:cs typeface="+mn-cs"/>
              </a:rPr>
              <a:t>while (count &lt; 100) {</a:t>
            </a:r>
          </a:p>
          <a:p>
            <a:pPr>
              <a:defRPr/>
            </a:pPr>
            <a:r>
              <a:rPr lang="en-US" b="1" dirty="0">
                <a:solidFill>
                  <a:schemeClr val="accent4"/>
                </a:solidFill>
                <a:latin typeface="Courier New" pitchFamily="49" charset="0"/>
                <a:cs typeface="+mn-cs"/>
              </a:rPr>
              <a:t>  </a:t>
            </a:r>
            <a:r>
              <a:rPr lang="en-US" b="1" dirty="0" err="1">
                <a:solidFill>
                  <a:schemeClr val="accent4"/>
                </a:solidFill>
                <a:latin typeface="Courier New" pitchFamily="49" charset="0"/>
                <a:cs typeface="+mn-cs"/>
              </a:rPr>
              <a:t>System.out.println</a:t>
            </a:r>
            <a:r>
              <a:rPr lang="en-US" b="1" dirty="0">
                <a:solidFill>
                  <a:schemeClr val="accent4"/>
                </a:solidFill>
                <a:latin typeface="Courier New" pitchFamily="49" charset="0"/>
                <a:cs typeface="+mn-cs"/>
              </a:rPr>
              <a:t>("Welcome to Java");</a:t>
            </a:r>
          </a:p>
          <a:p>
            <a:pPr>
              <a:defRPr/>
            </a:pPr>
            <a:r>
              <a:rPr lang="en-US" b="1" dirty="0">
                <a:solidFill>
                  <a:schemeClr val="accent4"/>
                </a:solidFill>
                <a:latin typeface="Courier New" pitchFamily="49" charset="0"/>
                <a:cs typeface="+mn-cs"/>
              </a:rPr>
              <a:t>  count++;</a:t>
            </a:r>
          </a:p>
          <a:p>
            <a:pPr>
              <a:defRPr/>
            </a:pPr>
            <a:r>
              <a:rPr lang="en-US" b="1" dirty="0">
                <a:solidFill>
                  <a:schemeClr val="accent4"/>
                </a:solidFill>
                <a:latin typeface="Courier New" pitchFamily="49" charset="0"/>
                <a:cs typeface="+mn-cs"/>
              </a:rPr>
              <a:t>}</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Number Placeholder 4">
            <a:extLst>
              <a:ext uri="{FF2B5EF4-FFF2-40B4-BE49-F238E27FC236}">
                <a16:creationId xmlns:a16="http://schemas.microsoft.com/office/drawing/2014/main" id="{335DCE11-5CC3-482C-AC60-E66BD4BBBE4A}"/>
              </a:ext>
            </a:extLst>
          </p:cNvPr>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65170C05-8294-481F-9292-D545DB750461}" type="slidenum">
              <a:rPr lang="en-US" altLang="en-US" sz="1400"/>
              <a:pPr>
                <a:spcBef>
                  <a:spcPct val="0"/>
                </a:spcBef>
                <a:buClrTx/>
                <a:buSzTx/>
                <a:buFontTx/>
                <a:buNone/>
              </a:pPr>
              <a:t>40</a:t>
            </a:fld>
            <a:endParaRPr lang="en-US" altLang="en-US" sz="1400"/>
          </a:p>
        </p:txBody>
      </p:sp>
      <p:sp>
        <p:nvSpPr>
          <p:cNvPr id="40963" name="Rectangle 2">
            <a:extLst>
              <a:ext uri="{FF2B5EF4-FFF2-40B4-BE49-F238E27FC236}">
                <a16:creationId xmlns:a16="http://schemas.microsoft.com/office/drawing/2014/main" id="{A422D6A4-5C7E-4453-91BB-C31997F8FD71}"/>
              </a:ext>
            </a:extLst>
          </p:cNvPr>
          <p:cNvSpPr>
            <a:spLocks noGrp="1" noChangeArrowheads="1"/>
          </p:cNvSpPr>
          <p:nvPr>
            <p:ph type="title"/>
          </p:nvPr>
        </p:nvSpPr>
        <p:spPr>
          <a:xfrm>
            <a:off x="685800" y="76200"/>
            <a:ext cx="7772400" cy="685800"/>
          </a:xfrm>
        </p:spPr>
        <p:txBody>
          <a:bodyPr/>
          <a:lstStyle/>
          <a:p>
            <a:r>
              <a:rPr lang="en-US" altLang="en-US"/>
              <a:t>Caution, cont.</a:t>
            </a:r>
            <a:endParaRPr lang="en-US" altLang="en-US">
              <a:solidFill>
                <a:schemeClr val="tx1"/>
              </a:solidFill>
            </a:endParaRPr>
          </a:p>
        </p:txBody>
      </p:sp>
      <p:sp>
        <p:nvSpPr>
          <p:cNvPr id="40964" name="Rectangle 3">
            <a:extLst>
              <a:ext uri="{FF2B5EF4-FFF2-40B4-BE49-F238E27FC236}">
                <a16:creationId xmlns:a16="http://schemas.microsoft.com/office/drawing/2014/main" id="{ACE5C2DC-D840-4BFC-9BAE-E835C86D0143}"/>
              </a:ext>
            </a:extLst>
          </p:cNvPr>
          <p:cNvSpPr>
            <a:spLocks noGrp="1" noChangeArrowheads="1"/>
          </p:cNvSpPr>
          <p:nvPr>
            <p:ph type="body" idx="1"/>
          </p:nvPr>
        </p:nvSpPr>
        <p:spPr>
          <a:xfrm>
            <a:off x="152400" y="838200"/>
            <a:ext cx="8839200" cy="5867400"/>
          </a:xfrm>
        </p:spPr>
        <p:txBody>
          <a:bodyPr/>
          <a:lstStyle/>
          <a:p>
            <a:pPr marL="0" indent="0">
              <a:lnSpc>
                <a:spcPct val="90000"/>
              </a:lnSpc>
              <a:buFont typeface="Monotype Sorts"/>
              <a:buNone/>
            </a:pPr>
            <a:r>
              <a:rPr lang="en-US" altLang="en-US" sz="3000">
                <a:cs typeface="Times New Roman" panose="02020603050405020304" pitchFamily="18" charset="0"/>
              </a:rPr>
              <a:t>Similarly, the following loop is also wrong:</a:t>
            </a:r>
          </a:p>
          <a:p>
            <a:pPr marL="0" indent="0">
              <a:lnSpc>
                <a:spcPct val="90000"/>
              </a:lnSpc>
              <a:spcBef>
                <a:spcPct val="0"/>
              </a:spcBef>
              <a:buFont typeface="Monotype Sorts"/>
              <a:buNone/>
            </a:pPr>
            <a:r>
              <a:rPr lang="en-US" altLang="en-US" sz="2600"/>
              <a:t>int i=0; </a:t>
            </a:r>
          </a:p>
          <a:p>
            <a:pPr marL="0" indent="0">
              <a:lnSpc>
                <a:spcPct val="90000"/>
              </a:lnSpc>
              <a:spcBef>
                <a:spcPct val="0"/>
              </a:spcBef>
              <a:buFont typeface="Monotype Sorts"/>
              <a:buNone/>
            </a:pPr>
            <a:r>
              <a:rPr lang="en-US" altLang="en-US" sz="2600"/>
              <a:t>while (i &lt; 10);</a:t>
            </a:r>
          </a:p>
          <a:p>
            <a:pPr marL="0" indent="0">
              <a:lnSpc>
                <a:spcPct val="90000"/>
              </a:lnSpc>
              <a:spcBef>
                <a:spcPct val="0"/>
              </a:spcBef>
              <a:buFont typeface="Monotype Sorts"/>
              <a:buNone/>
            </a:pPr>
            <a:r>
              <a:rPr lang="en-US" altLang="en-US" sz="2600"/>
              <a:t>{</a:t>
            </a:r>
          </a:p>
          <a:p>
            <a:pPr marL="0" indent="0">
              <a:lnSpc>
                <a:spcPct val="90000"/>
              </a:lnSpc>
              <a:spcBef>
                <a:spcPct val="0"/>
              </a:spcBef>
              <a:buFont typeface="Monotype Sorts"/>
              <a:buNone/>
            </a:pPr>
            <a:r>
              <a:rPr lang="en-US" altLang="en-US" sz="2600"/>
              <a:t>  System.out.println("i is " + i);</a:t>
            </a:r>
          </a:p>
          <a:p>
            <a:pPr marL="0" indent="0">
              <a:lnSpc>
                <a:spcPct val="90000"/>
              </a:lnSpc>
              <a:spcBef>
                <a:spcPct val="0"/>
              </a:spcBef>
              <a:buFont typeface="Monotype Sorts"/>
              <a:buNone/>
            </a:pPr>
            <a:r>
              <a:rPr lang="en-US" altLang="en-US" sz="2600"/>
              <a:t>  i++;</a:t>
            </a:r>
          </a:p>
          <a:p>
            <a:pPr marL="0" indent="0">
              <a:lnSpc>
                <a:spcPct val="90000"/>
              </a:lnSpc>
              <a:spcBef>
                <a:spcPct val="0"/>
              </a:spcBef>
              <a:buFont typeface="Monotype Sorts"/>
              <a:buNone/>
            </a:pPr>
            <a:r>
              <a:rPr lang="en-US" altLang="en-US" sz="2600"/>
              <a:t>}</a:t>
            </a:r>
            <a:endParaRPr lang="en-US" altLang="en-US" sz="3000">
              <a:cs typeface="Times New Roman" panose="02020603050405020304" pitchFamily="18" charset="0"/>
            </a:endParaRPr>
          </a:p>
          <a:p>
            <a:pPr marL="0" indent="0">
              <a:lnSpc>
                <a:spcPct val="90000"/>
              </a:lnSpc>
              <a:buFont typeface="Monotype Sorts"/>
              <a:buNone/>
            </a:pPr>
            <a:r>
              <a:rPr lang="en-US" altLang="en-US" sz="3000">
                <a:cs typeface="Times New Roman" panose="02020603050405020304" pitchFamily="18" charset="0"/>
              </a:rPr>
              <a:t>In the case of the </a:t>
            </a:r>
            <a:r>
              <a:rPr lang="en-US" altLang="en-US" sz="3000" u="sng">
                <a:cs typeface="Times New Roman" panose="02020603050405020304" pitchFamily="18" charset="0"/>
              </a:rPr>
              <a:t>do</a:t>
            </a:r>
            <a:r>
              <a:rPr lang="en-US" altLang="en-US" sz="3000">
                <a:cs typeface="Times New Roman" panose="02020603050405020304" pitchFamily="18" charset="0"/>
              </a:rPr>
              <a:t> loop, the following semicolon is needed to end the loop.</a:t>
            </a:r>
          </a:p>
          <a:p>
            <a:pPr marL="0" indent="0">
              <a:lnSpc>
                <a:spcPct val="90000"/>
              </a:lnSpc>
              <a:spcBef>
                <a:spcPct val="0"/>
              </a:spcBef>
              <a:buFont typeface="Monotype Sorts"/>
              <a:buNone/>
            </a:pPr>
            <a:r>
              <a:rPr lang="en-US" altLang="en-US" sz="2600"/>
              <a:t>int i=0; </a:t>
            </a:r>
          </a:p>
          <a:p>
            <a:pPr marL="0" indent="0">
              <a:lnSpc>
                <a:spcPct val="90000"/>
              </a:lnSpc>
              <a:spcBef>
                <a:spcPct val="0"/>
              </a:spcBef>
              <a:buFont typeface="Monotype Sorts"/>
              <a:buNone/>
            </a:pPr>
            <a:r>
              <a:rPr lang="en-US" altLang="en-US" sz="2600"/>
              <a:t>do {</a:t>
            </a:r>
          </a:p>
          <a:p>
            <a:pPr marL="0" indent="0">
              <a:lnSpc>
                <a:spcPct val="90000"/>
              </a:lnSpc>
              <a:spcBef>
                <a:spcPct val="0"/>
              </a:spcBef>
              <a:buFont typeface="Monotype Sorts"/>
              <a:buNone/>
            </a:pPr>
            <a:r>
              <a:rPr lang="en-US" altLang="en-US" sz="2600"/>
              <a:t>  System.out.println("i is " + i);</a:t>
            </a:r>
          </a:p>
          <a:p>
            <a:pPr marL="0" indent="0">
              <a:lnSpc>
                <a:spcPct val="90000"/>
              </a:lnSpc>
              <a:spcBef>
                <a:spcPct val="0"/>
              </a:spcBef>
              <a:buFont typeface="Monotype Sorts"/>
              <a:buNone/>
            </a:pPr>
            <a:r>
              <a:rPr lang="en-US" altLang="en-US" sz="2600"/>
              <a:t>  i++;</a:t>
            </a:r>
          </a:p>
          <a:p>
            <a:pPr marL="0" indent="0">
              <a:lnSpc>
                <a:spcPct val="90000"/>
              </a:lnSpc>
              <a:spcBef>
                <a:spcPct val="0"/>
              </a:spcBef>
              <a:buFont typeface="Monotype Sorts"/>
              <a:buNone/>
            </a:pPr>
            <a:r>
              <a:rPr lang="en-US" altLang="en-US" sz="2600"/>
              <a:t>} while (i&lt;10);</a:t>
            </a:r>
          </a:p>
        </p:txBody>
      </p:sp>
      <p:sp>
        <p:nvSpPr>
          <p:cNvPr id="40965" name="Text Box 4">
            <a:extLst>
              <a:ext uri="{FF2B5EF4-FFF2-40B4-BE49-F238E27FC236}">
                <a16:creationId xmlns:a16="http://schemas.microsoft.com/office/drawing/2014/main" id="{989AFAC1-CE0C-4771-9E65-B6302EDA472C}"/>
              </a:ext>
            </a:extLst>
          </p:cNvPr>
          <p:cNvSpPr txBox="1">
            <a:spLocks noChangeArrowheads="1"/>
          </p:cNvSpPr>
          <p:nvPr/>
        </p:nvSpPr>
        <p:spPr bwMode="auto">
          <a:xfrm>
            <a:off x="2971800" y="1524000"/>
            <a:ext cx="1828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400"/>
              <a:t>Logic Error</a:t>
            </a:r>
          </a:p>
        </p:txBody>
      </p:sp>
      <p:sp>
        <p:nvSpPr>
          <p:cNvPr id="40966" name="Line 5">
            <a:extLst>
              <a:ext uri="{FF2B5EF4-FFF2-40B4-BE49-F238E27FC236}">
                <a16:creationId xmlns:a16="http://schemas.microsoft.com/office/drawing/2014/main" id="{D82E706B-F0FA-4CF8-B32E-D5886A38CDF9}"/>
              </a:ext>
            </a:extLst>
          </p:cNvPr>
          <p:cNvSpPr>
            <a:spLocks noChangeShapeType="1"/>
          </p:cNvSpPr>
          <p:nvPr/>
        </p:nvSpPr>
        <p:spPr bwMode="auto">
          <a:xfrm flipH="1">
            <a:off x="2286000" y="1676400"/>
            <a:ext cx="762000" cy="152400"/>
          </a:xfrm>
          <a:prstGeom prst="line">
            <a:avLst/>
          </a:prstGeom>
          <a:noFill/>
          <a:ln w="12700">
            <a:solidFill>
              <a:srgbClr val="FF00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967" name="Text Box 6">
            <a:extLst>
              <a:ext uri="{FF2B5EF4-FFF2-40B4-BE49-F238E27FC236}">
                <a16:creationId xmlns:a16="http://schemas.microsoft.com/office/drawing/2014/main" id="{B2E257A8-DE1F-4607-811C-4672637C937C}"/>
              </a:ext>
            </a:extLst>
          </p:cNvPr>
          <p:cNvSpPr txBox="1">
            <a:spLocks noChangeArrowheads="1"/>
          </p:cNvSpPr>
          <p:nvPr/>
        </p:nvSpPr>
        <p:spPr bwMode="auto">
          <a:xfrm>
            <a:off x="3200400" y="5638800"/>
            <a:ext cx="1295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400"/>
              <a:t>Correct</a:t>
            </a:r>
          </a:p>
        </p:txBody>
      </p:sp>
      <p:sp>
        <p:nvSpPr>
          <p:cNvPr id="40968" name="Line 7">
            <a:extLst>
              <a:ext uri="{FF2B5EF4-FFF2-40B4-BE49-F238E27FC236}">
                <a16:creationId xmlns:a16="http://schemas.microsoft.com/office/drawing/2014/main" id="{621D117E-28EE-4603-BF80-FCD1146E91BA}"/>
              </a:ext>
            </a:extLst>
          </p:cNvPr>
          <p:cNvSpPr>
            <a:spLocks noChangeShapeType="1"/>
          </p:cNvSpPr>
          <p:nvPr/>
        </p:nvSpPr>
        <p:spPr bwMode="auto">
          <a:xfrm flipH="1">
            <a:off x="2286000" y="5867400"/>
            <a:ext cx="914400" cy="152400"/>
          </a:xfrm>
          <a:prstGeom prst="line">
            <a:avLst/>
          </a:prstGeom>
          <a:noFill/>
          <a:ln w="12700">
            <a:solidFill>
              <a:srgbClr val="FF00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Number Placeholder 4">
            <a:extLst>
              <a:ext uri="{FF2B5EF4-FFF2-40B4-BE49-F238E27FC236}">
                <a16:creationId xmlns:a16="http://schemas.microsoft.com/office/drawing/2014/main" id="{5A04625B-2B81-4828-8424-A762A0C12D63}"/>
              </a:ext>
            </a:extLst>
          </p:cNvPr>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76E78117-4CCE-4B06-A5EB-9AC44862B6F4}" type="slidenum">
              <a:rPr lang="en-US" altLang="en-US" sz="1400"/>
              <a:pPr>
                <a:spcBef>
                  <a:spcPct val="0"/>
                </a:spcBef>
                <a:buClrTx/>
                <a:buSzTx/>
                <a:buFontTx/>
                <a:buNone/>
              </a:pPr>
              <a:t>41</a:t>
            </a:fld>
            <a:endParaRPr lang="en-US" altLang="en-US" sz="1400"/>
          </a:p>
        </p:txBody>
      </p:sp>
      <p:sp>
        <p:nvSpPr>
          <p:cNvPr id="41987" name="Rectangle 2">
            <a:extLst>
              <a:ext uri="{FF2B5EF4-FFF2-40B4-BE49-F238E27FC236}">
                <a16:creationId xmlns:a16="http://schemas.microsoft.com/office/drawing/2014/main" id="{A53EDCD7-73BF-4D5C-A5E4-8CE5A6BEC885}"/>
              </a:ext>
            </a:extLst>
          </p:cNvPr>
          <p:cNvSpPr>
            <a:spLocks noGrp="1" noChangeArrowheads="1"/>
          </p:cNvSpPr>
          <p:nvPr>
            <p:ph type="title"/>
          </p:nvPr>
        </p:nvSpPr>
        <p:spPr>
          <a:xfrm>
            <a:off x="685800" y="152400"/>
            <a:ext cx="7772400" cy="609600"/>
          </a:xfrm>
        </p:spPr>
        <p:txBody>
          <a:bodyPr/>
          <a:lstStyle/>
          <a:p>
            <a:r>
              <a:rPr lang="en-US" altLang="en-US"/>
              <a:t>Which Loop to Use?</a:t>
            </a:r>
          </a:p>
        </p:txBody>
      </p:sp>
      <p:sp>
        <p:nvSpPr>
          <p:cNvPr id="41988" name="Text Box 3">
            <a:extLst>
              <a:ext uri="{FF2B5EF4-FFF2-40B4-BE49-F238E27FC236}">
                <a16:creationId xmlns:a16="http://schemas.microsoft.com/office/drawing/2014/main" id="{B8F87469-599B-4DE2-ADD9-4B09A7971E9E}"/>
              </a:ext>
            </a:extLst>
          </p:cNvPr>
          <p:cNvSpPr txBox="1">
            <a:spLocks noChangeArrowheads="1"/>
          </p:cNvSpPr>
          <p:nvPr/>
        </p:nvSpPr>
        <p:spPr bwMode="auto">
          <a:xfrm>
            <a:off x="304800" y="914400"/>
            <a:ext cx="861060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400">
                <a:cs typeface="Times New Roman" panose="02020603050405020304" pitchFamily="18" charset="0"/>
              </a:rPr>
              <a:t>The three forms of loop statements, </a:t>
            </a:r>
            <a:r>
              <a:rPr lang="en-US" altLang="en-US" sz="2400" u="sng">
                <a:cs typeface="Times New Roman" panose="02020603050405020304" pitchFamily="18" charset="0"/>
              </a:rPr>
              <a:t>while</a:t>
            </a:r>
            <a:r>
              <a:rPr lang="en-US" altLang="en-US" sz="2400">
                <a:cs typeface="Times New Roman" panose="02020603050405020304" pitchFamily="18" charset="0"/>
              </a:rPr>
              <a:t>, </a:t>
            </a:r>
            <a:r>
              <a:rPr lang="en-US" altLang="en-US" sz="2400" u="sng">
                <a:cs typeface="Times New Roman" panose="02020603050405020304" pitchFamily="18" charset="0"/>
              </a:rPr>
              <a:t>do-while</a:t>
            </a:r>
            <a:r>
              <a:rPr lang="en-US" altLang="en-US" sz="2400">
                <a:cs typeface="Times New Roman" panose="02020603050405020304" pitchFamily="18" charset="0"/>
              </a:rPr>
              <a:t>, and </a:t>
            </a:r>
            <a:r>
              <a:rPr lang="en-US" altLang="en-US" sz="2400" u="sng">
                <a:cs typeface="Times New Roman" panose="02020603050405020304" pitchFamily="18" charset="0"/>
              </a:rPr>
              <a:t>for</a:t>
            </a:r>
            <a:r>
              <a:rPr lang="en-US" altLang="en-US" sz="2400">
                <a:cs typeface="Times New Roman" panose="02020603050405020304" pitchFamily="18" charset="0"/>
              </a:rPr>
              <a:t>, are expressively equivalent; that is, you can write a loop in any of these three forms.</a:t>
            </a:r>
            <a:r>
              <a:rPr lang="en-US" altLang="en-US" sz="2400"/>
              <a:t> </a:t>
            </a:r>
            <a:r>
              <a:rPr lang="en-US" altLang="en-US" sz="2400">
                <a:cs typeface="Courier New" panose="02070309020205020404" pitchFamily="49" charset="0"/>
              </a:rPr>
              <a:t>For example, a </a:t>
            </a:r>
            <a:r>
              <a:rPr lang="en-US" altLang="en-US" sz="2400" u="sng">
                <a:cs typeface="Courier New" panose="02070309020205020404" pitchFamily="49" charset="0"/>
              </a:rPr>
              <a:t>while</a:t>
            </a:r>
            <a:r>
              <a:rPr lang="en-US" altLang="en-US" sz="2400">
                <a:cs typeface="Courier New" panose="02070309020205020404" pitchFamily="49" charset="0"/>
              </a:rPr>
              <a:t> loop in (a) in the following figure can always be converted into the following </a:t>
            </a:r>
            <a:r>
              <a:rPr lang="en-US" altLang="en-US" sz="2400" u="sng">
                <a:cs typeface="Courier New" panose="02070309020205020404" pitchFamily="49" charset="0"/>
              </a:rPr>
              <a:t>for</a:t>
            </a:r>
            <a:r>
              <a:rPr lang="en-US" altLang="en-US" sz="2400">
                <a:cs typeface="Courier New" panose="02070309020205020404" pitchFamily="49" charset="0"/>
              </a:rPr>
              <a:t> loop in (b):</a:t>
            </a:r>
            <a:endParaRPr lang="en-US" altLang="en-US" sz="2400"/>
          </a:p>
        </p:txBody>
      </p:sp>
      <p:sp>
        <p:nvSpPr>
          <p:cNvPr id="41989" name="Rectangle 10">
            <a:extLst>
              <a:ext uri="{FF2B5EF4-FFF2-40B4-BE49-F238E27FC236}">
                <a16:creationId xmlns:a16="http://schemas.microsoft.com/office/drawing/2014/main" id="{9CC1E63A-E4F7-4411-BD9B-4F30418204E9}"/>
              </a:ext>
            </a:extLst>
          </p:cNvPr>
          <p:cNvSpPr>
            <a:spLocks noChangeArrowheads="1"/>
          </p:cNvSpPr>
          <p:nvPr/>
        </p:nvSpPr>
        <p:spPr bwMode="auto">
          <a:xfrm>
            <a:off x="1976438" y="31337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1990" name="Text Box 11">
            <a:extLst>
              <a:ext uri="{FF2B5EF4-FFF2-40B4-BE49-F238E27FC236}">
                <a16:creationId xmlns:a16="http://schemas.microsoft.com/office/drawing/2014/main" id="{C8A1A2BA-B74E-430A-8CDA-887A83F44D35}"/>
              </a:ext>
            </a:extLst>
          </p:cNvPr>
          <p:cNvSpPr txBox="1">
            <a:spLocks noChangeArrowheads="1"/>
          </p:cNvSpPr>
          <p:nvPr/>
        </p:nvSpPr>
        <p:spPr bwMode="auto">
          <a:xfrm>
            <a:off x="304800" y="3962400"/>
            <a:ext cx="86106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000">
                <a:cs typeface="Times New Roman" panose="02020603050405020304" pitchFamily="18" charset="0"/>
              </a:rPr>
              <a:t>A for loop in (a) in the following figure can generally be converted into the following while loop in (b) except in certain special cases (see Review Question 3.19 for one of them):</a:t>
            </a:r>
          </a:p>
        </p:txBody>
      </p:sp>
      <p:sp>
        <p:nvSpPr>
          <p:cNvPr id="41991" name="Rectangle 13">
            <a:extLst>
              <a:ext uri="{FF2B5EF4-FFF2-40B4-BE49-F238E27FC236}">
                <a16:creationId xmlns:a16="http://schemas.microsoft.com/office/drawing/2014/main" id="{D295109A-4410-4DF0-AC0C-8086E3372BF4}"/>
              </a:ext>
            </a:extLst>
          </p:cNvPr>
          <p:cNvSpPr>
            <a:spLocks noChangeArrowheads="1"/>
          </p:cNvSpPr>
          <p:nvPr/>
        </p:nvSpPr>
        <p:spPr bwMode="auto">
          <a:xfrm>
            <a:off x="2024063" y="30099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41992" name="Object 12">
            <a:extLst>
              <a:ext uri="{FF2B5EF4-FFF2-40B4-BE49-F238E27FC236}">
                <a16:creationId xmlns:a16="http://schemas.microsoft.com/office/drawing/2014/main" id="{A61D91A4-2702-4F9B-B33C-F3501E7A259D}"/>
              </a:ext>
            </a:extLst>
          </p:cNvPr>
          <p:cNvGraphicFramePr>
            <a:graphicFrameLocks noChangeAspect="1"/>
          </p:cNvGraphicFramePr>
          <p:nvPr/>
        </p:nvGraphicFramePr>
        <p:xfrm>
          <a:off x="230188" y="5029200"/>
          <a:ext cx="8759825" cy="1441450"/>
        </p:xfrm>
        <a:graphic>
          <a:graphicData uri="http://schemas.openxmlformats.org/presentationml/2006/ole">
            <mc:AlternateContent xmlns:mc="http://schemas.openxmlformats.org/markup-compatibility/2006">
              <mc:Choice xmlns:v="urn:schemas-microsoft-com:vml" Requires="v">
                <p:oleObj name="Picture" r:id="rId2" imgW="5277612" imgH="870204" progId="Word.Picture.8">
                  <p:embed/>
                </p:oleObj>
              </mc:Choice>
              <mc:Fallback>
                <p:oleObj name="Picture" r:id="rId2" imgW="5277612" imgH="870204" progId="Word.Picture.8">
                  <p:embed/>
                  <p:pic>
                    <p:nvPicPr>
                      <p:cNvPr id="0" name="Object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0188" y="5029200"/>
                        <a:ext cx="8759825" cy="144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1993" name="Rectangle 15">
            <a:extLst>
              <a:ext uri="{FF2B5EF4-FFF2-40B4-BE49-F238E27FC236}">
                <a16:creationId xmlns:a16="http://schemas.microsoft.com/office/drawing/2014/main" id="{1ADBECF3-17CF-493D-AE90-D8240B2FE3D9}"/>
              </a:ext>
            </a:extLst>
          </p:cNvPr>
          <p:cNvSpPr>
            <a:spLocks noChangeArrowheads="1"/>
          </p:cNvSpPr>
          <p:nvPr/>
        </p:nvSpPr>
        <p:spPr bwMode="auto">
          <a:xfrm>
            <a:off x="1976438" y="31337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41994" name="Object 14">
            <a:extLst>
              <a:ext uri="{FF2B5EF4-FFF2-40B4-BE49-F238E27FC236}">
                <a16:creationId xmlns:a16="http://schemas.microsoft.com/office/drawing/2014/main" id="{42E1DA28-0D32-4997-963B-71FDB5C24E16}"/>
              </a:ext>
            </a:extLst>
          </p:cNvPr>
          <p:cNvGraphicFramePr>
            <a:graphicFrameLocks noChangeAspect="1"/>
          </p:cNvGraphicFramePr>
          <p:nvPr/>
        </p:nvGraphicFramePr>
        <p:xfrm>
          <a:off x="152400" y="2590800"/>
          <a:ext cx="8991600" cy="1022350"/>
        </p:xfrm>
        <a:graphic>
          <a:graphicData uri="http://schemas.openxmlformats.org/presentationml/2006/ole">
            <mc:AlternateContent xmlns:mc="http://schemas.openxmlformats.org/markup-compatibility/2006">
              <mc:Choice xmlns:v="urn:schemas-microsoft-com:vml" Requires="v">
                <p:oleObj name="Picture" r:id="rId4" imgW="5375148" imgH="612648" progId="Word.Picture.8">
                  <p:embed/>
                </p:oleObj>
              </mc:Choice>
              <mc:Fallback>
                <p:oleObj name="Picture" r:id="rId4" imgW="5375148" imgH="612648" progId="Word.Picture.8">
                  <p:embed/>
                  <p:pic>
                    <p:nvPicPr>
                      <p:cNvPr id="0" name="Object 1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 y="2590800"/>
                        <a:ext cx="8991600" cy="1022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4">
            <a:extLst>
              <a:ext uri="{FF2B5EF4-FFF2-40B4-BE49-F238E27FC236}">
                <a16:creationId xmlns:a16="http://schemas.microsoft.com/office/drawing/2014/main" id="{9D525072-B9E3-40BD-80A1-B62481FB7147}"/>
              </a:ext>
            </a:extLst>
          </p:cNvPr>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D82FD551-4276-4892-B8CF-9C04C401C8D9}" type="slidenum">
              <a:rPr lang="en-US" altLang="en-US" sz="1400"/>
              <a:pPr>
                <a:spcBef>
                  <a:spcPct val="0"/>
                </a:spcBef>
                <a:buClrTx/>
                <a:buSzTx/>
                <a:buFontTx/>
                <a:buNone/>
              </a:pPr>
              <a:t>42</a:t>
            </a:fld>
            <a:endParaRPr lang="en-US" altLang="en-US" sz="1400"/>
          </a:p>
        </p:txBody>
      </p:sp>
      <p:sp>
        <p:nvSpPr>
          <p:cNvPr id="43011" name="Rectangle 2">
            <a:extLst>
              <a:ext uri="{FF2B5EF4-FFF2-40B4-BE49-F238E27FC236}">
                <a16:creationId xmlns:a16="http://schemas.microsoft.com/office/drawing/2014/main" id="{FA4C3D2F-9C64-448D-B1DD-D455C588E2C9}"/>
              </a:ext>
            </a:extLst>
          </p:cNvPr>
          <p:cNvSpPr>
            <a:spLocks noGrp="1" noChangeArrowheads="1"/>
          </p:cNvSpPr>
          <p:nvPr>
            <p:ph type="title"/>
          </p:nvPr>
        </p:nvSpPr>
        <p:spPr>
          <a:xfrm>
            <a:off x="685800" y="0"/>
            <a:ext cx="7772400" cy="1219200"/>
          </a:xfrm>
        </p:spPr>
        <p:txBody>
          <a:bodyPr/>
          <a:lstStyle/>
          <a:p>
            <a:r>
              <a:rPr lang="en-US" altLang="en-US"/>
              <a:t>Recommendations</a:t>
            </a:r>
          </a:p>
        </p:txBody>
      </p:sp>
      <p:sp>
        <p:nvSpPr>
          <p:cNvPr id="43012" name="Text Box 3">
            <a:extLst>
              <a:ext uri="{FF2B5EF4-FFF2-40B4-BE49-F238E27FC236}">
                <a16:creationId xmlns:a16="http://schemas.microsoft.com/office/drawing/2014/main" id="{4D21FDAA-C3A7-41D5-8D97-92D9D0523BAE}"/>
              </a:ext>
            </a:extLst>
          </p:cNvPr>
          <p:cNvSpPr txBox="1">
            <a:spLocks noChangeArrowheads="1"/>
          </p:cNvSpPr>
          <p:nvPr/>
        </p:nvSpPr>
        <p:spPr bwMode="auto">
          <a:xfrm>
            <a:off x="304800" y="1143000"/>
            <a:ext cx="8458200" cy="48705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700" dirty="0">
                <a:cs typeface="Times New Roman" panose="02020603050405020304" pitchFamily="18" charset="0"/>
              </a:rPr>
              <a:t>Use the one that is most intuitive and comfortable for you.</a:t>
            </a:r>
            <a:endParaRPr lang="tr-TR" altLang="en-US" sz="2700" dirty="0">
              <a:cs typeface="Times New Roman" panose="02020603050405020304" pitchFamily="18" charset="0"/>
            </a:endParaRPr>
          </a:p>
          <a:p>
            <a:pPr>
              <a:spcBef>
                <a:spcPct val="50000"/>
              </a:spcBef>
              <a:buClrTx/>
              <a:buSzTx/>
              <a:buFontTx/>
              <a:buNone/>
            </a:pPr>
            <a:r>
              <a:rPr lang="en-US" altLang="en-US" sz="2700" dirty="0">
                <a:cs typeface="Times New Roman" panose="02020603050405020304" pitchFamily="18" charset="0"/>
              </a:rPr>
              <a:t>In general, a for loop may be used if the number of repetitions is known, as, for example, when you need to print a message 100 times. </a:t>
            </a:r>
            <a:endParaRPr lang="tr-TR" altLang="en-US" sz="2700" dirty="0">
              <a:cs typeface="Times New Roman" panose="02020603050405020304" pitchFamily="18" charset="0"/>
            </a:endParaRPr>
          </a:p>
          <a:p>
            <a:pPr>
              <a:spcBef>
                <a:spcPct val="50000"/>
              </a:spcBef>
              <a:buClrTx/>
              <a:buSzTx/>
              <a:buFontTx/>
              <a:buNone/>
            </a:pPr>
            <a:r>
              <a:rPr lang="en-US" altLang="en-US" sz="2700" dirty="0">
                <a:cs typeface="Times New Roman" panose="02020603050405020304" pitchFamily="18" charset="0"/>
              </a:rPr>
              <a:t>A while loop may be used if the number of repetitions is not known, as in the case of reading the numbers until the input is 0. </a:t>
            </a:r>
            <a:endParaRPr lang="tr-TR" altLang="en-US" sz="2700" dirty="0">
              <a:cs typeface="Times New Roman" panose="02020603050405020304" pitchFamily="18" charset="0"/>
            </a:endParaRPr>
          </a:p>
          <a:p>
            <a:pPr>
              <a:spcBef>
                <a:spcPct val="50000"/>
              </a:spcBef>
              <a:buClrTx/>
              <a:buSzTx/>
              <a:buFontTx/>
              <a:buNone/>
            </a:pPr>
            <a:r>
              <a:rPr lang="en-US" altLang="en-US" sz="2700" dirty="0">
                <a:cs typeface="Times New Roman" panose="02020603050405020304" pitchFamily="18" charset="0"/>
              </a:rPr>
              <a:t>A do-while loop can be used to replace a while loop if the loop body has to be executed before testing the continuation condition.</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lstStyle/>
          <a:p>
            <a:r>
              <a:rPr lang="tr-TR" dirty="0">
                <a:sym typeface="Wingdings" panose="05000000000000000000" pitchFamily="2" charset="2"/>
              </a:rPr>
              <a:t></a:t>
            </a:r>
            <a:r>
              <a:rPr lang="tr-TR" dirty="0"/>
              <a:t>  </a:t>
            </a:r>
            <a:r>
              <a:rPr lang="tr-TR" b="1" dirty="0" err="1">
                <a:latin typeface="Bell MT" panose="02020503060305020303" pitchFamily="18" charset="0"/>
              </a:rPr>
              <a:t>Check</a:t>
            </a:r>
            <a:r>
              <a:rPr lang="tr-TR" b="1" dirty="0">
                <a:latin typeface="Bell MT" panose="02020503060305020303" pitchFamily="18" charset="0"/>
              </a:rPr>
              <a:t> Point</a:t>
            </a:r>
            <a:endParaRPr lang="en-US" b="1" dirty="0">
              <a:latin typeface="Bell MT" panose="02020503060305020303" pitchFamily="18" charset="0"/>
            </a:endParaRPr>
          </a:p>
        </p:txBody>
      </p:sp>
      <p:sp>
        <p:nvSpPr>
          <p:cNvPr id="3" name="Content Placeholder 2"/>
          <p:cNvSpPr>
            <a:spLocks noGrp="1"/>
          </p:cNvSpPr>
          <p:nvPr>
            <p:ph idx="1"/>
          </p:nvPr>
        </p:nvSpPr>
        <p:spPr>
          <a:xfrm>
            <a:off x="685800" y="1657349"/>
            <a:ext cx="7772400" cy="4741863"/>
          </a:xfrm>
        </p:spPr>
        <p:txBody>
          <a:bodyPr>
            <a:noAutofit/>
          </a:bodyPr>
          <a:lstStyle/>
          <a:p>
            <a:r>
              <a:rPr lang="en-US" sz="1600" noProof="1">
                <a:latin typeface="Calibri" panose="020F0502020204030204" pitchFamily="34" charset="0"/>
                <a:cs typeface="Calibri" panose="020F0502020204030204" pitchFamily="34" charset="0"/>
              </a:rPr>
              <a:t>Suppose the input is </a:t>
            </a:r>
            <a:r>
              <a:rPr lang="en-US" sz="1400" noProof="1">
                <a:latin typeface="Consolas" panose="020B0609020204030204" pitchFamily="49" charset="0"/>
                <a:cs typeface="Calibri" panose="020F0502020204030204" pitchFamily="34" charset="0"/>
              </a:rPr>
              <a:t>2 3 4 5 0</a:t>
            </a:r>
            <a:r>
              <a:rPr lang="en-US" sz="1600" noProof="1">
                <a:latin typeface="Calibri" panose="020F0502020204030204" pitchFamily="34" charset="0"/>
                <a:cs typeface="Calibri" panose="020F0502020204030204" pitchFamily="34" charset="0"/>
              </a:rPr>
              <a:t>. What is the output of the following code?</a:t>
            </a:r>
            <a:br>
              <a:rPr lang="en-US" sz="1600" noProof="1">
                <a:latin typeface="Calibri" panose="020F0502020204030204" pitchFamily="34" charset="0"/>
                <a:cs typeface="Calibri" panose="020F0502020204030204" pitchFamily="34" charset="0"/>
              </a:rPr>
            </a:br>
            <a:br>
              <a:rPr lang="en-US" sz="800" noProof="1">
                <a:latin typeface="Calibri" panose="020F0502020204030204" pitchFamily="34" charset="0"/>
                <a:cs typeface="Calibri" panose="020F0502020204030204" pitchFamily="34" charset="0"/>
              </a:rPr>
            </a:br>
            <a:r>
              <a:rPr lang="en-US" sz="1200" noProof="1">
                <a:latin typeface="Consolas" panose="020B0609020204030204" pitchFamily="49" charset="0"/>
                <a:cs typeface="Calibri" panose="020F0502020204030204" pitchFamily="34" charset="0"/>
              </a:rPr>
              <a:t>import java.util.Scanner;</a:t>
            </a:r>
            <a:br>
              <a:rPr lang="en-US" sz="1200" noProof="1">
                <a:latin typeface="Consolas" panose="020B0609020204030204" pitchFamily="49" charset="0"/>
                <a:cs typeface="Calibri" panose="020F0502020204030204" pitchFamily="34" charset="0"/>
              </a:rPr>
            </a:br>
            <a:br>
              <a:rPr lang="en-US" sz="700" noProof="1">
                <a:latin typeface="Consolas" panose="020B0609020204030204" pitchFamily="49" charset="0"/>
                <a:cs typeface="Calibri" panose="020F0502020204030204" pitchFamily="34" charset="0"/>
              </a:rPr>
            </a:br>
            <a:r>
              <a:rPr lang="en-US" sz="1200" noProof="1">
                <a:latin typeface="Consolas" panose="020B0609020204030204" pitchFamily="49" charset="0"/>
                <a:cs typeface="Calibri" panose="020F0502020204030204" pitchFamily="34" charset="0"/>
              </a:rPr>
              <a:t>public class Test {</a:t>
            </a:r>
            <a:br>
              <a:rPr lang="en-US" sz="1200" noProof="1">
                <a:latin typeface="Consolas" panose="020B0609020204030204" pitchFamily="49" charset="0"/>
                <a:cs typeface="Calibri" panose="020F0502020204030204" pitchFamily="34" charset="0"/>
              </a:rPr>
            </a:br>
            <a:r>
              <a:rPr lang="en-US" sz="1200" noProof="1">
                <a:latin typeface="Consolas" panose="020B0609020204030204" pitchFamily="49" charset="0"/>
                <a:cs typeface="Calibri" panose="020F0502020204030204" pitchFamily="34" charset="0"/>
              </a:rPr>
              <a:t>  public static void main(String[] args) {</a:t>
            </a:r>
            <a:br>
              <a:rPr lang="en-US" sz="1200" noProof="1">
                <a:latin typeface="Consolas" panose="020B0609020204030204" pitchFamily="49" charset="0"/>
                <a:cs typeface="Calibri" panose="020F0502020204030204" pitchFamily="34" charset="0"/>
              </a:rPr>
            </a:br>
            <a:r>
              <a:rPr lang="en-US" sz="1200" noProof="1">
                <a:latin typeface="Consolas" panose="020B0609020204030204" pitchFamily="49" charset="0"/>
                <a:cs typeface="Calibri" panose="020F0502020204030204" pitchFamily="34" charset="0"/>
              </a:rPr>
              <a:t>    Scanner input = new Scanner(System.in);</a:t>
            </a:r>
            <a:br>
              <a:rPr lang="en-US" sz="1200" noProof="1">
                <a:latin typeface="Consolas" panose="020B0609020204030204" pitchFamily="49" charset="0"/>
                <a:cs typeface="Calibri" panose="020F0502020204030204" pitchFamily="34" charset="0"/>
              </a:rPr>
            </a:br>
            <a:br>
              <a:rPr lang="en-US" sz="700" noProof="1">
                <a:latin typeface="Consolas" panose="020B0609020204030204" pitchFamily="49" charset="0"/>
                <a:cs typeface="Calibri" panose="020F0502020204030204" pitchFamily="34" charset="0"/>
              </a:rPr>
            </a:br>
            <a:r>
              <a:rPr lang="en-US" sz="1200" noProof="1">
                <a:latin typeface="Consolas" panose="020B0609020204030204" pitchFamily="49" charset="0"/>
                <a:cs typeface="Calibri" panose="020F0502020204030204" pitchFamily="34" charset="0"/>
              </a:rPr>
              <a:t>    int number, max;</a:t>
            </a:r>
            <a:br>
              <a:rPr lang="en-US" sz="1200" noProof="1">
                <a:latin typeface="Consolas" panose="020B0609020204030204" pitchFamily="49" charset="0"/>
                <a:cs typeface="Calibri" panose="020F0502020204030204" pitchFamily="34" charset="0"/>
              </a:rPr>
            </a:br>
            <a:r>
              <a:rPr lang="en-US" sz="1200" noProof="1">
                <a:latin typeface="Consolas" panose="020B0609020204030204" pitchFamily="49" charset="0"/>
                <a:cs typeface="Calibri" panose="020F0502020204030204" pitchFamily="34" charset="0"/>
              </a:rPr>
              <a:t>    number = input.nextInt();</a:t>
            </a:r>
            <a:br>
              <a:rPr lang="en-US" sz="1200" noProof="1">
                <a:latin typeface="Consolas" panose="020B0609020204030204" pitchFamily="49" charset="0"/>
                <a:cs typeface="Calibri" panose="020F0502020204030204" pitchFamily="34" charset="0"/>
              </a:rPr>
            </a:br>
            <a:r>
              <a:rPr lang="en-US" sz="1200" noProof="1">
                <a:latin typeface="Consolas" panose="020B0609020204030204" pitchFamily="49" charset="0"/>
                <a:cs typeface="Calibri" panose="020F0502020204030204" pitchFamily="34" charset="0"/>
              </a:rPr>
              <a:t>    max = number;</a:t>
            </a:r>
            <a:br>
              <a:rPr lang="en-US" sz="1200" noProof="1">
                <a:latin typeface="Consolas" panose="020B0609020204030204" pitchFamily="49" charset="0"/>
                <a:cs typeface="Calibri" panose="020F0502020204030204" pitchFamily="34" charset="0"/>
              </a:rPr>
            </a:br>
            <a:br>
              <a:rPr lang="en-US" sz="700" noProof="1">
                <a:latin typeface="Consolas" panose="020B0609020204030204" pitchFamily="49" charset="0"/>
                <a:cs typeface="Calibri" panose="020F0502020204030204" pitchFamily="34" charset="0"/>
              </a:rPr>
            </a:br>
            <a:r>
              <a:rPr lang="en-US" sz="1200" noProof="1">
                <a:latin typeface="Consolas" panose="020B0609020204030204" pitchFamily="49" charset="0"/>
                <a:cs typeface="Calibri" panose="020F0502020204030204" pitchFamily="34" charset="0"/>
              </a:rPr>
              <a:t>    while (number != 0) {</a:t>
            </a:r>
            <a:br>
              <a:rPr lang="en-US" sz="1200" noProof="1">
                <a:latin typeface="Consolas" panose="020B0609020204030204" pitchFamily="49" charset="0"/>
                <a:cs typeface="Calibri" panose="020F0502020204030204" pitchFamily="34" charset="0"/>
              </a:rPr>
            </a:br>
            <a:r>
              <a:rPr lang="en-US" sz="1200" noProof="1">
                <a:latin typeface="Consolas" panose="020B0609020204030204" pitchFamily="49" charset="0"/>
                <a:cs typeface="Calibri" panose="020F0502020204030204" pitchFamily="34" charset="0"/>
              </a:rPr>
              <a:t>      number = input.nextInt();</a:t>
            </a:r>
            <a:br>
              <a:rPr lang="en-US" sz="1200" noProof="1">
                <a:latin typeface="Consolas" panose="020B0609020204030204" pitchFamily="49" charset="0"/>
                <a:cs typeface="Calibri" panose="020F0502020204030204" pitchFamily="34" charset="0"/>
              </a:rPr>
            </a:br>
            <a:r>
              <a:rPr lang="en-US" sz="1200" noProof="1">
                <a:latin typeface="Consolas" panose="020B0609020204030204" pitchFamily="49" charset="0"/>
                <a:cs typeface="Calibri" panose="020F0502020204030204" pitchFamily="34" charset="0"/>
              </a:rPr>
              <a:t>      if (number &gt; max)</a:t>
            </a:r>
            <a:br>
              <a:rPr lang="en-US" sz="1200" noProof="1">
                <a:latin typeface="Consolas" panose="020B0609020204030204" pitchFamily="49" charset="0"/>
                <a:cs typeface="Calibri" panose="020F0502020204030204" pitchFamily="34" charset="0"/>
              </a:rPr>
            </a:br>
            <a:r>
              <a:rPr lang="en-US" sz="1200" noProof="1">
                <a:latin typeface="Consolas" panose="020B0609020204030204" pitchFamily="49" charset="0"/>
                <a:cs typeface="Calibri" panose="020F0502020204030204" pitchFamily="34" charset="0"/>
              </a:rPr>
              <a:t>        max = number; </a:t>
            </a:r>
            <a:br>
              <a:rPr lang="en-US" sz="1200" noProof="1">
                <a:latin typeface="Consolas" panose="020B0609020204030204" pitchFamily="49" charset="0"/>
                <a:cs typeface="Calibri" panose="020F0502020204030204" pitchFamily="34" charset="0"/>
              </a:rPr>
            </a:br>
            <a:r>
              <a:rPr lang="en-US" sz="1200" noProof="1">
                <a:latin typeface="Consolas" panose="020B0609020204030204" pitchFamily="49" charset="0"/>
                <a:cs typeface="Calibri" panose="020F0502020204030204" pitchFamily="34" charset="0"/>
              </a:rPr>
              <a:t>    }</a:t>
            </a:r>
            <a:br>
              <a:rPr lang="en-US" sz="1200" noProof="1">
                <a:latin typeface="Consolas" panose="020B0609020204030204" pitchFamily="49" charset="0"/>
                <a:cs typeface="Calibri" panose="020F0502020204030204" pitchFamily="34" charset="0"/>
              </a:rPr>
            </a:br>
            <a:br>
              <a:rPr lang="en-US" sz="700" noProof="1">
                <a:latin typeface="Consolas" panose="020B0609020204030204" pitchFamily="49" charset="0"/>
                <a:cs typeface="Calibri" panose="020F0502020204030204" pitchFamily="34" charset="0"/>
              </a:rPr>
            </a:br>
            <a:r>
              <a:rPr lang="en-US" sz="1200" noProof="1">
                <a:latin typeface="Consolas" panose="020B0609020204030204" pitchFamily="49" charset="0"/>
                <a:cs typeface="Calibri" panose="020F0502020204030204" pitchFamily="34" charset="0"/>
              </a:rPr>
              <a:t>    System.out.println("max is " + max);</a:t>
            </a:r>
            <a:br>
              <a:rPr lang="en-US" sz="1200" noProof="1">
                <a:latin typeface="Consolas" panose="020B0609020204030204" pitchFamily="49" charset="0"/>
                <a:cs typeface="Calibri" panose="020F0502020204030204" pitchFamily="34" charset="0"/>
              </a:rPr>
            </a:br>
            <a:r>
              <a:rPr lang="en-US" sz="1200" noProof="1">
                <a:latin typeface="Consolas" panose="020B0609020204030204" pitchFamily="49" charset="0"/>
                <a:cs typeface="Calibri" panose="020F0502020204030204" pitchFamily="34" charset="0"/>
              </a:rPr>
              <a:t>    System.out.println("number " + number);</a:t>
            </a:r>
            <a:br>
              <a:rPr lang="en-US" sz="1200" noProof="1">
                <a:latin typeface="Consolas" panose="020B0609020204030204" pitchFamily="49" charset="0"/>
                <a:cs typeface="Calibri" panose="020F0502020204030204" pitchFamily="34" charset="0"/>
              </a:rPr>
            </a:br>
            <a:r>
              <a:rPr lang="en-US" sz="1200" noProof="1">
                <a:latin typeface="Consolas" panose="020B0609020204030204" pitchFamily="49" charset="0"/>
                <a:cs typeface="Calibri" panose="020F0502020204030204" pitchFamily="34" charset="0"/>
              </a:rPr>
              <a:t>  }</a:t>
            </a:r>
            <a:br>
              <a:rPr lang="en-US" sz="1200" noProof="1">
                <a:latin typeface="Consolas" panose="020B0609020204030204" pitchFamily="49" charset="0"/>
                <a:cs typeface="Calibri" panose="020F0502020204030204" pitchFamily="34" charset="0"/>
              </a:rPr>
            </a:br>
            <a:r>
              <a:rPr lang="en-US" sz="1200" noProof="1">
                <a:latin typeface="Consolas" panose="020B0609020204030204" pitchFamily="49" charset="0"/>
                <a:cs typeface="Calibri" panose="020F0502020204030204" pitchFamily="34" charset="0"/>
              </a:rPr>
              <a:t>}</a:t>
            </a:r>
            <a:endParaRPr lang="tr-TR" sz="1200" noProof="1">
              <a:latin typeface="Consolas" panose="020B0609020204030204" pitchFamily="49" charset="0"/>
              <a:cs typeface="Calibri" panose="020F0502020204030204" pitchFamily="34" charset="0"/>
            </a:endParaRPr>
          </a:p>
          <a:p>
            <a:pPr marL="0" indent="0">
              <a:buNone/>
            </a:pPr>
            <a:br>
              <a:rPr lang="en-US" sz="800" noProof="1">
                <a:latin typeface="Consolas" panose="020B0609020204030204" pitchFamily="49" charset="0"/>
                <a:cs typeface="Calibri" panose="020F0502020204030204" pitchFamily="34" charset="0"/>
              </a:rPr>
            </a:br>
            <a:r>
              <a:rPr lang="en-US" sz="1600" b="1" noProof="1">
                <a:solidFill>
                  <a:srgbClr val="92D050"/>
                </a:solidFill>
                <a:latin typeface="Calibri" panose="020F0502020204030204" pitchFamily="34" charset="0"/>
                <a:cs typeface="Calibri" panose="020F0502020204030204" pitchFamily="34" charset="0"/>
              </a:rPr>
              <a:t>      &lt;--- ANSWER ---&gt;</a:t>
            </a:r>
          </a:p>
          <a:p>
            <a:r>
              <a:rPr lang="en-US" sz="1200" noProof="1">
                <a:solidFill>
                  <a:srgbClr val="0070C0"/>
                </a:solidFill>
                <a:latin typeface="Consolas" panose="020B0609020204030204" pitchFamily="49" charset="0"/>
                <a:cs typeface="Calibri" panose="020F0502020204030204" pitchFamily="34" charset="0"/>
              </a:rPr>
              <a:t>max is 5</a:t>
            </a:r>
            <a:br>
              <a:rPr lang="en-US" sz="1200" noProof="1">
                <a:solidFill>
                  <a:srgbClr val="0070C0"/>
                </a:solidFill>
                <a:latin typeface="Consolas" panose="020B0609020204030204" pitchFamily="49" charset="0"/>
                <a:cs typeface="Calibri" panose="020F0502020204030204" pitchFamily="34" charset="0"/>
              </a:rPr>
            </a:br>
            <a:r>
              <a:rPr lang="en-US" sz="1200" noProof="1">
                <a:solidFill>
                  <a:srgbClr val="0070C0"/>
                </a:solidFill>
                <a:latin typeface="Consolas" panose="020B0609020204030204" pitchFamily="49" charset="0"/>
                <a:cs typeface="Calibri" panose="020F0502020204030204" pitchFamily="34" charset="0"/>
              </a:rPr>
              <a:t>number 0</a:t>
            </a:r>
          </a:p>
        </p:txBody>
      </p:sp>
      <p:sp>
        <p:nvSpPr>
          <p:cNvPr id="4" name="Slide Number Placeholder 3"/>
          <p:cNvSpPr>
            <a:spLocks noGrp="1"/>
          </p:cNvSpPr>
          <p:nvPr>
            <p:ph type="sldNum" sz="quarter" idx="11"/>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2B4AF139-9E8A-44AE-81CA-17BD068C2507}" type="slidenum">
              <a:rPr kumimoji="0" lang="en-US"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Arial" panose="020B0604020202020204" pitchFamily="34" charset="0"/>
              </a:rPr>
              <a:pPr marL="0" marR="0" lvl="0" indent="0" algn="r" defTabSz="914400" rtl="0" eaLnBrk="0" fontAlgn="base" latinLnBrk="0" hangingPunct="0">
                <a:lnSpc>
                  <a:spcPct val="100000"/>
                </a:lnSpc>
                <a:spcBef>
                  <a:spcPct val="0"/>
                </a:spcBef>
                <a:spcAft>
                  <a:spcPct val="0"/>
                </a:spcAft>
                <a:buClrTx/>
                <a:buSzTx/>
                <a:buFontTx/>
                <a:buNone/>
                <a:tabLst/>
                <a:defRPr/>
              </a:pPr>
              <a:t>43</a:t>
            </a:fld>
            <a:endPar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27276348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Number Placeholder 4">
            <a:extLst>
              <a:ext uri="{FF2B5EF4-FFF2-40B4-BE49-F238E27FC236}">
                <a16:creationId xmlns:a16="http://schemas.microsoft.com/office/drawing/2014/main" id="{DBF3305E-D470-4F09-999E-FE38CBFE3C1E}"/>
              </a:ext>
            </a:extLst>
          </p:cNvPr>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EC10F7F9-E93C-430B-AA64-5489DC9FC534}" type="slidenum">
              <a:rPr lang="en-US" altLang="en-US" sz="1400"/>
              <a:pPr>
                <a:spcBef>
                  <a:spcPct val="0"/>
                </a:spcBef>
                <a:buClrTx/>
                <a:buSzTx/>
                <a:buFontTx/>
                <a:buNone/>
              </a:pPr>
              <a:t>44</a:t>
            </a:fld>
            <a:endParaRPr lang="en-US" altLang="en-US" sz="1400"/>
          </a:p>
        </p:txBody>
      </p:sp>
      <p:sp>
        <p:nvSpPr>
          <p:cNvPr id="44035" name="Rectangle 2">
            <a:extLst>
              <a:ext uri="{FF2B5EF4-FFF2-40B4-BE49-F238E27FC236}">
                <a16:creationId xmlns:a16="http://schemas.microsoft.com/office/drawing/2014/main" id="{4C2897D6-33EA-4D0C-B8DE-1AECD5D4E9CB}"/>
              </a:ext>
            </a:extLst>
          </p:cNvPr>
          <p:cNvSpPr>
            <a:spLocks noGrp="1" noChangeArrowheads="1"/>
          </p:cNvSpPr>
          <p:nvPr>
            <p:ph type="title"/>
          </p:nvPr>
        </p:nvSpPr>
        <p:spPr>
          <a:xfrm>
            <a:off x="228600" y="228600"/>
            <a:ext cx="8534400" cy="1143000"/>
          </a:xfrm>
        </p:spPr>
        <p:txBody>
          <a:bodyPr/>
          <a:lstStyle/>
          <a:p>
            <a:r>
              <a:rPr lang="en-US" altLang="en-US"/>
              <a:t>Nested Loops </a:t>
            </a:r>
          </a:p>
        </p:txBody>
      </p:sp>
      <p:sp>
        <p:nvSpPr>
          <p:cNvPr id="44036" name="Rectangle 3">
            <a:extLst>
              <a:ext uri="{FF2B5EF4-FFF2-40B4-BE49-F238E27FC236}">
                <a16:creationId xmlns:a16="http://schemas.microsoft.com/office/drawing/2014/main" id="{54E1EC3E-39D7-49FE-85A6-EF5FA1D9A33C}"/>
              </a:ext>
            </a:extLst>
          </p:cNvPr>
          <p:cNvSpPr>
            <a:spLocks noGrp="1" noChangeArrowheads="1"/>
          </p:cNvSpPr>
          <p:nvPr>
            <p:ph type="body" idx="1"/>
          </p:nvPr>
        </p:nvSpPr>
        <p:spPr>
          <a:xfrm>
            <a:off x="228600" y="1600200"/>
            <a:ext cx="8686800" cy="1444625"/>
          </a:xfrm>
        </p:spPr>
        <p:txBody>
          <a:bodyPr/>
          <a:lstStyle/>
          <a:p>
            <a:pPr marL="0" indent="0">
              <a:buFont typeface="Monotype Sorts"/>
              <a:buNone/>
            </a:pPr>
            <a:r>
              <a:rPr lang="en-US" altLang="en-US" sz="3400">
                <a:cs typeface="Courier New" panose="02070309020205020404" pitchFamily="49" charset="0"/>
              </a:rPr>
              <a:t>Problem: Write a program that uses nested for loops to print a multiplication table.</a:t>
            </a:r>
          </a:p>
        </p:txBody>
      </p:sp>
      <p:sp>
        <p:nvSpPr>
          <p:cNvPr id="44037" name="Rectangle 7">
            <a:hlinkClick r:id="rId2"/>
            <a:extLst>
              <a:ext uri="{FF2B5EF4-FFF2-40B4-BE49-F238E27FC236}">
                <a16:creationId xmlns:a16="http://schemas.microsoft.com/office/drawing/2014/main" id="{C9A6A3DC-D73A-4A9A-A634-22DC4E823658}"/>
              </a:ext>
            </a:extLst>
          </p:cNvPr>
          <p:cNvSpPr>
            <a:spLocks noChangeArrowheads="1"/>
          </p:cNvSpPr>
          <p:nvPr/>
        </p:nvSpPr>
        <p:spPr bwMode="auto">
          <a:xfrm>
            <a:off x="4149725" y="4465638"/>
            <a:ext cx="2289175"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MultiplicationTable</a:t>
            </a:r>
          </a:p>
        </p:txBody>
      </p:sp>
      <p:sp>
        <p:nvSpPr>
          <p:cNvPr id="44038" name="AutoShape 10">
            <a:hlinkClick r:id="rId3" action="ppaction://program" highlightClick="1"/>
            <a:extLst>
              <a:ext uri="{FF2B5EF4-FFF2-40B4-BE49-F238E27FC236}">
                <a16:creationId xmlns:a16="http://schemas.microsoft.com/office/drawing/2014/main" id="{FEA374B2-AA81-42F7-A24B-8411F0E7C338}"/>
              </a:ext>
            </a:extLst>
          </p:cNvPr>
          <p:cNvSpPr>
            <a:spLocks noChangeArrowheads="1"/>
          </p:cNvSpPr>
          <p:nvPr/>
        </p:nvSpPr>
        <p:spPr bwMode="auto">
          <a:xfrm>
            <a:off x="6627813" y="4465638"/>
            <a:ext cx="700087" cy="3810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latin typeface="Book Antiqua" panose="02040602050305030304" pitchFamily="18" charset="0"/>
              </a:rPr>
              <a:t>Run</a:t>
            </a:r>
            <a:endParaRPr lang="en-US" altLang="en-US" sz="180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lstStyle/>
          <a:p>
            <a:r>
              <a:rPr lang="tr-TR" dirty="0">
                <a:sym typeface="Wingdings" panose="05000000000000000000" pitchFamily="2" charset="2"/>
              </a:rPr>
              <a:t></a:t>
            </a:r>
            <a:r>
              <a:rPr lang="tr-TR" dirty="0"/>
              <a:t>  </a:t>
            </a:r>
            <a:r>
              <a:rPr lang="tr-TR" b="1" dirty="0" err="1">
                <a:latin typeface="Bell MT" panose="02020503060305020303" pitchFamily="18" charset="0"/>
              </a:rPr>
              <a:t>Check</a:t>
            </a:r>
            <a:r>
              <a:rPr lang="tr-TR" b="1" dirty="0">
                <a:latin typeface="Bell MT" panose="02020503060305020303" pitchFamily="18" charset="0"/>
              </a:rPr>
              <a:t> Point</a:t>
            </a:r>
            <a:endParaRPr lang="en-US" b="1" dirty="0">
              <a:latin typeface="Bell MT" panose="02020503060305020303" pitchFamily="18" charset="0"/>
            </a:endParaRPr>
          </a:p>
        </p:txBody>
      </p:sp>
      <p:sp>
        <p:nvSpPr>
          <p:cNvPr id="3" name="Content Placeholder 2"/>
          <p:cNvSpPr>
            <a:spLocks noGrp="1"/>
          </p:cNvSpPr>
          <p:nvPr>
            <p:ph idx="1"/>
          </p:nvPr>
        </p:nvSpPr>
        <p:spPr>
          <a:xfrm>
            <a:off x="685800" y="1657349"/>
            <a:ext cx="7772400" cy="4741863"/>
          </a:xfrm>
        </p:spPr>
        <p:txBody>
          <a:bodyPr>
            <a:noAutofit/>
          </a:bodyPr>
          <a:lstStyle/>
          <a:p>
            <a:r>
              <a:rPr lang="en-US" sz="1600" noProof="1">
                <a:latin typeface="Calibri" panose="020F0502020204030204" pitchFamily="34" charset="0"/>
                <a:cs typeface="Calibri" panose="020F0502020204030204" pitchFamily="34" charset="0"/>
              </a:rPr>
              <a:t>Suppose the input is </a:t>
            </a:r>
            <a:r>
              <a:rPr lang="en-US" sz="1400" noProof="1">
                <a:latin typeface="Consolas" panose="020B0609020204030204" pitchFamily="49" charset="0"/>
                <a:cs typeface="Calibri" panose="020F0502020204030204" pitchFamily="34" charset="0"/>
              </a:rPr>
              <a:t>3 4 </a:t>
            </a:r>
            <a:r>
              <a:rPr lang="tr-TR" sz="1400" noProof="1">
                <a:latin typeface="Consolas" panose="020B0609020204030204" pitchFamily="49" charset="0"/>
                <a:cs typeface="Calibri" panose="020F0502020204030204" pitchFamily="34" charset="0"/>
              </a:rPr>
              <a:t>7 2 </a:t>
            </a:r>
            <a:r>
              <a:rPr lang="en-US" sz="1400" noProof="1">
                <a:latin typeface="Consolas" panose="020B0609020204030204" pitchFamily="49" charset="0"/>
                <a:cs typeface="Calibri" panose="020F0502020204030204" pitchFamily="34" charset="0"/>
              </a:rPr>
              <a:t>0</a:t>
            </a:r>
            <a:r>
              <a:rPr lang="en-US" sz="1600" noProof="1">
                <a:latin typeface="Calibri" panose="020F0502020204030204" pitchFamily="34" charset="0"/>
                <a:cs typeface="Calibri" panose="020F0502020204030204" pitchFamily="34" charset="0"/>
              </a:rPr>
              <a:t>. What is the output of the following code?</a:t>
            </a:r>
            <a:br>
              <a:rPr lang="en-US" sz="1600" noProof="1">
                <a:latin typeface="Calibri" panose="020F0502020204030204" pitchFamily="34" charset="0"/>
                <a:cs typeface="Calibri" panose="020F0502020204030204" pitchFamily="34" charset="0"/>
              </a:rPr>
            </a:br>
            <a:br>
              <a:rPr lang="en-US" sz="800" noProof="1">
                <a:latin typeface="Calibri" panose="020F0502020204030204" pitchFamily="34" charset="0"/>
                <a:cs typeface="Calibri" panose="020F0502020204030204" pitchFamily="34" charset="0"/>
              </a:rPr>
            </a:br>
            <a:r>
              <a:rPr lang="en-US" sz="1200" noProof="1">
                <a:latin typeface="Consolas" panose="020B0609020204030204" pitchFamily="49" charset="0"/>
                <a:cs typeface="Calibri" panose="020F0502020204030204" pitchFamily="34" charset="0"/>
              </a:rPr>
              <a:t>import java.util.Scanner;</a:t>
            </a:r>
            <a:br>
              <a:rPr lang="en-US" sz="1200" noProof="1">
                <a:latin typeface="Consolas" panose="020B0609020204030204" pitchFamily="49" charset="0"/>
                <a:cs typeface="Calibri" panose="020F0502020204030204" pitchFamily="34" charset="0"/>
              </a:rPr>
            </a:br>
            <a:br>
              <a:rPr lang="en-US" sz="700" noProof="1">
                <a:latin typeface="Consolas" panose="020B0609020204030204" pitchFamily="49" charset="0"/>
                <a:cs typeface="Calibri" panose="020F0502020204030204" pitchFamily="34" charset="0"/>
              </a:rPr>
            </a:br>
            <a:r>
              <a:rPr lang="en-US" sz="1200" noProof="1">
                <a:latin typeface="Consolas" panose="020B0609020204030204" pitchFamily="49" charset="0"/>
                <a:cs typeface="Calibri" panose="020F0502020204030204" pitchFamily="34" charset="0"/>
              </a:rPr>
              <a:t>public class Test {</a:t>
            </a:r>
            <a:br>
              <a:rPr lang="en-US" sz="1200" noProof="1">
                <a:latin typeface="Consolas" panose="020B0609020204030204" pitchFamily="49" charset="0"/>
                <a:cs typeface="Calibri" panose="020F0502020204030204" pitchFamily="34" charset="0"/>
              </a:rPr>
            </a:br>
            <a:r>
              <a:rPr lang="en-US" sz="1200" noProof="1">
                <a:latin typeface="Consolas" panose="020B0609020204030204" pitchFamily="49" charset="0"/>
                <a:cs typeface="Calibri" panose="020F0502020204030204" pitchFamily="34" charset="0"/>
              </a:rPr>
              <a:t>  public static void main(String[] args) {</a:t>
            </a:r>
            <a:br>
              <a:rPr lang="en-US" sz="1200" noProof="1">
                <a:latin typeface="Consolas" panose="020B0609020204030204" pitchFamily="49" charset="0"/>
                <a:cs typeface="Calibri" panose="020F0502020204030204" pitchFamily="34" charset="0"/>
              </a:rPr>
            </a:br>
            <a:r>
              <a:rPr lang="en-US" sz="1200" noProof="1">
                <a:latin typeface="Consolas" panose="020B0609020204030204" pitchFamily="49" charset="0"/>
                <a:cs typeface="Calibri" panose="020F0502020204030204" pitchFamily="34" charset="0"/>
              </a:rPr>
              <a:t>    Scanner input = new Scanner(System.in);</a:t>
            </a:r>
            <a:br>
              <a:rPr lang="en-US" sz="1200" noProof="1">
                <a:latin typeface="Consolas" panose="020B0609020204030204" pitchFamily="49" charset="0"/>
                <a:cs typeface="Calibri" panose="020F0502020204030204" pitchFamily="34" charset="0"/>
              </a:rPr>
            </a:br>
            <a:br>
              <a:rPr lang="en-US" sz="700" noProof="1">
                <a:latin typeface="Consolas" panose="020B0609020204030204" pitchFamily="49" charset="0"/>
                <a:cs typeface="Calibri" panose="020F0502020204030204" pitchFamily="34" charset="0"/>
              </a:rPr>
            </a:br>
            <a:r>
              <a:rPr lang="en-US" sz="1200" noProof="1">
                <a:latin typeface="Consolas" panose="020B0609020204030204" pitchFamily="49" charset="0"/>
                <a:cs typeface="Calibri" panose="020F0502020204030204" pitchFamily="34" charset="0"/>
              </a:rPr>
              <a:t>    int number, max;</a:t>
            </a:r>
            <a:br>
              <a:rPr lang="en-US" sz="1200" noProof="1">
                <a:latin typeface="Consolas" panose="020B0609020204030204" pitchFamily="49" charset="0"/>
                <a:cs typeface="Calibri" panose="020F0502020204030204" pitchFamily="34" charset="0"/>
              </a:rPr>
            </a:br>
            <a:r>
              <a:rPr lang="en-US" sz="1200" noProof="1">
                <a:latin typeface="Consolas" panose="020B0609020204030204" pitchFamily="49" charset="0"/>
                <a:cs typeface="Calibri" panose="020F0502020204030204" pitchFamily="34" charset="0"/>
              </a:rPr>
              <a:t>    number = input.nextInt();</a:t>
            </a:r>
            <a:br>
              <a:rPr lang="en-US" sz="1200" noProof="1">
                <a:latin typeface="Consolas" panose="020B0609020204030204" pitchFamily="49" charset="0"/>
                <a:cs typeface="Calibri" panose="020F0502020204030204" pitchFamily="34" charset="0"/>
              </a:rPr>
            </a:br>
            <a:r>
              <a:rPr lang="en-US" sz="1200" noProof="1">
                <a:latin typeface="Consolas" panose="020B0609020204030204" pitchFamily="49" charset="0"/>
                <a:cs typeface="Calibri" panose="020F0502020204030204" pitchFamily="34" charset="0"/>
              </a:rPr>
              <a:t>    max = number;</a:t>
            </a:r>
            <a:br>
              <a:rPr lang="en-US" sz="1200" noProof="1">
                <a:latin typeface="Consolas" panose="020B0609020204030204" pitchFamily="49" charset="0"/>
                <a:cs typeface="Calibri" panose="020F0502020204030204" pitchFamily="34" charset="0"/>
              </a:rPr>
            </a:br>
            <a:br>
              <a:rPr lang="en-US" sz="700" noProof="1">
                <a:latin typeface="Consolas" panose="020B0609020204030204" pitchFamily="49" charset="0"/>
                <a:cs typeface="Calibri" panose="020F0502020204030204" pitchFamily="34" charset="0"/>
              </a:rPr>
            </a:br>
            <a:r>
              <a:rPr lang="en-US" sz="1200" noProof="1">
                <a:latin typeface="Consolas" panose="020B0609020204030204" pitchFamily="49" charset="0"/>
                <a:cs typeface="Calibri" panose="020F0502020204030204" pitchFamily="34" charset="0"/>
              </a:rPr>
              <a:t>    </a:t>
            </a:r>
            <a:r>
              <a:rPr lang="tr-TR" sz="1200" noProof="1">
                <a:latin typeface="Consolas" panose="020B0609020204030204" pitchFamily="49" charset="0"/>
                <a:cs typeface="Calibri" panose="020F0502020204030204" pitchFamily="34" charset="0"/>
              </a:rPr>
              <a:t>do {</a:t>
            </a:r>
            <a:br>
              <a:rPr lang="tr-TR" sz="1200" noProof="1">
                <a:latin typeface="Consolas" panose="020B0609020204030204" pitchFamily="49" charset="0"/>
                <a:cs typeface="Calibri" panose="020F0502020204030204" pitchFamily="34" charset="0"/>
              </a:rPr>
            </a:br>
            <a:r>
              <a:rPr lang="tr-TR" sz="1200" noProof="1">
                <a:latin typeface="Consolas" panose="020B0609020204030204" pitchFamily="49" charset="0"/>
                <a:cs typeface="Calibri" panose="020F0502020204030204" pitchFamily="34" charset="0"/>
              </a:rPr>
              <a:t>      </a:t>
            </a:r>
            <a:r>
              <a:rPr lang="en-US" sz="1200" noProof="1">
                <a:latin typeface="Consolas" panose="020B0609020204030204" pitchFamily="49" charset="0"/>
                <a:cs typeface="Calibri" panose="020F0502020204030204" pitchFamily="34" charset="0"/>
              </a:rPr>
              <a:t>number = input.nextInt();</a:t>
            </a:r>
            <a:br>
              <a:rPr lang="en-US" sz="1200" noProof="1">
                <a:latin typeface="Consolas" panose="020B0609020204030204" pitchFamily="49" charset="0"/>
                <a:cs typeface="Calibri" panose="020F0502020204030204" pitchFamily="34" charset="0"/>
              </a:rPr>
            </a:br>
            <a:r>
              <a:rPr lang="en-US" sz="1200" noProof="1">
                <a:latin typeface="Consolas" panose="020B0609020204030204" pitchFamily="49" charset="0"/>
                <a:cs typeface="Calibri" panose="020F0502020204030204" pitchFamily="34" charset="0"/>
              </a:rPr>
              <a:t>      if (number &gt; max)</a:t>
            </a:r>
            <a:br>
              <a:rPr lang="en-US" sz="1200" noProof="1">
                <a:latin typeface="Consolas" panose="020B0609020204030204" pitchFamily="49" charset="0"/>
                <a:cs typeface="Calibri" panose="020F0502020204030204" pitchFamily="34" charset="0"/>
              </a:rPr>
            </a:br>
            <a:r>
              <a:rPr lang="en-US" sz="1200" noProof="1">
                <a:latin typeface="Consolas" panose="020B0609020204030204" pitchFamily="49" charset="0"/>
                <a:cs typeface="Calibri" panose="020F0502020204030204" pitchFamily="34" charset="0"/>
              </a:rPr>
              <a:t>        max = number; </a:t>
            </a:r>
            <a:br>
              <a:rPr lang="en-US" sz="1200" noProof="1">
                <a:latin typeface="Consolas" panose="020B0609020204030204" pitchFamily="49" charset="0"/>
                <a:cs typeface="Calibri" panose="020F0502020204030204" pitchFamily="34" charset="0"/>
              </a:rPr>
            </a:br>
            <a:r>
              <a:rPr lang="en-US" sz="1200" noProof="1">
                <a:latin typeface="Consolas" panose="020B0609020204030204" pitchFamily="49" charset="0"/>
                <a:cs typeface="Calibri" panose="020F0502020204030204" pitchFamily="34" charset="0"/>
              </a:rPr>
              <a:t>    }</a:t>
            </a:r>
            <a:r>
              <a:rPr lang="tr-TR" sz="1200" noProof="1">
                <a:latin typeface="Consolas" panose="020B0609020204030204" pitchFamily="49" charset="0"/>
                <a:cs typeface="Calibri" panose="020F0502020204030204" pitchFamily="34" charset="0"/>
              </a:rPr>
              <a:t> </a:t>
            </a:r>
            <a:r>
              <a:rPr lang="en-US" sz="1200" noProof="1">
                <a:latin typeface="Consolas" panose="020B0609020204030204" pitchFamily="49" charset="0"/>
                <a:cs typeface="Calibri" panose="020F0502020204030204" pitchFamily="34" charset="0"/>
              </a:rPr>
              <a:t>while (number != 0)</a:t>
            </a:r>
            <a:r>
              <a:rPr lang="tr-TR" sz="1200" noProof="1">
                <a:latin typeface="Consolas" panose="020B0609020204030204" pitchFamily="49" charset="0"/>
                <a:cs typeface="Calibri" panose="020F0502020204030204" pitchFamily="34" charset="0"/>
              </a:rPr>
              <a:t>;</a:t>
            </a:r>
            <a:br>
              <a:rPr lang="en-US" sz="1200" noProof="1">
                <a:latin typeface="Consolas" panose="020B0609020204030204" pitchFamily="49" charset="0"/>
                <a:cs typeface="Calibri" panose="020F0502020204030204" pitchFamily="34" charset="0"/>
              </a:rPr>
            </a:br>
            <a:br>
              <a:rPr lang="en-US" sz="700" noProof="1">
                <a:latin typeface="Consolas" panose="020B0609020204030204" pitchFamily="49" charset="0"/>
                <a:cs typeface="Calibri" panose="020F0502020204030204" pitchFamily="34" charset="0"/>
              </a:rPr>
            </a:br>
            <a:r>
              <a:rPr lang="en-US" sz="1200" noProof="1">
                <a:latin typeface="Consolas" panose="020B0609020204030204" pitchFamily="49" charset="0"/>
                <a:cs typeface="Calibri" panose="020F0502020204030204" pitchFamily="34" charset="0"/>
              </a:rPr>
              <a:t>    System.out.println("max is " + max);</a:t>
            </a:r>
            <a:br>
              <a:rPr lang="en-US" sz="1200" noProof="1">
                <a:latin typeface="Consolas" panose="020B0609020204030204" pitchFamily="49" charset="0"/>
                <a:cs typeface="Calibri" panose="020F0502020204030204" pitchFamily="34" charset="0"/>
              </a:rPr>
            </a:br>
            <a:r>
              <a:rPr lang="en-US" sz="1200" noProof="1">
                <a:latin typeface="Consolas" panose="020B0609020204030204" pitchFamily="49" charset="0"/>
                <a:cs typeface="Calibri" panose="020F0502020204030204" pitchFamily="34" charset="0"/>
              </a:rPr>
              <a:t>    System.out.println("number " + number);</a:t>
            </a:r>
            <a:br>
              <a:rPr lang="en-US" sz="1200" noProof="1">
                <a:latin typeface="Consolas" panose="020B0609020204030204" pitchFamily="49" charset="0"/>
                <a:cs typeface="Calibri" panose="020F0502020204030204" pitchFamily="34" charset="0"/>
              </a:rPr>
            </a:br>
            <a:r>
              <a:rPr lang="en-US" sz="1200" noProof="1">
                <a:latin typeface="Consolas" panose="020B0609020204030204" pitchFamily="49" charset="0"/>
                <a:cs typeface="Calibri" panose="020F0502020204030204" pitchFamily="34" charset="0"/>
              </a:rPr>
              <a:t>  }</a:t>
            </a:r>
            <a:br>
              <a:rPr lang="en-US" sz="1200" noProof="1">
                <a:latin typeface="Consolas" panose="020B0609020204030204" pitchFamily="49" charset="0"/>
                <a:cs typeface="Calibri" panose="020F0502020204030204" pitchFamily="34" charset="0"/>
              </a:rPr>
            </a:br>
            <a:r>
              <a:rPr lang="en-US" sz="1200" noProof="1">
                <a:latin typeface="Consolas" panose="020B0609020204030204" pitchFamily="49" charset="0"/>
                <a:cs typeface="Calibri" panose="020F0502020204030204" pitchFamily="34" charset="0"/>
              </a:rPr>
              <a:t>}</a:t>
            </a:r>
            <a:endParaRPr lang="tr-TR" sz="1200" noProof="1">
              <a:latin typeface="Consolas" panose="020B0609020204030204" pitchFamily="49" charset="0"/>
              <a:cs typeface="Calibri" panose="020F0502020204030204" pitchFamily="34" charset="0"/>
            </a:endParaRPr>
          </a:p>
          <a:p>
            <a:pPr marL="0" indent="0">
              <a:buNone/>
            </a:pPr>
            <a:r>
              <a:rPr lang="en-US" sz="1600" b="1" noProof="1">
                <a:solidFill>
                  <a:srgbClr val="92D050"/>
                </a:solidFill>
                <a:latin typeface="Calibri" panose="020F0502020204030204" pitchFamily="34" charset="0"/>
                <a:cs typeface="Calibri" panose="020F0502020204030204" pitchFamily="34" charset="0"/>
              </a:rPr>
              <a:t>      &lt;--- ANSWER ---&gt;</a:t>
            </a:r>
          </a:p>
          <a:p>
            <a:r>
              <a:rPr lang="en-US" sz="1200" noProof="1">
                <a:solidFill>
                  <a:srgbClr val="0070C0"/>
                </a:solidFill>
                <a:latin typeface="Consolas" panose="020B0609020204030204" pitchFamily="49" charset="0"/>
                <a:cs typeface="Calibri" panose="020F0502020204030204" pitchFamily="34" charset="0"/>
              </a:rPr>
              <a:t>max is </a:t>
            </a:r>
            <a:r>
              <a:rPr lang="tr-TR" sz="1200" noProof="1">
                <a:solidFill>
                  <a:srgbClr val="0070C0"/>
                </a:solidFill>
                <a:latin typeface="Consolas" panose="020B0609020204030204" pitchFamily="49" charset="0"/>
                <a:cs typeface="Calibri" panose="020F0502020204030204" pitchFamily="34" charset="0"/>
              </a:rPr>
              <a:t>7</a:t>
            </a:r>
            <a:br>
              <a:rPr lang="en-US" sz="1200" noProof="1">
                <a:solidFill>
                  <a:srgbClr val="0070C0"/>
                </a:solidFill>
                <a:latin typeface="Consolas" panose="020B0609020204030204" pitchFamily="49" charset="0"/>
                <a:cs typeface="Calibri" panose="020F0502020204030204" pitchFamily="34" charset="0"/>
              </a:rPr>
            </a:br>
            <a:r>
              <a:rPr lang="en-US" sz="1200" noProof="1">
                <a:solidFill>
                  <a:srgbClr val="0070C0"/>
                </a:solidFill>
                <a:latin typeface="Consolas" panose="020B0609020204030204" pitchFamily="49" charset="0"/>
                <a:cs typeface="Calibri" panose="020F0502020204030204" pitchFamily="34" charset="0"/>
              </a:rPr>
              <a:t>number 0</a:t>
            </a:r>
          </a:p>
        </p:txBody>
      </p:sp>
      <p:sp>
        <p:nvSpPr>
          <p:cNvPr id="4" name="Slide Number Placeholder 3"/>
          <p:cNvSpPr>
            <a:spLocks noGrp="1"/>
          </p:cNvSpPr>
          <p:nvPr>
            <p:ph type="sldNum" sz="quarter" idx="11"/>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2B4AF139-9E8A-44AE-81CA-17BD068C2507}" type="slidenum">
              <a:rPr kumimoji="0" lang="en-US"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Arial" panose="020B0604020202020204" pitchFamily="34" charset="0"/>
              </a:rPr>
              <a:pPr marL="0" marR="0" lvl="0" indent="0" algn="r" defTabSz="914400" rtl="0" eaLnBrk="0" fontAlgn="base" latinLnBrk="0" hangingPunct="0">
                <a:lnSpc>
                  <a:spcPct val="100000"/>
                </a:lnSpc>
                <a:spcBef>
                  <a:spcPct val="0"/>
                </a:spcBef>
                <a:spcAft>
                  <a:spcPct val="0"/>
                </a:spcAft>
                <a:buClrTx/>
                <a:buSzTx/>
                <a:buFontTx/>
                <a:buNone/>
                <a:tabLst/>
                <a:defRPr/>
              </a:pPr>
              <a:t>45</a:t>
            </a:fld>
            <a:endPar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3134155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lstStyle/>
          <a:p>
            <a:r>
              <a:rPr lang="tr-TR" dirty="0">
                <a:sym typeface="Wingdings" panose="05000000000000000000" pitchFamily="2" charset="2"/>
              </a:rPr>
              <a:t></a:t>
            </a:r>
            <a:r>
              <a:rPr lang="tr-TR" dirty="0"/>
              <a:t>  </a:t>
            </a:r>
            <a:r>
              <a:rPr lang="tr-TR" b="1" dirty="0" err="1">
                <a:latin typeface="Bell MT" panose="02020503060305020303" pitchFamily="18" charset="0"/>
              </a:rPr>
              <a:t>Check</a:t>
            </a:r>
            <a:r>
              <a:rPr lang="tr-TR" b="1" dirty="0">
                <a:latin typeface="Bell MT" panose="02020503060305020303" pitchFamily="18" charset="0"/>
              </a:rPr>
              <a:t> Point</a:t>
            </a:r>
            <a:endParaRPr lang="en-US" b="1" dirty="0">
              <a:latin typeface="Bell MT" panose="02020503060305020303" pitchFamily="18" charset="0"/>
            </a:endParaRPr>
          </a:p>
        </p:txBody>
      </p:sp>
      <p:sp>
        <p:nvSpPr>
          <p:cNvPr id="3" name="Content Placeholder 2"/>
          <p:cNvSpPr>
            <a:spLocks noGrp="1"/>
          </p:cNvSpPr>
          <p:nvPr>
            <p:ph idx="1"/>
          </p:nvPr>
        </p:nvSpPr>
        <p:spPr>
          <a:xfrm>
            <a:off x="309045" y="1470345"/>
            <a:ext cx="8564315" cy="4741863"/>
          </a:xfrm>
        </p:spPr>
        <p:txBody>
          <a:bodyPr>
            <a:noAutofit/>
          </a:bodyPr>
          <a:lstStyle/>
          <a:p>
            <a:r>
              <a:rPr lang="en-US" sz="1400" dirty="0">
                <a:latin typeface="Calibri" panose="020F0502020204030204" pitchFamily="34" charset="0"/>
                <a:cs typeface="Calibri" panose="020F0502020204030204" pitchFamily="34" charset="0"/>
              </a:rPr>
              <a:t>What are the differences between a while loop and a do-while loop? Convert the following while loop into a do-while loop.</a:t>
            </a:r>
            <a:br>
              <a:rPr lang="tr-TR" sz="1400" dirty="0">
                <a:latin typeface="Calibri" panose="020F0502020204030204" pitchFamily="34" charset="0"/>
                <a:cs typeface="Calibri" panose="020F0502020204030204" pitchFamily="34" charset="0"/>
              </a:rPr>
            </a:br>
            <a:br>
              <a:rPr lang="tr-TR" sz="500" dirty="0">
                <a:latin typeface="Consolas" panose="020B0609020204030204" pitchFamily="49" charset="0"/>
                <a:cs typeface="Calibri" panose="020F0502020204030204" pitchFamily="34" charset="0"/>
              </a:rPr>
            </a:br>
            <a:r>
              <a:rPr lang="en-US" sz="1100" dirty="0">
                <a:latin typeface="Consolas" panose="020B0609020204030204" pitchFamily="49" charset="0"/>
                <a:cs typeface="Calibri" panose="020F0502020204030204" pitchFamily="34" charset="0"/>
              </a:rPr>
              <a:t>Scanner input = new Scanner(System.in);</a:t>
            </a:r>
            <a:br>
              <a:rPr lang="tr-TR" sz="1100" dirty="0">
                <a:latin typeface="Consolas" panose="020B0609020204030204" pitchFamily="49" charset="0"/>
                <a:cs typeface="Calibri" panose="020F0502020204030204" pitchFamily="34" charset="0"/>
              </a:rPr>
            </a:br>
            <a:r>
              <a:rPr lang="en-US" sz="1100" dirty="0">
                <a:latin typeface="Consolas" panose="020B0609020204030204" pitchFamily="49" charset="0"/>
                <a:cs typeface="Calibri" panose="020F0502020204030204" pitchFamily="34" charset="0"/>
              </a:rPr>
              <a:t>int sum = 0;</a:t>
            </a:r>
            <a:br>
              <a:rPr lang="tr-TR" sz="1100" dirty="0">
                <a:latin typeface="Consolas" panose="020B0609020204030204" pitchFamily="49" charset="0"/>
                <a:cs typeface="Calibri" panose="020F0502020204030204" pitchFamily="34" charset="0"/>
              </a:rPr>
            </a:br>
            <a:r>
              <a:rPr lang="en-US" sz="1100" dirty="0" err="1">
                <a:latin typeface="Consolas" panose="020B0609020204030204" pitchFamily="49" charset="0"/>
                <a:cs typeface="Calibri" panose="020F0502020204030204" pitchFamily="34" charset="0"/>
              </a:rPr>
              <a:t>System.out.println</a:t>
            </a:r>
            <a:r>
              <a:rPr lang="en-US" sz="1100" dirty="0">
                <a:latin typeface="Consolas" panose="020B0609020204030204" pitchFamily="49" charset="0"/>
                <a:cs typeface="Calibri" panose="020F0502020204030204" pitchFamily="34" charset="0"/>
              </a:rPr>
              <a:t>("Enter an integer " + </a:t>
            </a:r>
            <a:br>
              <a:rPr lang="tr-TR" sz="1100" dirty="0">
                <a:latin typeface="Consolas" panose="020B0609020204030204" pitchFamily="49" charset="0"/>
                <a:cs typeface="Calibri" panose="020F0502020204030204" pitchFamily="34" charset="0"/>
              </a:rPr>
            </a:br>
            <a:r>
              <a:rPr lang="en-US" sz="1100" dirty="0">
                <a:latin typeface="Consolas" panose="020B0609020204030204" pitchFamily="49" charset="0"/>
                <a:cs typeface="Calibri" panose="020F0502020204030204" pitchFamily="34" charset="0"/>
              </a:rPr>
              <a:t>  "(the input ends if it is 0)");</a:t>
            </a:r>
            <a:br>
              <a:rPr lang="tr-TR" sz="1100" dirty="0">
                <a:latin typeface="Consolas" panose="020B0609020204030204" pitchFamily="49" charset="0"/>
                <a:cs typeface="Calibri" panose="020F0502020204030204" pitchFamily="34" charset="0"/>
              </a:rPr>
            </a:br>
            <a:r>
              <a:rPr lang="en-US" sz="1100" dirty="0">
                <a:latin typeface="Consolas" panose="020B0609020204030204" pitchFamily="49" charset="0"/>
                <a:cs typeface="Calibri" panose="020F0502020204030204" pitchFamily="34" charset="0"/>
              </a:rPr>
              <a:t>int number = </a:t>
            </a:r>
            <a:r>
              <a:rPr lang="en-US" sz="1100" dirty="0" err="1">
                <a:latin typeface="Consolas" panose="020B0609020204030204" pitchFamily="49" charset="0"/>
                <a:cs typeface="Calibri" panose="020F0502020204030204" pitchFamily="34" charset="0"/>
              </a:rPr>
              <a:t>input.nextInt</a:t>
            </a:r>
            <a:r>
              <a:rPr lang="en-US" sz="1100" dirty="0">
                <a:latin typeface="Consolas" panose="020B0609020204030204" pitchFamily="49" charset="0"/>
                <a:cs typeface="Calibri" panose="020F0502020204030204" pitchFamily="34" charset="0"/>
              </a:rPr>
              <a:t>();</a:t>
            </a:r>
            <a:br>
              <a:rPr lang="tr-TR" sz="1100" dirty="0">
                <a:latin typeface="Consolas" panose="020B0609020204030204" pitchFamily="49" charset="0"/>
                <a:cs typeface="Calibri" panose="020F0502020204030204" pitchFamily="34" charset="0"/>
              </a:rPr>
            </a:br>
            <a:r>
              <a:rPr lang="en-US" sz="1100" dirty="0">
                <a:latin typeface="Consolas" panose="020B0609020204030204" pitchFamily="49" charset="0"/>
                <a:cs typeface="Calibri" panose="020F0502020204030204" pitchFamily="34" charset="0"/>
              </a:rPr>
              <a:t>while (number != 0) {</a:t>
            </a:r>
            <a:br>
              <a:rPr lang="tr-TR" sz="1100" dirty="0">
                <a:latin typeface="Consolas" panose="020B0609020204030204" pitchFamily="49" charset="0"/>
                <a:cs typeface="Calibri" panose="020F0502020204030204" pitchFamily="34" charset="0"/>
              </a:rPr>
            </a:br>
            <a:r>
              <a:rPr lang="en-US" sz="1100" dirty="0">
                <a:latin typeface="Consolas" panose="020B0609020204030204" pitchFamily="49" charset="0"/>
                <a:cs typeface="Calibri" panose="020F0502020204030204" pitchFamily="34" charset="0"/>
              </a:rPr>
              <a:t>  sum += number; </a:t>
            </a:r>
            <a:br>
              <a:rPr lang="tr-TR" sz="1100" dirty="0">
                <a:latin typeface="Consolas" panose="020B0609020204030204" pitchFamily="49" charset="0"/>
                <a:cs typeface="Calibri" panose="020F0502020204030204" pitchFamily="34" charset="0"/>
              </a:rPr>
            </a:br>
            <a:r>
              <a:rPr lang="en-US" sz="1100" dirty="0">
                <a:latin typeface="Consolas" panose="020B0609020204030204" pitchFamily="49" charset="0"/>
                <a:cs typeface="Calibri" panose="020F0502020204030204" pitchFamily="34" charset="0"/>
              </a:rPr>
              <a:t>  </a:t>
            </a:r>
            <a:r>
              <a:rPr lang="en-US" sz="1100" dirty="0" err="1">
                <a:latin typeface="Consolas" panose="020B0609020204030204" pitchFamily="49" charset="0"/>
                <a:cs typeface="Calibri" panose="020F0502020204030204" pitchFamily="34" charset="0"/>
              </a:rPr>
              <a:t>System.out.println</a:t>
            </a:r>
            <a:r>
              <a:rPr lang="en-US" sz="1100" dirty="0">
                <a:latin typeface="Consolas" panose="020B0609020204030204" pitchFamily="49" charset="0"/>
                <a:cs typeface="Calibri" panose="020F0502020204030204" pitchFamily="34" charset="0"/>
              </a:rPr>
              <a:t>("Enter an integer " + </a:t>
            </a:r>
            <a:br>
              <a:rPr lang="tr-TR" sz="1100" dirty="0">
                <a:latin typeface="Consolas" panose="020B0609020204030204" pitchFamily="49" charset="0"/>
                <a:cs typeface="Calibri" panose="020F0502020204030204" pitchFamily="34" charset="0"/>
              </a:rPr>
            </a:br>
            <a:r>
              <a:rPr lang="en-US" sz="1100" dirty="0">
                <a:latin typeface="Consolas" panose="020B0609020204030204" pitchFamily="49" charset="0"/>
                <a:cs typeface="Calibri" panose="020F0502020204030204" pitchFamily="34" charset="0"/>
              </a:rPr>
              <a:t>    "(the input ends if it is 0)");</a:t>
            </a:r>
            <a:br>
              <a:rPr lang="tr-TR" sz="1100" dirty="0">
                <a:latin typeface="Consolas" panose="020B0609020204030204" pitchFamily="49" charset="0"/>
                <a:cs typeface="Calibri" panose="020F0502020204030204" pitchFamily="34" charset="0"/>
              </a:rPr>
            </a:br>
            <a:r>
              <a:rPr lang="en-US" sz="1100" dirty="0">
                <a:latin typeface="Consolas" panose="020B0609020204030204" pitchFamily="49" charset="0"/>
                <a:cs typeface="Calibri" panose="020F0502020204030204" pitchFamily="34" charset="0"/>
              </a:rPr>
              <a:t>  number = </a:t>
            </a:r>
            <a:r>
              <a:rPr lang="en-US" sz="1100" dirty="0" err="1">
                <a:latin typeface="Consolas" panose="020B0609020204030204" pitchFamily="49" charset="0"/>
                <a:cs typeface="Calibri" panose="020F0502020204030204" pitchFamily="34" charset="0"/>
              </a:rPr>
              <a:t>input.nextInt</a:t>
            </a:r>
            <a:r>
              <a:rPr lang="en-US" sz="1100" dirty="0">
                <a:latin typeface="Consolas" panose="020B0609020204030204" pitchFamily="49" charset="0"/>
                <a:cs typeface="Calibri" panose="020F0502020204030204" pitchFamily="34" charset="0"/>
              </a:rPr>
              <a:t>();</a:t>
            </a:r>
            <a:br>
              <a:rPr lang="tr-TR" sz="1100" dirty="0">
                <a:latin typeface="Consolas" panose="020B0609020204030204" pitchFamily="49" charset="0"/>
                <a:cs typeface="Calibri" panose="020F0502020204030204" pitchFamily="34" charset="0"/>
              </a:rPr>
            </a:br>
            <a:r>
              <a:rPr lang="en-US" sz="1100" dirty="0">
                <a:latin typeface="Consolas" panose="020B0609020204030204" pitchFamily="49" charset="0"/>
                <a:cs typeface="Calibri" panose="020F0502020204030204" pitchFamily="34" charset="0"/>
              </a:rPr>
              <a:t>}</a:t>
            </a:r>
            <a:endParaRPr lang="tr-TR" sz="1100" dirty="0">
              <a:latin typeface="Consolas" panose="020B0609020204030204" pitchFamily="49" charset="0"/>
              <a:cs typeface="Calibri" panose="020F0502020204030204" pitchFamily="34" charset="0"/>
            </a:endParaRPr>
          </a:p>
          <a:p>
            <a:pPr marL="0" indent="0">
              <a:buNone/>
            </a:pPr>
            <a:r>
              <a:rPr lang="tr-TR" sz="1400" b="1" dirty="0">
                <a:solidFill>
                  <a:srgbClr val="92D050"/>
                </a:solidFill>
                <a:latin typeface="Calibri" panose="020F0502020204030204" pitchFamily="34" charset="0"/>
                <a:cs typeface="Calibri" panose="020F0502020204030204" pitchFamily="34" charset="0"/>
              </a:rPr>
              <a:t>      &lt;--- ANSWER ---&gt;</a:t>
            </a:r>
          </a:p>
          <a:p>
            <a:r>
              <a:rPr lang="en-US" sz="1100" dirty="0">
                <a:solidFill>
                  <a:srgbClr val="0070C0"/>
                </a:solidFill>
                <a:latin typeface="Consolas" panose="020B0609020204030204" pitchFamily="49" charset="0"/>
                <a:cs typeface="Calibri" panose="020F0502020204030204" pitchFamily="34" charset="0"/>
              </a:rPr>
              <a:t>The difference between a do-while loop and a while loop is the order of evaluating the continuation-condition and executing the loop body. In a while loop, the continuation-condition is checked and then, if true, the loop body is executed. In a do-while loop, the loop body is executed for the first time before the continuation-condition is evaluated.</a:t>
            </a:r>
            <a:br>
              <a:rPr lang="tr-TR" sz="1100" dirty="0">
                <a:solidFill>
                  <a:srgbClr val="0070C0"/>
                </a:solidFill>
                <a:latin typeface="Consolas" panose="020B0609020204030204" pitchFamily="49" charset="0"/>
                <a:cs typeface="Calibri" panose="020F0502020204030204" pitchFamily="34" charset="0"/>
              </a:rPr>
            </a:br>
            <a:r>
              <a:rPr lang="en-US" sz="500" dirty="0">
                <a:solidFill>
                  <a:srgbClr val="0070C0"/>
                </a:solidFill>
                <a:latin typeface="Consolas" panose="020B0609020204030204" pitchFamily="49" charset="0"/>
                <a:cs typeface="Calibri" panose="020F0502020204030204" pitchFamily="34" charset="0"/>
              </a:rPr>
              <a:t> </a:t>
            </a:r>
            <a:br>
              <a:rPr lang="tr-TR" sz="500" dirty="0">
                <a:solidFill>
                  <a:srgbClr val="0070C0"/>
                </a:solidFill>
                <a:latin typeface="Consolas" panose="020B0609020204030204" pitchFamily="49" charset="0"/>
                <a:cs typeface="Calibri" panose="020F0502020204030204" pitchFamily="34" charset="0"/>
              </a:rPr>
            </a:br>
            <a:r>
              <a:rPr lang="en-US" sz="1100" dirty="0">
                <a:solidFill>
                  <a:srgbClr val="0070C0"/>
                </a:solidFill>
                <a:latin typeface="Consolas" panose="020B0609020204030204" pitchFamily="49" charset="0"/>
                <a:cs typeface="Calibri" panose="020F0502020204030204" pitchFamily="34" charset="0"/>
              </a:rPr>
              <a:t>Scanner input = new Scanner(System.in); </a:t>
            </a:r>
            <a:br>
              <a:rPr lang="tr-TR" sz="1100" dirty="0">
                <a:solidFill>
                  <a:srgbClr val="0070C0"/>
                </a:solidFill>
                <a:latin typeface="Consolas" panose="020B0609020204030204" pitchFamily="49" charset="0"/>
                <a:cs typeface="Calibri" panose="020F0502020204030204" pitchFamily="34" charset="0"/>
              </a:rPr>
            </a:br>
            <a:r>
              <a:rPr lang="en-US" sz="1100" dirty="0">
                <a:solidFill>
                  <a:srgbClr val="0070C0"/>
                </a:solidFill>
                <a:latin typeface="Consolas" panose="020B0609020204030204" pitchFamily="49" charset="0"/>
                <a:cs typeface="Calibri" panose="020F0502020204030204" pitchFamily="34" charset="0"/>
              </a:rPr>
              <a:t>int sum = 0; </a:t>
            </a:r>
            <a:br>
              <a:rPr lang="tr-TR" sz="1100" dirty="0">
                <a:solidFill>
                  <a:srgbClr val="0070C0"/>
                </a:solidFill>
                <a:latin typeface="Consolas" panose="020B0609020204030204" pitchFamily="49" charset="0"/>
                <a:cs typeface="Calibri" panose="020F0502020204030204" pitchFamily="34" charset="0"/>
              </a:rPr>
            </a:br>
            <a:r>
              <a:rPr lang="en-US" sz="1100" dirty="0">
                <a:solidFill>
                  <a:srgbClr val="0070C0"/>
                </a:solidFill>
                <a:latin typeface="Consolas" panose="020B0609020204030204" pitchFamily="49" charset="0"/>
                <a:cs typeface="Calibri" panose="020F0502020204030204" pitchFamily="34" charset="0"/>
              </a:rPr>
              <a:t>int number; </a:t>
            </a:r>
            <a:br>
              <a:rPr lang="tr-TR" sz="1100" dirty="0">
                <a:solidFill>
                  <a:srgbClr val="0070C0"/>
                </a:solidFill>
                <a:latin typeface="Consolas" panose="020B0609020204030204" pitchFamily="49" charset="0"/>
                <a:cs typeface="Calibri" panose="020F0502020204030204" pitchFamily="34" charset="0"/>
              </a:rPr>
            </a:br>
            <a:r>
              <a:rPr lang="en-US" sz="1100" dirty="0">
                <a:solidFill>
                  <a:srgbClr val="0070C0"/>
                </a:solidFill>
                <a:latin typeface="Consolas" panose="020B0609020204030204" pitchFamily="49" charset="0"/>
                <a:cs typeface="Calibri" panose="020F0502020204030204" pitchFamily="34" charset="0"/>
              </a:rPr>
              <a:t>do { </a:t>
            </a:r>
            <a:br>
              <a:rPr lang="tr-TR" sz="1100" dirty="0">
                <a:solidFill>
                  <a:srgbClr val="0070C0"/>
                </a:solidFill>
                <a:latin typeface="Consolas" panose="020B0609020204030204" pitchFamily="49" charset="0"/>
                <a:cs typeface="Calibri" panose="020F0502020204030204" pitchFamily="34" charset="0"/>
              </a:rPr>
            </a:br>
            <a:r>
              <a:rPr lang="en-US" sz="1100" dirty="0">
                <a:solidFill>
                  <a:srgbClr val="0070C0"/>
                </a:solidFill>
                <a:latin typeface="Consolas" panose="020B0609020204030204" pitchFamily="49" charset="0"/>
                <a:cs typeface="Calibri" panose="020F0502020204030204" pitchFamily="34" charset="0"/>
              </a:rPr>
              <a:t>  </a:t>
            </a:r>
            <a:r>
              <a:rPr lang="en-US" sz="1100" dirty="0" err="1">
                <a:solidFill>
                  <a:srgbClr val="0070C0"/>
                </a:solidFill>
                <a:latin typeface="Consolas" panose="020B0609020204030204" pitchFamily="49" charset="0"/>
                <a:cs typeface="Calibri" panose="020F0502020204030204" pitchFamily="34" charset="0"/>
              </a:rPr>
              <a:t>System.out.println</a:t>
            </a:r>
            <a:r>
              <a:rPr lang="en-US" sz="1100" dirty="0">
                <a:solidFill>
                  <a:srgbClr val="0070C0"/>
                </a:solidFill>
                <a:latin typeface="Consolas" panose="020B0609020204030204" pitchFamily="49" charset="0"/>
                <a:cs typeface="Calibri" panose="020F0502020204030204" pitchFamily="34" charset="0"/>
              </a:rPr>
              <a:t>("Enter an integer " + </a:t>
            </a:r>
            <a:br>
              <a:rPr lang="tr-TR" sz="1100" dirty="0">
                <a:solidFill>
                  <a:srgbClr val="0070C0"/>
                </a:solidFill>
                <a:latin typeface="Consolas" panose="020B0609020204030204" pitchFamily="49" charset="0"/>
                <a:cs typeface="Calibri" panose="020F0502020204030204" pitchFamily="34" charset="0"/>
              </a:rPr>
            </a:br>
            <a:r>
              <a:rPr lang="en-US" sz="1100" dirty="0">
                <a:solidFill>
                  <a:srgbClr val="0070C0"/>
                </a:solidFill>
                <a:latin typeface="Consolas" panose="020B0609020204030204" pitchFamily="49" charset="0"/>
                <a:cs typeface="Calibri" panose="020F0502020204030204" pitchFamily="34" charset="0"/>
              </a:rPr>
              <a:t>    "(the input ends if it is 0)"); </a:t>
            </a:r>
            <a:br>
              <a:rPr lang="tr-TR" sz="1100" dirty="0">
                <a:solidFill>
                  <a:srgbClr val="0070C0"/>
                </a:solidFill>
                <a:latin typeface="Consolas" panose="020B0609020204030204" pitchFamily="49" charset="0"/>
                <a:cs typeface="Calibri" panose="020F0502020204030204" pitchFamily="34" charset="0"/>
              </a:rPr>
            </a:br>
            <a:r>
              <a:rPr lang="en-US" sz="1100" dirty="0">
                <a:solidFill>
                  <a:srgbClr val="0070C0"/>
                </a:solidFill>
                <a:latin typeface="Consolas" panose="020B0609020204030204" pitchFamily="49" charset="0"/>
                <a:cs typeface="Calibri" panose="020F0502020204030204" pitchFamily="34" charset="0"/>
              </a:rPr>
              <a:t>  number = </a:t>
            </a:r>
            <a:r>
              <a:rPr lang="en-US" sz="1100" dirty="0" err="1">
                <a:solidFill>
                  <a:srgbClr val="0070C0"/>
                </a:solidFill>
                <a:latin typeface="Consolas" panose="020B0609020204030204" pitchFamily="49" charset="0"/>
                <a:cs typeface="Calibri" panose="020F0502020204030204" pitchFamily="34" charset="0"/>
              </a:rPr>
              <a:t>input.nextInt</a:t>
            </a:r>
            <a:r>
              <a:rPr lang="en-US" sz="1100" dirty="0">
                <a:solidFill>
                  <a:srgbClr val="0070C0"/>
                </a:solidFill>
                <a:latin typeface="Consolas" panose="020B0609020204030204" pitchFamily="49" charset="0"/>
                <a:cs typeface="Calibri" panose="020F0502020204030204" pitchFamily="34" charset="0"/>
              </a:rPr>
              <a:t>(); </a:t>
            </a:r>
            <a:br>
              <a:rPr lang="tr-TR" sz="1100" dirty="0">
                <a:solidFill>
                  <a:srgbClr val="0070C0"/>
                </a:solidFill>
                <a:latin typeface="Consolas" panose="020B0609020204030204" pitchFamily="49" charset="0"/>
                <a:cs typeface="Calibri" panose="020F0502020204030204" pitchFamily="34" charset="0"/>
              </a:rPr>
            </a:br>
            <a:r>
              <a:rPr lang="en-US" sz="1100" dirty="0">
                <a:solidFill>
                  <a:srgbClr val="0070C0"/>
                </a:solidFill>
                <a:latin typeface="Consolas" panose="020B0609020204030204" pitchFamily="49" charset="0"/>
                <a:cs typeface="Calibri" panose="020F0502020204030204" pitchFamily="34" charset="0"/>
              </a:rPr>
              <a:t>  sum += number; </a:t>
            </a:r>
            <a:br>
              <a:rPr lang="tr-TR" sz="1100" dirty="0">
                <a:solidFill>
                  <a:srgbClr val="0070C0"/>
                </a:solidFill>
                <a:latin typeface="Consolas" panose="020B0609020204030204" pitchFamily="49" charset="0"/>
                <a:cs typeface="Calibri" panose="020F0502020204030204" pitchFamily="34" charset="0"/>
              </a:rPr>
            </a:br>
            <a:r>
              <a:rPr lang="en-US" sz="1100" dirty="0">
                <a:solidFill>
                  <a:srgbClr val="0070C0"/>
                </a:solidFill>
                <a:latin typeface="Consolas" panose="020B0609020204030204" pitchFamily="49" charset="0"/>
                <a:cs typeface="Calibri" panose="020F0502020204030204" pitchFamily="34" charset="0"/>
              </a:rPr>
              <a:t>} while (number != 0); </a:t>
            </a:r>
            <a:endParaRPr lang="tr-TR" sz="1100" dirty="0">
              <a:solidFill>
                <a:srgbClr val="0070C0"/>
              </a:solidFill>
              <a:latin typeface="Consolas" panose="020B0609020204030204" pitchFamily="49" charset="0"/>
              <a:cs typeface="Calibri" panose="020F0502020204030204" pitchFamily="34" charset="0"/>
            </a:endParaRPr>
          </a:p>
        </p:txBody>
      </p:sp>
      <p:sp>
        <p:nvSpPr>
          <p:cNvPr id="4" name="Slide Number Placeholder 3"/>
          <p:cNvSpPr>
            <a:spLocks noGrp="1"/>
          </p:cNvSpPr>
          <p:nvPr>
            <p:ph type="sldNum" sz="quarter" idx="11"/>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2B4AF139-9E8A-44AE-81CA-17BD068C2507}" type="slidenum">
              <a:rPr kumimoji="0" lang="en-US"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Arial" panose="020B0604020202020204" pitchFamily="34" charset="0"/>
              </a:rPr>
              <a:pPr marL="0" marR="0" lvl="0" indent="0" algn="r" defTabSz="914400" rtl="0" eaLnBrk="0" fontAlgn="base" latinLnBrk="0" hangingPunct="0">
                <a:lnSpc>
                  <a:spcPct val="100000"/>
                </a:lnSpc>
                <a:spcBef>
                  <a:spcPct val="0"/>
                </a:spcBef>
                <a:spcAft>
                  <a:spcPct val="0"/>
                </a:spcAft>
                <a:buClrTx/>
                <a:buSzTx/>
                <a:buFontTx/>
                <a:buNone/>
                <a:tabLst/>
                <a:defRPr/>
              </a:pPr>
              <a:t>46</a:t>
            </a:fld>
            <a:endPar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8109534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lstStyle/>
          <a:p>
            <a:r>
              <a:rPr lang="tr-TR" dirty="0">
                <a:sym typeface="Wingdings" panose="05000000000000000000" pitchFamily="2" charset="2"/>
              </a:rPr>
              <a:t></a:t>
            </a:r>
            <a:r>
              <a:rPr lang="tr-TR" dirty="0"/>
              <a:t>  </a:t>
            </a:r>
            <a:r>
              <a:rPr lang="tr-TR" b="1" dirty="0" err="1">
                <a:latin typeface="Bell MT" panose="02020503060305020303" pitchFamily="18" charset="0"/>
              </a:rPr>
              <a:t>Check</a:t>
            </a:r>
            <a:r>
              <a:rPr lang="tr-TR" b="1" dirty="0">
                <a:latin typeface="Bell MT" panose="02020503060305020303" pitchFamily="18" charset="0"/>
              </a:rPr>
              <a:t> Point</a:t>
            </a:r>
            <a:endParaRPr lang="en-US" b="1" dirty="0">
              <a:latin typeface="Bell MT" panose="02020503060305020303" pitchFamily="18" charset="0"/>
            </a:endParaRPr>
          </a:p>
        </p:txBody>
      </p:sp>
      <p:sp>
        <p:nvSpPr>
          <p:cNvPr id="3" name="Content Placeholder 2"/>
          <p:cNvSpPr>
            <a:spLocks noGrp="1"/>
          </p:cNvSpPr>
          <p:nvPr>
            <p:ph idx="1"/>
          </p:nvPr>
        </p:nvSpPr>
        <p:spPr>
          <a:xfrm>
            <a:off x="685800" y="1657349"/>
            <a:ext cx="7772400" cy="4741863"/>
          </a:xfrm>
        </p:spPr>
        <p:txBody>
          <a:bodyPr>
            <a:normAutofit/>
          </a:bodyPr>
          <a:lstStyle/>
          <a:p>
            <a:r>
              <a:rPr lang="en-US" sz="2000" noProof="1">
                <a:latin typeface="Calibri" panose="020F0502020204030204" pitchFamily="34" charset="0"/>
                <a:cs typeface="Calibri" panose="020F0502020204030204" pitchFamily="34" charset="0"/>
              </a:rPr>
              <a:t>Do the following two loops result in the same value in sum?</a:t>
            </a:r>
            <a:br>
              <a:rPr lang="en-US" sz="2000" noProof="1">
                <a:latin typeface="Calibri" panose="020F0502020204030204" pitchFamily="34" charset="0"/>
                <a:cs typeface="Calibri" panose="020F0502020204030204" pitchFamily="34" charset="0"/>
              </a:rPr>
            </a:br>
            <a:br>
              <a:rPr lang="en-US" sz="1600" noProof="1">
                <a:latin typeface="Consolas" panose="020B0609020204030204" pitchFamily="49" charset="0"/>
                <a:cs typeface="Calibri" panose="020F0502020204030204" pitchFamily="34" charset="0"/>
              </a:rPr>
            </a:br>
            <a:r>
              <a:rPr lang="en-US" sz="1600" noProof="1">
                <a:latin typeface="Consolas" panose="020B0609020204030204" pitchFamily="49" charset="0"/>
                <a:cs typeface="Calibri" panose="020F0502020204030204" pitchFamily="34" charset="0"/>
              </a:rPr>
              <a:t>(a) for (int i = 0; i &lt; 10; ++i) {  </a:t>
            </a:r>
            <a:br>
              <a:rPr lang="en-US" sz="1600" noProof="1">
                <a:latin typeface="Consolas" panose="020B0609020204030204" pitchFamily="49" charset="0"/>
                <a:cs typeface="Calibri" panose="020F0502020204030204" pitchFamily="34" charset="0"/>
              </a:rPr>
            </a:br>
            <a:r>
              <a:rPr lang="en-US" sz="1600" noProof="1">
                <a:latin typeface="Consolas" panose="020B0609020204030204" pitchFamily="49" charset="0"/>
                <a:cs typeface="Calibri" panose="020F0502020204030204" pitchFamily="34" charset="0"/>
              </a:rPr>
              <a:t>      sum += i;</a:t>
            </a:r>
            <a:br>
              <a:rPr lang="en-US" sz="1600" noProof="1">
                <a:latin typeface="Consolas" panose="020B0609020204030204" pitchFamily="49" charset="0"/>
                <a:cs typeface="Calibri" panose="020F0502020204030204" pitchFamily="34" charset="0"/>
              </a:rPr>
            </a:br>
            <a:r>
              <a:rPr lang="en-US" sz="1600" noProof="1">
                <a:latin typeface="Consolas" panose="020B0609020204030204" pitchFamily="49" charset="0"/>
                <a:cs typeface="Calibri" panose="020F0502020204030204" pitchFamily="34" charset="0"/>
              </a:rPr>
              <a:t>    }</a:t>
            </a:r>
            <a:br>
              <a:rPr lang="en-US" sz="1600" noProof="1">
                <a:latin typeface="Consolas" panose="020B0609020204030204" pitchFamily="49" charset="0"/>
                <a:cs typeface="Calibri" panose="020F0502020204030204" pitchFamily="34" charset="0"/>
              </a:rPr>
            </a:br>
            <a:br>
              <a:rPr lang="en-US" sz="1600" noProof="1">
                <a:latin typeface="Consolas" panose="020B0609020204030204" pitchFamily="49" charset="0"/>
                <a:cs typeface="Calibri" panose="020F0502020204030204" pitchFamily="34" charset="0"/>
              </a:rPr>
            </a:br>
            <a:r>
              <a:rPr lang="en-US" sz="1600" noProof="1">
                <a:latin typeface="Consolas" panose="020B0609020204030204" pitchFamily="49" charset="0"/>
                <a:cs typeface="Calibri" panose="020F0502020204030204" pitchFamily="34" charset="0"/>
              </a:rPr>
              <a:t>(b) for (int i = 0; i &lt; 10; i++) {  </a:t>
            </a:r>
            <a:br>
              <a:rPr lang="en-US" sz="1600" noProof="1">
                <a:latin typeface="Consolas" panose="020B0609020204030204" pitchFamily="49" charset="0"/>
                <a:cs typeface="Calibri" panose="020F0502020204030204" pitchFamily="34" charset="0"/>
              </a:rPr>
            </a:br>
            <a:r>
              <a:rPr lang="en-US" sz="1600" noProof="1">
                <a:latin typeface="Consolas" panose="020B0609020204030204" pitchFamily="49" charset="0"/>
                <a:cs typeface="Calibri" panose="020F0502020204030204" pitchFamily="34" charset="0"/>
              </a:rPr>
              <a:t>      sum += i;</a:t>
            </a:r>
            <a:br>
              <a:rPr lang="en-US" sz="1600" noProof="1">
                <a:latin typeface="Consolas" panose="020B0609020204030204" pitchFamily="49" charset="0"/>
                <a:cs typeface="Calibri" panose="020F0502020204030204" pitchFamily="34" charset="0"/>
              </a:rPr>
            </a:br>
            <a:r>
              <a:rPr lang="en-US" sz="1600" noProof="1">
                <a:latin typeface="Consolas" panose="020B0609020204030204" pitchFamily="49" charset="0"/>
                <a:cs typeface="Calibri" panose="020F0502020204030204" pitchFamily="34" charset="0"/>
              </a:rPr>
              <a:t>    }</a:t>
            </a:r>
            <a:br>
              <a:rPr lang="en-US" sz="1600" noProof="1">
                <a:latin typeface="Consolas" panose="020B0609020204030204" pitchFamily="49" charset="0"/>
                <a:cs typeface="Calibri" panose="020F0502020204030204" pitchFamily="34" charset="0"/>
              </a:rPr>
            </a:br>
            <a:endParaRPr lang="en-US" sz="1600" noProof="1">
              <a:latin typeface="Consolas" panose="020B0609020204030204" pitchFamily="49" charset="0"/>
              <a:cs typeface="Calibri" panose="020F0502020204030204" pitchFamily="34" charset="0"/>
            </a:endParaRPr>
          </a:p>
          <a:p>
            <a:pPr marL="0" indent="0">
              <a:buNone/>
            </a:pPr>
            <a:r>
              <a:rPr lang="en-US" sz="2000" b="1" noProof="1">
                <a:solidFill>
                  <a:srgbClr val="92D050"/>
                </a:solidFill>
                <a:latin typeface="Calibri" panose="020F0502020204030204" pitchFamily="34" charset="0"/>
                <a:cs typeface="Calibri" panose="020F0502020204030204" pitchFamily="34" charset="0"/>
              </a:rPr>
              <a:t>      &lt;--- ANSWER ---&gt;</a:t>
            </a:r>
          </a:p>
          <a:p>
            <a:r>
              <a:rPr lang="en-US" sz="1600" noProof="1">
                <a:solidFill>
                  <a:srgbClr val="0070C0"/>
                </a:solidFill>
                <a:latin typeface="Consolas" panose="020B0609020204030204" pitchFamily="49" charset="0"/>
                <a:cs typeface="Calibri" panose="020F0502020204030204" pitchFamily="34" charset="0"/>
              </a:rPr>
              <a:t>Same. </a:t>
            </a:r>
            <a:br>
              <a:rPr lang="en-US" sz="1600" noProof="1">
                <a:solidFill>
                  <a:srgbClr val="0070C0"/>
                </a:solidFill>
                <a:latin typeface="Consolas" panose="020B0609020204030204" pitchFamily="49" charset="0"/>
                <a:cs typeface="Calibri" panose="020F0502020204030204" pitchFamily="34" charset="0"/>
              </a:rPr>
            </a:br>
            <a:r>
              <a:rPr lang="en-US" sz="1600" noProof="1">
                <a:solidFill>
                  <a:srgbClr val="0070C0"/>
                </a:solidFill>
                <a:latin typeface="Consolas" panose="020B0609020204030204" pitchFamily="49" charset="0"/>
                <a:cs typeface="Calibri" panose="020F0502020204030204" pitchFamily="34" charset="0"/>
              </a:rPr>
              <a:t>When the i++ and ++i are used in isolation, their effects are same.</a:t>
            </a:r>
          </a:p>
        </p:txBody>
      </p:sp>
      <p:sp>
        <p:nvSpPr>
          <p:cNvPr id="4" name="Slide Number Placeholder 3"/>
          <p:cNvSpPr>
            <a:spLocks noGrp="1"/>
          </p:cNvSpPr>
          <p:nvPr>
            <p:ph type="sldNum" sz="quarter" idx="11"/>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2B4AF139-9E8A-44AE-81CA-17BD068C2507}" type="slidenum">
              <a:rPr kumimoji="0" lang="en-US"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Arial" panose="020B0604020202020204" pitchFamily="34" charset="0"/>
              </a:rPr>
              <a:pPr marL="0" marR="0" lvl="0" indent="0" algn="r" defTabSz="914400" rtl="0" eaLnBrk="0" fontAlgn="base" latinLnBrk="0" hangingPunct="0">
                <a:lnSpc>
                  <a:spcPct val="100000"/>
                </a:lnSpc>
                <a:spcBef>
                  <a:spcPct val="0"/>
                </a:spcBef>
                <a:spcAft>
                  <a:spcPct val="0"/>
                </a:spcAft>
                <a:buClrTx/>
                <a:buSzTx/>
                <a:buFontTx/>
                <a:buNone/>
                <a:tabLst/>
                <a:defRPr/>
              </a:pPr>
              <a:t>47</a:t>
            </a:fld>
            <a:endPar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9520590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lstStyle/>
          <a:p>
            <a:r>
              <a:rPr lang="tr-TR" dirty="0">
                <a:sym typeface="Wingdings" panose="05000000000000000000" pitchFamily="2" charset="2"/>
              </a:rPr>
              <a:t></a:t>
            </a:r>
            <a:r>
              <a:rPr lang="tr-TR" dirty="0"/>
              <a:t>  </a:t>
            </a:r>
            <a:r>
              <a:rPr lang="tr-TR" b="1" dirty="0" err="1">
                <a:latin typeface="Bell MT" panose="02020503060305020303" pitchFamily="18" charset="0"/>
              </a:rPr>
              <a:t>Check</a:t>
            </a:r>
            <a:r>
              <a:rPr lang="tr-TR" b="1" dirty="0">
                <a:latin typeface="Bell MT" panose="02020503060305020303" pitchFamily="18" charset="0"/>
              </a:rPr>
              <a:t> Point</a:t>
            </a:r>
            <a:endParaRPr lang="en-US" b="1" dirty="0">
              <a:latin typeface="Bell MT" panose="02020503060305020303" pitchFamily="18" charset="0"/>
            </a:endParaRPr>
          </a:p>
        </p:txBody>
      </p:sp>
      <p:sp>
        <p:nvSpPr>
          <p:cNvPr id="3" name="Content Placeholder 2"/>
          <p:cNvSpPr>
            <a:spLocks noGrp="1"/>
          </p:cNvSpPr>
          <p:nvPr>
            <p:ph idx="1"/>
          </p:nvPr>
        </p:nvSpPr>
        <p:spPr>
          <a:xfrm>
            <a:off x="685800" y="1657349"/>
            <a:ext cx="7772400" cy="4741863"/>
          </a:xfrm>
        </p:spPr>
        <p:txBody>
          <a:bodyPr>
            <a:normAutofit/>
          </a:bodyPr>
          <a:lstStyle/>
          <a:p>
            <a:r>
              <a:rPr lang="en-US" sz="2000" noProof="1">
                <a:latin typeface="Calibri" panose="020F0502020204030204" pitchFamily="34" charset="0"/>
                <a:cs typeface="Calibri" panose="020F0502020204030204" pitchFamily="34" charset="0"/>
              </a:rPr>
              <a:t>What are the three parts of a for loop control?</a:t>
            </a:r>
            <a:br>
              <a:rPr lang="en-US" sz="2000" noProof="1">
                <a:latin typeface="Calibri" panose="020F0502020204030204" pitchFamily="34" charset="0"/>
                <a:cs typeface="Calibri" panose="020F0502020204030204" pitchFamily="34" charset="0"/>
              </a:rPr>
            </a:br>
            <a:endParaRPr lang="en-US" sz="2000" noProof="1">
              <a:latin typeface="Calibri" panose="020F0502020204030204" pitchFamily="34" charset="0"/>
              <a:cs typeface="Calibri" panose="020F0502020204030204" pitchFamily="34" charset="0"/>
            </a:endParaRPr>
          </a:p>
          <a:p>
            <a:r>
              <a:rPr lang="en-US" sz="2000" noProof="1">
                <a:latin typeface="Calibri" panose="020F0502020204030204" pitchFamily="34" charset="0"/>
                <a:cs typeface="Calibri" panose="020F0502020204030204" pitchFamily="34" charset="0"/>
              </a:rPr>
              <a:t>Write a for loop that prints the numbers from 1 to 100.</a:t>
            </a:r>
            <a:br>
              <a:rPr lang="en-US" sz="2000" noProof="1">
                <a:latin typeface="Calibri" panose="020F0502020204030204" pitchFamily="34" charset="0"/>
                <a:cs typeface="Calibri" panose="020F0502020204030204" pitchFamily="34" charset="0"/>
              </a:rPr>
            </a:br>
            <a:endParaRPr lang="en-US" sz="2000" noProof="1">
              <a:latin typeface="Calibri" panose="020F0502020204030204" pitchFamily="34" charset="0"/>
              <a:cs typeface="Calibri" panose="020F0502020204030204" pitchFamily="34" charset="0"/>
            </a:endParaRPr>
          </a:p>
          <a:p>
            <a:pPr marL="0" indent="0">
              <a:buNone/>
            </a:pPr>
            <a:r>
              <a:rPr lang="en-US" sz="2000" b="1" noProof="1">
                <a:solidFill>
                  <a:srgbClr val="92D050"/>
                </a:solidFill>
                <a:latin typeface="Calibri" panose="020F0502020204030204" pitchFamily="34" charset="0"/>
                <a:cs typeface="Calibri" panose="020F0502020204030204" pitchFamily="34" charset="0"/>
              </a:rPr>
              <a:t>      &lt;--- ANSWER ---&gt;</a:t>
            </a:r>
          </a:p>
          <a:p>
            <a:r>
              <a:rPr lang="en-US" sz="1600" noProof="1">
                <a:solidFill>
                  <a:srgbClr val="0070C0"/>
                </a:solidFill>
                <a:latin typeface="Consolas" panose="020B0609020204030204" pitchFamily="49" charset="0"/>
                <a:cs typeface="Calibri" panose="020F0502020204030204" pitchFamily="34" charset="0"/>
              </a:rPr>
              <a:t>The three parts in a for loop control are as follows:</a:t>
            </a:r>
            <a:br>
              <a:rPr lang="en-US" sz="1600" noProof="1">
                <a:solidFill>
                  <a:srgbClr val="0070C0"/>
                </a:solidFill>
                <a:latin typeface="Consolas" panose="020B0609020204030204" pitchFamily="49" charset="0"/>
                <a:cs typeface="Calibri" panose="020F0502020204030204" pitchFamily="34" charset="0"/>
              </a:rPr>
            </a:br>
            <a:r>
              <a:rPr lang="en-US" sz="1600" noProof="1">
                <a:solidFill>
                  <a:srgbClr val="0070C0"/>
                </a:solidFill>
                <a:latin typeface="Consolas" panose="020B0609020204030204" pitchFamily="49" charset="0"/>
                <a:cs typeface="Calibri" panose="020F0502020204030204" pitchFamily="34" charset="0"/>
              </a:rPr>
              <a:t>(1) The first part initializes the control variable.</a:t>
            </a:r>
            <a:br>
              <a:rPr lang="en-US" sz="1600" noProof="1">
                <a:solidFill>
                  <a:srgbClr val="0070C0"/>
                </a:solidFill>
                <a:latin typeface="Consolas" panose="020B0609020204030204" pitchFamily="49" charset="0"/>
                <a:cs typeface="Calibri" panose="020F0502020204030204" pitchFamily="34" charset="0"/>
              </a:rPr>
            </a:br>
            <a:r>
              <a:rPr lang="en-US" sz="1600" noProof="1">
                <a:solidFill>
                  <a:srgbClr val="0070C0"/>
                </a:solidFill>
                <a:latin typeface="Consolas" panose="020B0609020204030204" pitchFamily="49" charset="0"/>
                <a:cs typeface="Calibri" panose="020F0502020204030204" pitchFamily="34" charset="0"/>
              </a:rPr>
              <a:t>(2) The second part is a Boolean expression that determines whether the loop will repeat.</a:t>
            </a:r>
            <a:br>
              <a:rPr lang="en-US" sz="1600" noProof="1">
                <a:solidFill>
                  <a:srgbClr val="0070C0"/>
                </a:solidFill>
                <a:latin typeface="Consolas" panose="020B0609020204030204" pitchFamily="49" charset="0"/>
                <a:cs typeface="Calibri" panose="020F0502020204030204" pitchFamily="34" charset="0"/>
              </a:rPr>
            </a:br>
            <a:r>
              <a:rPr lang="en-US" sz="1600" noProof="1">
                <a:solidFill>
                  <a:srgbClr val="0070C0"/>
                </a:solidFill>
                <a:latin typeface="Consolas" panose="020B0609020204030204" pitchFamily="49" charset="0"/>
                <a:cs typeface="Calibri" panose="020F0502020204030204" pitchFamily="34" charset="0"/>
              </a:rPr>
              <a:t>(3) The third part is the adjustment statement, which adjusts the control variable.</a:t>
            </a:r>
            <a:br>
              <a:rPr lang="en-US" sz="1600" noProof="1">
                <a:solidFill>
                  <a:srgbClr val="0070C0"/>
                </a:solidFill>
                <a:latin typeface="Consolas" panose="020B0609020204030204" pitchFamily="49" charset="0"/>
                <a:cs typeface="Calibri" panose="020F0502020204030204" pitchFamily="34" charset="0"/>
              </a:rPr>
            </a:br>
            <a:endParaRPr lang="en-US" sz="1600" noProof="1">
              <a:solidFill>
                <a:srgbClr val="0070C0"/>
              </a:solidFill>
              <a:latin typeface="Consolas" panose="020B0609020204030204" pitchFamily="49" charset="0"/>
              <a:cs typeface="Calibri" panose="020F0502020204030204" pitchFamily="34" charset="0"/>
            </a:endParaRPr>
          </a:p>
          <a:p>
            <a:r>
              <a:rPr lang="en-US" sz="1600" noProof="1">
                <a:solidFill>
                  <a:srgbClr val="0070C0"/>
                </a:solidFill>
                <a:latin typeface="Consolas" panose="020B0609020204030204" pitchFamily="49" charset="0"/>
                <a:cs typeface="Calibri" panose="020F0502020204030204" pitchFamily="34" charset="0"/>
              </a:rPr>
              <a:t>for (int i = 1; i &lt;= 100; i++) </a:t>
            </a:r>
            <a:br>
              <a:rPr lang="en-US" sz="1600" noProof="1">
                <a:solidFill>
                  <a:srgbClr val="0070C0"/>
                </a:solidFill>
                <a:latin typeface="Consolas" panose="020B0609020204030204" pitchFamily="49" charset="0"/>
                <a:cs typeface="Calibri" panose="020F0502020204030204" pitchFamily="34" charset="0"/>
              </a:rPr>
            </a:br>
            <a:r>
              <a:rPr lang="en-US" sz="1600" noProof="1">
                <a:solidFill>
                  <a:srgbClr val="0070C0"/>
                </a:solidFill>
                <a:latin typeface="Consolas" panose="020B0609020204030204" pitchFamily="49" charset="0"/>
                <a:cs typeface="Calibri" panose="020F0502020204030204" pitchFamily="34" charset="0"/>
              </a:rPr>
              <a:t>  System.out.println(i); </a:t>
            </a:r>
          </a:p>
        </p:txBody>
      </p:sp>
      <p:sp>
        <p:nvSpPr>
          <p:cNvPr id="4" name="Slide Number Placeholder 3"/>
          <p:cNvSpPr>
            <a:spLocks noGrp="1"/>
          </p:cNvSpPr>
          <p:nvPr>
            <p:ph type="sldNum" sz="quarter" idx="11"/>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2B4AF139-9E8A-44AE-81CA-17BD068C2507}" type="slidenum">
              <a:rPr kumimoji="0" lang="en-US"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Arial" panose="020B0604020202020204" pitchFamily="34" charset="0"/>
              </a:rPr>
              <a:pPr marL="0" marR="0" lvl="0" indent="0" algn="r" defTabSz="914400" rtl="0" eaLnBrk="0" fontAlgn="base" latinLnBrk="0" hangingPunct="0">
                <a:lnSpc>
                  <a:spcPct val="100000"/>
                </a:lnSpc>
                <a:spcBef>
                  <a:spcPct val="0"/>
                </a:spcBef>
                <a:spcAft>
                  <a:spcPct val="0"/>
                </a:spcAft>
                <a:buClrTx/>
                <a:buSzTx/>
                <a:buFontTx/>
                <a:buNone/>
                <a:tabLst/>
                <a:defRPr/>
              </a:pPr>
              <a:t>48</a:t>
            </a:fld>
            <a:endPar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3467999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1" end="1"/>
                                            </p:txEl>
                                          </p:spTgt>
                                        </p:tgtEl>
                                        <p:attrNameLst>
                                          <p:attrName>style.visibility</p:attrName>
                                        </p:attrNameLst>
                                      </p:cBhvr>
                                      <p:to>
                                        <p:strVal val="visible"/>
                                      </p:to>
                                    </p:set>
                                    <p:anim calcmode="lin" valueType="num">
                                      <p:cBhvr additive="base">
                                        <p:cTn id="25"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lstStyle/>
          <a:p>
            <a:r>
              <a:rPr lang="tr-TR" dirty="0">
                <a:sym typeface="Wingdings" panose="05000000000000000000" pitchFamily="2" charset="2"/>
              </a:rPr>
              <a:t></a:t>
            </a:r>
            <a:r>
              <a:rPr lang="tr-TR" dirty="0"/>
              <a:t>  </a:t>
            </a:r>
            <a:r>
              <a:rPr lang="tr-TR" b="1" dirty="0" err="1">
                <a:latin typeface="Bell MT" panose="02020503060305020303" pitchFamily="18" charset="0"/>
              </a:rPr>
              <a:t>Check</a:t>
            </a:r>
            <a:r>
              <a:rPr lang="tr-TR" b="1" dirty="0">
                <a:latin typeface="Bell MT" panose="02020503060305020303" pitchFamily="18" charset="0"/>
              </a:rPr>
              <a:t> Point</a:t>
            </a:r>
            <a:endParaRPr lang="en-US" b="1" dirty="0">
              <a:latin typeface="Bell MT" panose="02020503060305020303" pitchFamily="18" charset="0"/>
            </a:endParaRPr>
          </a:p>
        </p:txBody>
      </p:sp>
      <p:sp>
        <p:nvSpPr>
          <p:cNvPr id="3" name="Content Placeholder 2"/>
          <p:cNvSpPr>
            <a:spLocks noGrp="1"/>
          </p:cNvSpPr>
          <p:nvPr>
            <p:ph idx="1"/>
          </p:nvPr>
        </p:nvSpPr>
        <p:spPr>
          <a:xfrm>
            <a:off x="685800" y="1657349"/>
            <a:ext cx="8187560" cy="4741863"/>
          </a:xfrm>
        </p:spPr>
        <p:txBody>
          <a:bodyPr>
            <a:noAutofit/>
          </a:bodyPr>
          <a:lstStyle/>
          <a:p>
            <a:r>
              <a:rPr lang="en-US" sz="2000" noProof="1">
                <a:latin typeface="Calibri" panose="020F0502020204030204" pitchFamily="34" charset="0"/>
                <a:cs typeface="Calibri" panose="020F0502020204030204" pitchFamily="34" charset="0"/>
              </a:rPr>
              <a:t>Suppose the input is </a:t>
            </a:r>
            <a:r>
              <a:rPr lang="en-US" sz="1600" noProof="1">
                <a:latin typeface="Consolas" panose="020B0609020204030204" pitchFamily="49" charset="0"/>
                <a:cs typeface="Calibri" panose="020F0502020204030204" pitchFamily="34" charset="0"/>
              </a:rPr>
              <a:t>2 3 4 5 0</a:t>
            </a:r>
            <a:r>
              <a:rPr lang="en-US" sz="2000" noProof="1">
                <a:latin typeface="Calibri" panose="020F0502020204030204" pitchFamily="34" charset="0"/>
                <a:cs typeface="Calibri" panose="020F0502020204030204" pitchFamily="34" charset="0"/>
              </a:rPr>
              <a:t>. What is the output of the following code?</a:t>
            </a:r>
            <a:br>
              <a:rPr lang="en-US" sz="2000" noProof="1">
                <a:latin typeface="Calibri" panose="020F0502020204030204" pitchFamily="34" charset="0"/>
                <a:cs typeface="Calibri" panose="020F0502020204030204" pitchFamily="34" charset="0"/>
              </a:rPr>
            </a:br>
            <a:br>
              <a:rPr lang="en-US" sz="600" noProof="1">
                <a:latin typeface="Consolas" panose="020B0609020204030204" pitchFamily="49" charset="0"/>
                <a:cs typeface="Calibri" panose="020F0502020204030204" pitchFamily="34" charset="0"/>
              </a:rPr>
            </a:br>
            <a:r>
              <a:rPr lang="en-US" sz="1600" noProof="1">
                <a:latin typeface="Consolas" panose="020B0609020204030204" pitchFamily="49" charset="0"/>
                <a:cs typeface="Calibri" panose="020F0502020204030204" pitchFamily="34" charset="0"/>
              </a:rPr>
              <a:t>import java.util.Scanner;</a:t>
            </a:r>
            <a:br>
              <a:rPr lang="en-US" sz="1600" noProof="1">
                <a:latin typeface="Consolas" panose="020B0609020204030204" pitchFamily="49" charset="0"/>
                <a:cs typeface="Calibri" panose="020F0502020204030204" pitchFamily="34" charset="0"/>
              </a:rPr>
            </a:br>
            <a:br>
              <a:rPr lang="en-US" sz="600" noProof="1">
                <a:latin typeface="Consolas" panose="020B0609020204030204" pitchFamily="49" charset="0"/>
                <a:cs typeface="Calibri" panose="020F0502020204030204" pitchFamily="34" charset="0"/>
              </a:rPr>
            </a:br>
            <a:r>
              <a:rPr lang="en-US" sz="1600" noProof="1">
                <a:latin typeface="Consolas" panose="020B0609020204030204" pitchFamily="49" charset="0"/>
                <a:cs typeface="Calibri" panose="020F0502020204030204" pitchFamily="34" charset="0"/>
              </a:rPr>
              <a:t>public class Test {</a:t>
            </a:r>
            <a:br>
              <a:rPr lang="en-US" sz="1600" noProof="1">
                <a:latin typeface="Consolas" panose="020B0609020204030204" pitchFamily="49" charset="0"/>
                <a:cs typeface="Calibri" panose="020F0502020204030204" pitchFamily="34" charset="0"/>
              </a:rPr>
            </a:br>
            <a:r>
              <a:rPr lang="en-US" sz="1600" noProof="1">
                <a:latin typeface="Consolas" panose="020B0609020204030204" pitchFamily="49" charset="0"/>
                <a:cs typeface="Calibri" panose="020F0502020204030204" pitchFamily="34" charset="0"/>
              </a:rPr>
              <a:t>  public static void main(String[] args) {</a:t>
            </a:r>
            <a:br>
              <a:rPr lang="en-US" sz="1600" noProof="1">
                <a:latin typeface="Consolas" panose="020B0609020204030204" pitchFamily="49" charset="0"/>
                <a:cs typeface="Calibri" panose="020F0502020204030204" pitchFamily="34" charset="0"/>
              </a:rPr>
            </a:br>
            <a:r>
              <a:rPr lang="en-US" sz="1600" noProof="1">
                <a:latin typeface="Consolas" panose="020B0609020204030204" pitchFamily="49" charset="0"/>
                <a:cs typeface="Calibri" panose="020F0502020204030204" pitchFamily="34" charset="0"/>
              </a:rPr>
              <a:t>    Scanner input = new Scanner(System.in); </a:t>
            </a:r>
            <a:br>
              <a:rPr lang="en-US" sz="1600" noProof="1">
                <a:latin typeface="Consolas" panose="020B0609020204030204" pitchFamily="49" charset="0"/>
                <a:cs typeface="Calibri" panose="020F0502020204030204" pitchFamily="34" charset="0"/>
              </a:rPr>
            </a:br>
            <a:r>
              <a:rPr lang="en-US" sz="1600" noProof="1">
                <a:latin typeface="Consolas" panose="020B0609020204030204" pitchFamily="49" charset="0"/>
                <a:cs typeface="Calibri" panose="020F0502020204030204" pitchFamily="34" charset="0"/>
              </a:rPr>
              <a:t>    int number, sum = 0, count;</a:t>
            </a:r>
            <a:br>
              <a:rPr lang="en-US" sz="1600" noProof="1">
                <a:latin typeface="Consolas" panose="020B0609020204030204" pitchFamily="49" charset="0"/>
                <a:cs typeface="Calibri" panose="020F0502020204030204" pitchFamily="34" charset="0"/>
              </a:rPr>
            </a:br>
            <a:br>
              <a:rPr lang="en-US" sz="800" noProof="1">
                <a:latin typeface="Consolas" panose="020B0609020204030204" pitchFamily="49" charset="0"/>
                <a:cs typeface="Calibri" panose="020F0502020204030204" pitchFamily="34" charset="0"/>
              </a:rPr>
            </a:br>
            <a:r>
              <a:rPr lang="en-US" sz="1600" noProof="1">
                <a:latin typeface="Consolas" panose="020B0609020204030204" pitchFamily="49" charset="0"/>
                <a:cs typeface="Calibri" panose="020F0502020204030204" pitchFamily="34" charset="0"/>
              </a:rPr>
              <a:t>    for (count = 0; count &lt; 5; count++) {</a:t>
            </a:r>
            <a:br>
              <a:rPr lang="en-US" sz="1600" noProof="1">
                <a:latin typeface="Consolas" panose="020B0609020204030204" pitchFamily="49" charset="0"/>
                <a:cs typeface="Calibri" panose="020F0502020204030204" pitchFamily="34" charset="0"/>
              </a:rPr>
            </a:br>
            <a:r>
              <a:rPr lang="en-US" sz="1600" noProof="1">
                <a:latin typeface="Consolas" panose="020B0609020204030204" pitchFamily="49" charset="0"/>
                <a:cs typeface="Calibri" panose="020F0502020204030204" pitchFamily="34" charset="0"/>
              </a:rPr>
              <a:t>      number = input.nextInt();</a:t>
            </a:r>
            <a:br>
              <a:rPr lang="en-US" sz="1600" noProof="1">
                <a:latin typeface="Consolas" panose="020B0609020204030204" pitchFamily="49" charset="0"/>
                <a:cs typeface="Calibri" panose="020F0502020204030204" pitchFamily="34" charset="0"/>
              </a:rPr>
            </a:br>
            <a:r>
              <a:rPr lang="en-US" sz="1600" noProof="1">
                <a:latin typeface="Consolas" panose="020B0609020204030204" pitchFamily="49" charset="0"/>
                <a:cs typeface="Calibri" panose="020F0502020204030204" pitchFamily="34" charset="0"/>
              </a:rPr>
              <a:t>      sum += number;</a:t>
            </a:r>
            <a:br>
              <a:rPr lang="en-US" sz="1600" noProof="1">
                <a:latin typeface="Consolas" panose="020B0609020204030204" pitchFamily="49" charset="0"/>
                <a:cs typeface="Calibri" panose="020F0502020204030204" pitchFamily="34" charset="0"/>
              </a:rPr>
            </a:br>
            <a:r>
              <a:rPr lang="en-US" sz="1600" noProof="1">
                <a:latin typeface="Consolas" panose="020B0609020204030204" pitchFamily="49" charset="0"/>
                <a:cs typeface="Calibri" panose="020F0502020204030204" pitchFamily="34" charset="0"/>
              </a:rPr>
              <a:t>    }</a:t>
            </a:r>
            <a:br>
              <a:rPr lang="en-US" sz="1600" noProof="1">
                <a:latin typeface="Consolas" panose="020B0609020204030204" pitchFamily="49" charset="0"/>
                <a:cs typeface="Calibri" panose="020F0502020204030204" pitchFamily="34" charset="0"/>
              </a:rPr>
            </a:br>
            <a:br>
              <a:rPr lang="en-US" sz="600" noProof="1">
                <a:latin typeface="Consolas" panose="020B0609020204030204" pitchFamily="49" charset="0"/>
                <a:cs typeface="Calibri" panose="020F0502020204030204" pitchFamily="34" charset="0"/>
              </a:rPr>
            </a:br>
            <a:r>
              <a:rPr lang="en-US" sz="1600" noProof="1">
                <a:latin typeface="Consolas" panose="020B0609020204030204" pitchFamily="49" charset="0"/>
                <a:cs typeface="Calibri" panose="020F0502020204030204" pitchFamily="34" charset="0"/>
              </a:rPr>
              <a:t>    System.out.println("sum is " + sum);</a:t>
            </a:r>
            <a:br>
              <a:rPr lang="en-US" sz="1600" noProof="1">
                <a:latin typeface="Consolas" panose="020B0609020204030204" pitchFamily="49" charset="0"/>
                <a:cs typeface="Calibri" panose="020F0502020204030204" pitchFamily="34" charset="0"/>
              </a:rPr>
            </a:br>
            <a:r>
              <a:rPr lang="en-US" sz="1600" noProof="1">
                <a:latin typeface="Consolas" panose="020B0609020204030204" pitchFamily="49" charset="0"/>
                <a:cs typeface="Calibri" panose="020F0502020204030204" pitchFamily="34" charset="0"/>
              </a:rPr>
              <a:t>    System.out.println("count is " + count);</a:t>
            </a:r>
            <a:br>
              <a:rPr lang="en-US" sz="1600" noProof="1">
                <a:latin typeface="Consolas" panose="020B0609020204030204" pitchFamily="49" charset="0"/>
                <a:cs typeface="Calibri" panose="020F0502020204030204" pitchFamily="34" charset="0"/>
              </a:rPr>
            </a:br>
            <a:r>
              <a:rPr lang="en-US" sz="1600" noProof="1">
                <a:latin typeface="Consolas" panose="020B0609020204030204" pitchFamily="49" charset="0"/>
                <a:cs typeface="Calibri" panose="020F0502020204030204" pitchFamily="34" charset="0"/>
              </a:rPr>
              <a:t>  }</a:t>
            </a:r>
            <a:br>
              <a:rPr lang="en-US" sz="1600" noProof="1">
                <a:latin typeface="Consolas" panose="020B0609020204030204" pitchFamily="49" charset="0"/>
                <a:cs typeface="Calibri" panose="020F0502020204030204" pitchFamily="34" charset="0"/>
              </a:rPr>
            </a:br>
            <a:r>
              <a:rPr lang="en-US" sz="1600" noProof="1">
                <a:latin typeface="Consolas" panose="020B0609020204030204" pitchFamily="49" charset="0"/>
                <a:cs typeface="Calibri" panose="020F0502020204030204" pitchFamily="34" charset="0"/>
              </a:rPr>
              <a:t>}</a:t>
            </a:r>
            <a:endParaRPr lang="tr-TR" sz="1600" noProof="1">
              <a:latin typeface="Consolas" panose="020B0609020204030204" pitchFamily="49" charset="0"/>
              <a:cs typeface="Calibri" panose="020F0502020204030204" pitchFamily="34" charset="0"/>
            </a:endParaRPr>
          </a:p>
          <a:p>
            <a:pPr marL="0" indent="0">
              <a:buNone/>
            </a:pPr>
            <a:r>
              <a:rPr lang="en-US" sz="2000" b="1" noProof="1">
                <a:solidFill>
                  <a:srgbClr val="92D050"/>
                </a:solidFill>
                <a:latin typeface="Calibri" panose="020F0502020204030204" pitchFamily="34" charset="0"/>
                <a:cs typeface="Calibri" panose="020F0502020204030204" pitchFamily="34" charset="0"/>
              </a:rPr>
              <a:t>      &lt;--- ANSWER ---&gt;</a:t>
            </a:r>
          </a:p>
          <a:p>
            <a:r>
              <a:rPr lang="en-US" sz="1600" noProof="1">
                <a:solidFill>
                  <a:srgbClr val="0070C0"/>
                </a:solidFill>
                <a:latin typeface="Consolas" panose="020B0609020204030204" pitchFamily="49" charset="0"/>
                <a:cs typeface="Calibri" panose="020F0502020204030204" pitchFamily="34" charset="0"/>
              </a:rPr>
              <a:t>sum is 14</a:t>
            </a:r>
            <a:br>
              <a:rPr lang="en-US" sz="1600" noProof="1">
                <a:solidFill>
                  <a:srgbClr val="0070C0"/>
                </a:solidFill>
                <a:latin typeface="Consolas" panose="020B0609020204030204" pitchFamily="49" charset="0"/>
                <a:cs typeface="Calibri" panose="020F0502020204030204" pitchFamily="34" charset="0"/>
              </a:rPr>
            </a:br>
            <a:r>
              <a:rPr lang="en-US" sz="1600" noProof="1">
                <a:solidFill>
                  <a:srgbClr val="0070C0"/>
                </a:solidFill>
                <a:latin typeface="Consolas" panose="020B0609020204030204" pitchFamily="49" charset="0"/>
                <a:cs typeface="Calibri" panose="020F0502020204030204" pitchFamily="34" charset="0"/>
              </a:rPr>
              <a:t>count is 5</a:t>
            </a:r>
          </a:p>
        </p:txBody>
      </p:sp>
      <p:sp>
        <p:nvSpPr>
          <p:cNvPr id="4" name="Slide Number Placeholder 3"/>
          <p:cNvSpPr>
            <a:spLocks noGrp="1"/>
          </p:cNvSpPr>
          <p:nvPr>
            <p:ph type="sldNum" sz="quarter" idx="11"/>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2B4AF139-9E8A-44AE-81CA-17BD068C2507}" type="slidenum">
              <a:rPr kumimoji="0" lang="en-US"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Arial" panose="020B0604020202020204" pitchFamily="34" charset="0"/>
              </a:rPr>
              <a:pPr marL="0" marR="0" lvl="0" indent="0" algn="r" defTabSz="914400" rtl="0" eaLnBrk="0" fontAlgn="base" latinLnBrk="0" hangingPunct="0">
                <a:lnSpc>
                  <a:spcPct val="100000"/>
                </a:lnSpc>
                <a:spcBef>
                  <a:spcPct val="0"/>
                </a:spcBef>
                <a:spcAft>
                  <a:spcPct val="0"/>
                </a:spcAft>
                <a:buClrTx/>
                <a:buSzTx/>
                <a:buFontTx/>
                <a:buNone/>
                <a:tabLst/>
                <a:defRPr/>
              </a:pPr>
              <a:t>49</a:t>
            </a:fld>
            <a:endPar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11050283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35">
            <a:extLst>
              <a:ext uri="{FF2B5EF4-FFF2-40B4-BE49-F238E27FC236}">
                <a16:creationId xmlns:a16="http://schemas.microsoft.com/office/drawing/2014/main" id="{8B01D7D3-094E-433D-A6D7-FAB1F055BBB5}"/>
              </a:ext>
            </a:extLst>
          </p:cNvPr>
          <p:cNvSpPr>
            <a:spLocks noGrp="1" noChangeArrowheads="1"/>
          </p:cNvSpPr>
          <p:nvPr>
            <p:ph type="ftr" sz="quarter" idx="11"/>
          </p:nvPr>
        </p:nvSpPr>
        <p:spPr/>
        <p:txBody>
          <a:bodyPr/>
          <a:lstStyle>
            <a:lvl1pPr eaLnBrk="0" hangingPunct="0">
              <a:spcBef>
                <a:spcPct val="20000"/>
              </a:spcBef>
              <a:buClr>
                <a:schemeClr val="tx2"/>
              </a:buClr>
              <a:buSzPct val="75000"/>
              <a:buFont typeface="Monotype Sorts"/>
              <a:buChar char="F"/>
              <a:defRPr sz="3200">
                <a:solidFill>
                  <a:schemeClr val="tx1"/>
                </a:solidFill>
                <a:latin typeface="Times New Roman" pitchFamily="18" charset="0"/>
              </a:defRPr>
            </a:lvl1pPr>
            <a:lvl2pPr marL="742950" indent="-285750" eaLnBrk="0" hangingPunct="0">
              <a:spcBef>
                <a:spcPct val="20000"/>
              </a:spcBef>
              <a:buClr>
                <a:schemeClr val="tx1"/>
              </a:buClr>
              <a:buChar char="–"/>
              <a:defRPr sz="2800">
                <a:solidFill>
                  <a:schemeClr val="tx1"/>
                </a:solidFill>
                <a:latin typeface="Times New Roman" pitchFamily="18" charset="0"/>
              </a:defRPr>
            </a:lvl2pPr>
            <a:lvl3pPr marL="1143000" indent="-228600" eaLnBrk="0" hangingPunct="0">
              <a:spcBef>
                <a:spcPct val="20000"/>
              </a:spcBef>
              <a:buClr>
                <a:schemeClr val="accent2"/>
              </a:buClr>
              <a:buSzPct val="65000"/>
              <a:buFont typeface="Monotype Sorts"/>
              <a:buChar char="u"/>
              <a:defRPr sz="2400">
                <a:solidFill>
                  <a:schemeClr val="tx1"/>
                </a:solidFill>
                <a:latin typeface="Times New Roman" pitchFamily="18" charset="0"/>
              </a:defRPr>
            </a:lvl3pPr>
            <a:lvl4pPr marL="1600200" indent="-228600" eaLnBrk="0" hangingPunct="0">
              <a:spcBef>
                <a:spcPct val="20000"/>
              </a:spcBef>
              <a:buClr>
                <a:schemeClr val="tx1"/>
              </a:buClr>
              <a:buChar char="–"/>
              <a:defRPr sz="2000">
                <a:solidFill>
                  <a:schemeClr val="tx1"/>
                </a:solidFill>
                <a:latin typeface="Times New Roman" pitchFamily="18" charset="0"/>
              </a:defRPr>
            </a:lvl4pPr>
            <a:lvl5pPr marL="2057400" indent="-228600" eaLnBrk="0" hangingPunct="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defRPr/>
            </a:pPr>
            <a:r>
              <a:rPr lang="en-US" altLang="en-US" sz="1400" dirty="0"/>
              <a:t>Liang, Introduction to Java Programming, Eleventh Edition, (c) 2017 Pearson Education, Inc. All rights reserved. </a:t>
            </a:r>
          </a:p>
        </p:txBody>
      </p:sp>
      <p:sp>
        <p:nvSpPr>
          <p:cNvPr id="9219" name="Rectangle 36">
            <a:extLst>
              <a:ext uri="{FF2B5EF4-FFF2-40B4-BE49-F238E27FC236}">
                <a16:creationId xmlns:a16="http://schemas.microsoft.com/office/drawing/2014/main" id="{A234D270-8E7E-4605-BB05-9F278452187D}"/>
              </a:ext>
            </a:extLst>
          </p:cNvPr>
          <p:cNvSpPr>
            <a:spLocks noGrp="1" noChangeArrowheads="1"/>
          </p:cNvSpPr>
          <p:nvPr>
            <p:ph type="sldNum" sz="quarter" idx="12"/>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984BC21D-A2A0-4783-98A1-4DC5FAFAB377}" type="slidenum">
              <a:rPr lang="en-US" altLang="en-US" sz="1400"/>
              <a:pPr>
                <a:spcBef>
                  <a:spcPct val="0"/>
                </a:spcBef>
                <a:buClrTx/>
                <a:buSzTx/>
                <a:buFontTx/>
                <a:buNone/>
              </a:pPr>
              <a:t>5</a:t>
            </a:fld>
            <a:endParaRPr lang="en-US" altLang="en-US" sz="1400"/>
          </a:p>
        </p:txBody>
      </p:sp>
      <p:sp>
        <p:nvSpPr>
          <p:cNvPr id="9220" name="Rectangle 2">
            <a:extLst>
              <a:ext uri="{FF2B5EF4-FFF2-40B4-BE49-F238E27FC236}">
                <a16:creationId xmlns:a16="http://schemas.microsoft.com/office/drawing/2014/main" id="{5314C75E-4C09-44CA-92B1-111052BF830F}"/>
              </a:ext>
            </a:extLst>
          </p:cNvPr>
          <p:cNvSpPr>
            <a:spLocks noGrp="1" noChangeArrowheads="1"/>
          </p:cNvSpPr>
          <p:nvPr>
            <p:ph type="ctrTitle"/>
          </p:nvPr>
        </p:nvSpPr>
        <p:spPr>
          <a:xfrm>
            <a:off x="609600" y="228600"/>
            <a:ext cx="7772400" cy="473075"/>
          </a:xfrm>
        </p:spPr>
        <p:txBody>
          <a:bodyPr/>
          <a:lstStyle/>
          <a:p>
            <a:r>
              <a:rPr lang="en-US" altLang="en-US" sz="4000"/>
              <a:t>Objectives</a:t>
            </a:r>
          </a:p>
        </p:txBody>
      </p:sp>
      <p:sp>
        <p:nvSpPr>
          <p:cNvPr id="9221" name="Rectangle 3">
            <a:extLst>
              <a:ext uri="{FF2B5EF4-FFF2-40B4-BE49-F238E27FC236}">
                <a16:creationId xmlns:a16="http://schemas.microsoft.com/office/drawing/2014/main" id="{D2B9980E-2378-4BA1-A9DC-DE56E794117F}"/>
              </a:ext>
            </a:extLst>
          </p:cNvPr>
          <p:cNvSpPr>
            <a:spLocks noChangeArrowheads="1"/>
          </p:cNvSpPr>
          <p:nvPr/>
        </p:nvSpPr>
        <p:spPr bwMode="auto">
          <a:xfrm>
            <a:off x="231775" y="741363"/>
            <a:ext cx="8688388" cy="5491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342900" indent="-342900">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hangingPunct="1">
              <a:spcBef>
                <a:spcPct val="0"/>
              </a:spcBef>
              <a:buClrTx/>
              <a:buSzTx/>
              <a:buFont typeface="Wingdings" panose="05000000000000000000" pitchFamily="2" charset="2"/>
              <a:buChar char="§"/>
            </a:pPr>
            <a:r>
              <a:rPr lang="en-US" altLang="en-US" sz="2100"/>
              <a:t>To write programs for executing statements repeatedly using a </a:t>
            </a:r>
            <a:r>
              <a:rPr lang="en-US" altLang="en-US" sz="2100" b="1"/>
              <a:t>while</a:t>
            </a:r>
            <a:r>
              <a:rPr lang="en-US" altLang="en-US" sz="2100"/>
              <a:t> loop (§5.2).</a:t>
            </a:r>
          </a:p>
          <a:p>
            <a:pPr hangingPunct="1">
              <a:spcBef>
                <a:spcPct val="0"/>
              </a:spcBef>
              <a:buClrTx/>
              <a:buSzTx/>
              <a:buFont typeface="Wingdings" panose="05000000000000000000" pitchFamily="2" charset="2"/>
              <a:buChar char="§"/>
            </a:pPr>
            <a:r>
              <a:rPr lang="en-US" altLang="en-US" sz="2100"/>
              <a:t>To follow the loop design strategy to develop loops (§§5.2.1–5.2.3).</a:t>
            </a:r>
          </a:p>
          <a:p>
            <a:pPr hangingPunct="1">
              <a:spcBef>
                <a:spcPct val="0"/>
              </a:spcBef>
              <a:buClrTx/>
              <a:buSzTx/>
              <a:buFont typeface="Wingdings" panose="05000000000000000000" pitchFamily="2" charset="2"/>
              <a:buChar char="§"/>
            </a:pPr>
            <a:r>
              <a:rPr lang="en-US" altLang="en-US" sz="2100"/>
              <a:t>To control a loop with a sentinel value (§5.2.4).</a:t>
            </a:r>
          </a:p>
          <a:p>
            <a:pPr hangingPunct="1">
              <a:spcBef>
                <a:spcPct val="0"/>
              </a:spcBef>
              <a:buClrTx/>
              <a:buSzTx/>
              <a:buFont typeface="Wingdings" panose="05000000000000000000" pitchFamily="2" charset="2"/>
              <a:buChar char="§"/>
            </a:pPr>
            <a:r>
              <a:rPr lang="en-US" altLang="en-US" sz="2100"/>
              <a:t>To obtain large input from a file using input redirection rather than typing from the keyboard (§5.2.5).</a:t>
            </a:r>
          </a:p>
          <a:p>
            <a:pPr hangingPunct="1">
              <a:spcBef>
                <a:spcPct val="0"/>
              </a:spcBef>
              <a:buClrTx/>
              <a:buSzTx/>
              <a:buFont typeface="Wingdings" panose="05000000000000000000" pitchFamily="2" charset="2"/>
              <a:buChar char="§"/>
            </a:pPr>
            <a:r>
              <a:rPr lang="en-US" altLang="en-US" sz="2100"/>
              <a:t>To write loops using </a:t>
            </a:r>
            <a:r>
              <a:rPr lang="en-US" altLang="en-US" sz="2100" b="1"/>
              <a:t>do-while</a:t>
            </a:r>
            <a:r>
              <a:rPr lang="en-US" altLang="en-US" sz="2100"/>
              <a:t> statements (§5.3).</a:t>
            </a:r>
          </a:p>
          <a:p>
            <a:pPr hangingPunct="1">
              <a:spcBef>
                <a:spcPct val="0"/>
              </a:spcBef>
              <a:buClrTx/>
              <a:buSzTx/>
              <a:buFont typeface="Wingdings" panose="05000000000000000000" pitchFamily="2" charset="2"/>
              <a:buChar char="§"/>
            </a:pPr>
            <a:r>
              <a:rPr lang="en-US" altLang="en-US" sz="2100"/>
              <a:t>To write loops using </a:t>
            </a:r>
            <a:r>
              <a:rPr lang="en-US" altLang="en-US" sz="2100" b="1"/>
              <a:t>for</a:t>
            </a:r>
            <a:r>
              <a:rPr lang="en-US" altLang="en-US" sz="2100"/>
              <a:t> statements (§5.4).</a:t>
            </a:r>
          </a:p>
          <a:p>
            <a:pPr hangingPunct="1">
              <a:spcBef>
                <a:spcPct val="0"/>
              </a:spcBef>
              <a:buClrTx/>
              <a:buSzTx/>
              <a:buFont typeface="Wingdings" panose="05000000000000000000" pitchFamily="2" charset="2"/>
              <a:buChar char="§"/>
            </a:pPr>
            <a:r>
              <a:rPr lang="en-US" altLang="en-US" sz="2100"/>
              <a:t>To discover the similarities and differences of three types of loop statements (§5.5).</a:t>
            </a:r>
          </a:p>
          <a:p>
            <a:pPr hangingPunct="1">
              <a:spcBef>
                <a:spcPct val="0"/>
              </a:spcBef>
              <a:buClrTx/>
              <a:buSzTx/>
              <a:buFont typeface="Wingdings" panose="05000000000000000000" pitchFamily="2" charset="2"/>
              <a:buChar char="§"/>
            </a:pPr>
            <a:r>
              <a:rPr lang="en-US" altLang="en-US" sz="2100"/>
              <a:t>To write nested loops (§5.6).</a:t>
            </a:r>
          </a:p>
          <a:p>
            <a:pPr hangingPunct="1">
              <a:spcBef>
                <a:spcPct val="0"/>
              </a:spcBef>
              <a:buClrTx/>
              <a:buSzTx/>
              <a:buFont typeface="Wingdings" panose="05000000000000000000" pitchFamily="2" charset="2"/>
              <a:buChar char="§"/>
            </a:pPr>
            <a:r>
              <a:rPr lang="en-US" altLang="en-US" sz="2100"/>
              <a:t>To learn the techniques for minimizing numerical errors (§5.7).</a:t>
            </a:r>
          </a:p>
          <a:p>
            <a:pPr hangingPunct="1">
              <a:spcBef>
                <a:spcPct val="0"/>
              </a:spcBef>
              <a:buClrTx/>
              <a:buSzTx/>
              <a:buFont typeface="Wingdings" panose="05000000000000000000" pitchFamily="2" charset="2"/>
              <a:buChar char="§"/>
            </a:pPr>
            <a:r>
              <a:rPr lang="en-US" altLang="en-US" sz="2100"/>
              <a:t>To learn loops from a variety of examples (</a:t>
            </a:r>
            <a:r>
              <a:rPr lang="en-US" altLang="en-US" sz="2100" b="1"/>
              <a:t>GCD</a:t>
            </a:r>
            <a:r>
              <a:rPr lang="en-US" altLang="en-US" sz="2100"/>
              <a:t>, </a:t>
            </a:r>
            <a:r>
              <a:rPr lang="en-US" altLang="en-US" sz="2100" b="1"/>
              <a:t>FutureTuition</a:t>
            </a:r>
            <a:r>
              <a:rPr lang="en-US" altLang="en-US" sz="2100"/>
              <a:t>, </a:t>
            </a:r>
            <a:r>
              <a:rPr lang="en-US" altLang="en-US" sz="2100" b="1"/>
              <a:t>Dec2Hex</a:t>
            </a:r>
            <a:r>
              <a:rPr lang="en-US" altLang="en-US" sz="2100"/>
              <a:t>) (§5.8).</a:t>
            </a:r>
          </a:p>
          <a:p>
            <a:pPr hangingPunct="1">
              <a:spcBef>
                <a:spcPct val="0"/>
              </a:spcBef>
              <a:buClrTx/>
              <a:buSzTx/>
              <a:buFont typeface="Wingdings" panose="05000000000000000000" pitchFamily="2" charset="2"/>
              <a:buChar char="§"/>
            </a:pPr>
            <a:r>
              <a:rPr lang="en-US" altLang="en-US" sz="2100"/>
              <a:t>To implement program control with </a:t>
            </a:r>
            <a:r>
              <a:rPr lang="en-US" altLang="en-US" sz="2100" b="1"/>
              <a:t>break</a:t>
            </a:r>
            <a:r>
              <a:rPr lang="en-US" altLang="en-US" sz="2100"/>
              <a:t> and </a:t>
            </a:r>
            <a:r>
              <a:rPr lang="en-US" altLang="en-US" sz="2100" b="1"/>
              <a:t>continue</a:t>
            </a:r>
            <a:r>
              <a:rPr lang="en-US" altLang="en-US" sz="2100"/>
              <a:t> (§5.9).</a:t>
            </a:r>
          </a:p>
          <a:p>
            <a:pPr hangingPunct="1">
              <a:spcBef>
                <a:spcPct val="0"/>
              </a:spcBef>
              <a:buClrTx/>
              <a:buSzTx/>
              <a:buFont typeface="Wingdings" panose="05000000000000000000" pitchFamily="2" charset="2"/>
              <a:buChar char="§"/>
            </a:pPr>
            <a:r>
              <a:rPr lang="en-US" altLang="en-US" sz="2100"/>
              <a:t>To write a program that displays prime numbers (§5.11).</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lstStyle/>
          <a:p>
            <a:r>
              <a:rPr lang="tr-TR" dirty="0">
                <a:sym typeface="Wingdings" panose="05000000000000000000" pitchFamily="2" charset="2"/>
              </a:rPr>
              <a:t></a:t>
            </a:r>
            <a:r>
              <a:rPr lang="tr-TR" dirty="0"/>
              <a:t>  </a:t>
            </a:r>
            <a:r>
              <a:rPr lang="tr-TR" b="1" dirty="0" err="1">
                <a:latin typeface="Bell MT" panose="02020503060305020303" pitchFamily="18" charset="0"/>
              </a:rPr>
              <a:t>Check</a:t>
            </a:r>
            <a:r>
              <a:rPr lang="tr-TR" b="1" dirty="0">
                <a:latin typeface="Bell MT" panose="02020503060305020303" pitchFamily="18" charset="0"/>
              </a:rPr>
              <a:t> Point</a:t>
            </a:r>
            <a:endParaRPr lang="en-US" b="1" dirty="0">
              <a:latin typeface="Bell MT" panose="02020503060305020303" pitchFamily="18" charset="0"/>
            </a:endParaRPr>
          </a:p>
        </p:txBody>
      </p:sp>
      <p:sp>
        <p:nvSpPr>
          <p:cNvPr id="3" name="Content Placeholder 2"/>
          <p:cNvSpPr>
            <a:spLocks noGrp="1"/>
          </p:cNvSpPr>
          <p:nvPr>
            <p:ph idx="1"/>
          </p:nvPr>
        </p:nvSpPr>
        <p:spPr>
          <a:xfrm>
            <a:off x="685800" y="1657349"/>
            <a:ext cx="7772400" cy="4741863"/>
          </a:xfrm>
        </p:spPr>
        <p:txBody>
          <a:bodyPr>
            <a:normAutofit/>
          </a:bodyPr>
          <a:lstStyle/>
          <a:p>
            <a:r>
              <a:rPr lang="en-US" sz="2000" dirty="0">
                <a:latin typeface="Calibri" panose="020F0502020204030204" pitchFamily="34" charset="0"/>
                <a:cs typeface="Calibri" panose="020F0502020204030204" pitchFamily="34" charset="0"/>
              </a:rPr>
              <a:t>What does the following statement do?</a:t>
            </a:r>
            <a:br>
              <a:rPr lang="tr-TR" sz="2000" dirty="0">
                <a:latin typeface="Calibri" panose="020F0502020204030204" pitchFamily="34" charset="0"/>
                <a:cs typeface="Calibri" panose="020F0502020204030204" pitchFamily="34" charset="0"/>
              </a:rPr>
            </a:br>
            <a:br>
              <a:rPr lang="tr-TR" sz="1000" dirty="0">
                <a:latin typeface="Calibri" panose="020F0502020204030204" pitchFamily="34" charset="0"/>
                <a:cs typeface="Calibri" panose="020F0502020204030204" pitchFamily="34" charset="0"/>
              </a:rPr>
            </a:br>
            <a:r>
              <a:rPr lang="en-US" sz="1600" dirty="0">
                <a:latin typeface="Consolas" panose="020B0609020204030204" pitchFamily="49" charset="0"/>
                <a:cs typeface="Calibri" panose="020F0502020204030204" pitchFamily="34" charset="0"/>
              </a:rPr>
              <a:t>for ( ; ; ) {</a:t>
            </a:r>
            <a:br>
              <a:rPr lang="tr-TR" sz="1600" dirty="0">
                <a:latin typeface="Consolas" panose="020B0609020204030204" pitchFamily="49" charset="0"/>
                <a:cs typeface="Calibri" panose="020F0502020204030204" pitchFamily="34" charset="0"/>
              </a:rPr>
            </a:br>
            <a:r>
              <a:rPr lang="en-US" sz="1600" dirty="0">
                <a:latin typeface="Consolas" panose="020B0609020204030204" pitchFamily="49" charset="0"/>
                <a:cs typeface="Calibri" panose="020F0502020204030204" pitchFamily="34" charset="0"/>
              </a:rPr>
              <a:t>  // Do something</a:t>
            </a:r>
            <a:br>
              <a:rPr lang="tr-TR" sz="1600" dirty="0">
                <a:latin typeface="Consolas" panose="020B0609020204030204" pitchFamily="49" charset="0"/>
                <a:cs typeface="Calibri" panose="020F0502020204030204" pitchFamily="34" charset="0"/>
              </a:rPr>
            </a:br>
            <a:r>
              <a:rPr lang="en-US" sz="1600" dirty="0">
                <a:latin typeface="Consolas" panose="020B0609020204030204" pitchFamily="49" charset="0"/>
                <a:cs typeface="Calibri" panose="020F0502020204030204" pitchFamily="34" charset="0"/>
              </a:rPr>
              <a:t>}</a:t>
            </a:r>
            <a:br>
              <a:rPr lang="tr-TR" sz="1600" dirty="0">
                <a:latin typeface="Consolas" panose="020B0609020204030204" pitchFamily="49" charset="0"/>
                <a:cs typeface="Calibri" panose="020F0502020204030204" pitchFamily="34" charset="0"/>
              </a:rPr>
            </a:br>
            <a:endParaRPr lang="tr-TR" sz="1600" dirty="0">
              <a:latin typeface="Consolas" panose="020B0609020204030204" pitchFamily="49" charset="0"/>
              <a:cs typeface="Calibri" panose="020F0502020204030204" pitchFamily="34" charset="0"/>
            </a:endParaRPr>
          </a:p>
          <a:p>
            <a:r>
              <a:rPr lang="en-US" sz="2000" dirty="0">
                <a:latin typeface="Calibri" panose="020F0502020204030204" pitchFamily="34" charset="0"/>
                <a:cs typeface="Calibri" panose="020F0502020204030204" pitchFamily="34" charset="0"/>
              </a:rPr>
              <a:t>If a variable is declared in a for loop control, can it be used after the loop exits?</a:t>
            </a:r>
            <a:br>
              <a:rPr lang="tr-TR" sz="2000" dirty="0">
                <a:latin typeface="Calibri" panose="020F0502020204030204" pitchFamily="34" charset="0"/>
                <a:cs typeface="Calibri" panose="020F0502020204030204" pitchFamily="34" charset="0"/>
              </a:rPr>
            </a:br>
            <a:endParaRPr lang="tr-TR" sz="2000" dirty="0">
              <a:latin typeface="Calibri" panose="020F0502020204030204" pitchFamily="34" charset="0"/>
              <a:cs typeface="Calibri" panose="020F0502020204030204" pitchFamily="34" charset="0"/>
            </a:endParaRPr>
          </a:p>
          <a:p>
            <a:pPr marL="0" indent="0">
              <a:buNone/>
            </a:pPr>
            <a:r>
              <a:rPr lang="tr-TR" sz="2000" b="1" dirty="0">
                <a:solidFill>
                  <a:srgbClr val="92D050"/>
                </a:solidFill>
                <a:latin typeface="Calibri" panose="020F0502020204030204" pitchFamily="34" charset="0"/>
                <a:cs typeface="Calibri" panose="020F0502020204030204" pitchFamily="34" charset="0"/>
              </a:rPr>
              <a:t>      &lt;--- ANSWER ---&gt;</a:t>
            </a:r>
          </a:p>
          <a:p>
            <a:r>
              <a:rPr lang="en-US" sz="1600" dirty="0">
                <a:solidFill>
                  <a:srgbClr val="0070C0"/>
                </a:solidFill>
                <a:latin typeface="Consolas" panose="020B0609020204030204" pitchFamily="49" charset="0"/>
                <a:cs typeface="Calibri" panose="020F0502020204030204" pitchFamily="34" charset="0"/>
              </a:rPr>
              <a:t>The loop keeps doing something indefinitely.</a:t>
            </a:r>
            <a:br>
              <a:rPr lang="tr-TR" sz="1600" dirty="0">
                <a:solidFill>
                  <a:srgbClr val="0070C0"/>
                </a:solidFill>
                <a:latin typeface="Consolas" panose="020B0609020204030204" pitchFamily="49" charset="0"/>
                <a:cs typeface="Calibri" panose="020F0502020204030204" pitchFamily="34" charset="0"/>
              </a:rPr>
            </a:br>
            <a:endParaRPr lang="tr-TR" sz="1600" dirty="0">
              <a:solidFill>
                <a:srgbClr val="0070C0"/>
              </a:solidFill>
              <a:latin typeface="Consolas" panose="020B0609020204030204" pitchFamily="49" charset="0"/>
              <a:cs typeface="Calibri" panose="020F0502020204030204" pitchFamily="34" charset="0"/>
            </a:endParaRPr>
          </a:p>
          <a:p>
            <a:r>
              <a:rPr lang="en-US" sz="1600" dirty="0">
                <a:solidFill>
                  <a:srgbClr val="0070C0"/>
                </a:solidFill>
                <a:latin typeface="Consolas" panose="020B0609020204030204" pitchFamily="49" charset="0"/>
                <a:cs typeface="Calibri" panose="020F0502020204030204" pitchFamily="34" charset="0"/>
              </a:rPr>
              <a:t>No. The scope of the variable is inside the loop.</a:t>
            </a:r>
            <a:endParaRPr lang="tr-TR" sz="1600" dirty="0">
              <a:solidFill>
                <a:srgbClr val="0070C0"/>
              </a:solidFill>
              <a:latin typeface="Consolas" panose="020B0609020204030204" pitchFamily="49" charset="0"/>
              <a:cs typeface="Calibri" panose="020F0502020204030204" pitchFamily="34" charset="0"/>
            </a:endParaRPr>
          </a:p>
        </p:txBody>
      </p:sp>
      <p:sp>
        <p:nvSpPr>
          <p:cNvPr id="4" name="Slide Number Placeholder 3"/>
          <p:cNvSpPr>
            <a:spLocks noGrp="1"/>
          </p:cNvSpPr>
          <p:nvPr>
            <p:ph type="sldNum" sz="quarter" idx="11"/>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2B4AF139-9E8A-44AE-81CA-17BD068C2507}" type="slidenum">
              <a:rPr kumimoji="0" lang="en-US"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Arial" panose="020B0604020202020204" pitchFamily="34" charset="0"/>
              </a:rPr>
              <a:pPr marL="0" marR="0" lvl="0" indent="0" algn="r" defTabSz="914400" rtl="0" eaLnBrk="0" fontAlgn="base" latinLnBrk="0" hangingPunct="0">
                <a:lnSpc>
                  <a:spcPct val="100000"/>
                </a:lnSpc>
                <a:spcBef>
                  <a:spcPct val="0"/>
                </a:spcBef>
                <a:spcAft>
                  <a:spcPct val="0"/>
                </a:spcAft>
                <a:buClrTx/>
                <a:buSzTx/>
                <a:buFontTx/>
                <a:buNone/>
                <a:tabLst/>
                <a:defRPr/>
              </a:pPr>
              <a:t>50</a:t>
            </a:fld>
            <a:endPar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3876706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1" end="1"/>
                                            </p:txEl>
                                          </p:spTgt>
                                        </p:tgtEl>
                                        <p:attrNameLst>
                                          <p:attrName>style.visibility</p:attrName>
                                        </p:attrNameLst>
                                      </p:cBhvr>
                                      <p:to>
                                        <p:strVal val="visible"/>
                                      </p:to>
                                    </p:set>
                                    <p:anim calcmode="lin" valueType="num">
                                      <p:cBhvr additive="base">
                                        <p:cTn id="25"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lstStyle/>
          <a:p>
            <a:r>
              <a:rPr lang="tr-TR" dirty="0">
                <a:sym typeface="Wingdings" panose="05000000000000000000" pitchFamily="2" charset="2"/>
              </a:rPr>
              <a:t></a:t>
            </a:r>
            <a:r>
              <a:rPr lang="tr-TR" dirty="0"/>
              <a:t>  </a:t>
            </a:r>
            <a:r>
              <a:rPr lang="tr-TR" b="1" dirty="0" err="1">
                <a:latin typeface="Bell MT" panose="02020503060305020303" pitchFamily="18" charset="0"/>
              </a:rPr>
              <a:t>Check</a:t>
            </a:r>
            <a:r>
              <a:rPr lang="tr-TR" b="1" dirty="0">
                <a:latin typeface="Bell MT" panose="02020503060305020303" pitchFamily="18" charset="0"/>
              </a:rPr>
              <a:t> Point</a:t>
            </a:r>
            <a:endParaRPr lang="en-US" b="1" dirty="0">
              <a:latin typeface="Bell MT" panose="02020503060305020303" pitchFamily="18" charset="0"/>
            </a:endParaRPr>
          </a:p>
        </p:txBody>
      </p:sp>
      <p:sp>
        <p:nvSpPr>
          <p:cNvPr id="3" name="Content Placeholder 2"/>
          <p:cNvSpPr>
            <a:spLocks noGrp="1"/>
          </p:cNvSpPr>
          <p:nvPr>
            <p:ph idx="1"/>
          </p:nvPr>
        </p:nvSpPr>
        <p:spPr>
          <a:xfrm>
            <a:off x="685800" y="1657349"/>
            <a:ext cx="7573080" cy="4741863"/>
          </a:xfrm>
        </p:spPr>
        <p:txBody>
          <a:bodyPr>
            <a:noAutofit/>
          </a:bodyPr>
          <a:lstStyle/>
          <a:p>
            <a:r>
              <a:rPr lang="en-US" sz="2000" noProof="1">
                <a:latin typeface="Calibri" panose="020F0502020204030204" pitchFamily="34" charset="0"/>
                <a:cs typeface="Calibri" panose="020F0502020204030204" pitchFamily="34" charset="0"/>
              </a:rPr>
              <a:t>Convert the following </a:t>
            </a:r>
            <a:r>
              <a:rPr lang="en-US" sz="2000" b="1" noProof="1">
                <a:latin typeface="Calibri" panose="020F0502020204030204" pitchFamily="34" charset="0"/>
                <a:cs typeface="Calibri" panose="020F0502020204030204" pitchFamily="34" charset="0"/>
              </a:rPr>
              <a:t>for</a:t>
            </a:r>
            <a:r>
              <a:rPr lang="en-US" sz="2000" noProof="1">
                <a:latin typeface="Calibri" panose="020F0502020204030204" pitchFamily="34" charset="0"/>
                <a:cs typeface="Calibri" panose="020F0502020204030204" pitchFamily="34" charset="0"/>
              </a:rPr>
              <a:t> loop statement to a </a:t>
            </a:r>
            <a:r>
              <a:rPr lang="en-US" sz="2000" b="1" noProof="1">
                <a:latin typeface="Calibri" panose="020F0502020204030204" pitchFamily="34" charset="0"/>
                <a:cs typeface="Calibri" panose="020F0502020204030204" pitchFamily="34" charset="0"/>
              </a:rPr>
              <a:t>while</a:t>
            </a:r>
            <a:r>
              <a:rPr lang="en-US" sz="2000" noProof="1">
                <a:latin typeface="Calibri" panose="020F0502020204030204" pitchFamily="34" charset="0"/>
                <a:cs typeface="Calibri" panose="020F0502020204030204" pitchFamily="34" charset="0"/>
              </a:rPr>
              <a:t> loop and to a </a:t>
            </a:r>
            <a:r>
              <a:rPr lang="en-US" sz="2000" b="1" noProof="1">
                <a:latin typeface="Calibri" panose="020F0502020204030204" pitchFamily="34" charset="0"/>
                <a:cs typeface="Calibri" panose="020F0502020204030204" pitchFamily="34" charset="0"/>
              </a:rPr>
              <a:t>do-while</a:t>
            </a:r>
            <a:r>
              <a:rPr lang="en-US" sz="2000" noProof="1">
                <a:latin typeface="Calibri" panose="020F0502020204030204" pitchFamily="34" charset="0"/>
                <a:cs typeface="Calibri" panose="020F0502020204030204" pitchFamily="34" charset="0"/>
              </a:rPr>
              <a:t> loop:</a:t>
            </a:r>
            <a:br>
              <a:rPr lang="en-US" sz="2000" noProof="1">
                <a:latin typeface="Calibri" panose="020F0502020204030204" pitchFamily="34" charset="0"/>
                <a:cs typeface="Calibri" panose="020F0502020204030204" pitchFamily="34" charset="0"/>
              </a:rPr>
            </a:br>
            <a:br>
              <a:rPr lang="en-US" sz="1600" noProof="1">
                <a:latin typeface="Consolas" panose="020B0609020204030204" pitchFamily="49" charset="0"/>
                <a:cs typeface="Calibri" panose="020F0502020204030204" pitchFamily="34" charset="0"/>
              </a:rPr>
            </a:br>
            <a:r>
              <a:rPr lang="en-US" sz="1600" noProof="1">
                <a:latin typeface="Consolas" panose="020B0609020204030204" pitchFamily="49" charset="0"/>
                <a:cs typeface="Calibri" panose="020F0502020204030204" pitchFamily="34" charset="0"/>
              </a:rPr>
              <a:t>long sum = 0;</a:t>
            </a:r>
            <a:br>
              <a:rPr lang="en-US" sz="1600" noProof="1">
                <a:latin typeface="Consolas" panose="020B0609020204030204" pitchFamily="49" charset="0"/>
                <a:cs typeface="Calibri" panose="020F0502020204030204" pitchFamily="34" charset="0"/>
              </a:rPr>
            </a:br>
            <a:r>
              <a:rPr lang="en-US" sz="1600" noProof="1">
                <a:latin typeface="Consolas" panose="020B0609020204030204" pitchFamily="49" charset="0"/>
                <a:cs typeface="Calibri" panose="020F0502020204030204" pitchFamily="34" charset="0"/>
              </a:rPr>
              <a:t>for (int i = 0; i &lt;= 1000; i++)</a:t>
            </a:r>
            <a:br>
              <a:rPr lang="en-US" sz="1600" noProof="1">
                <a:latin typeface="Consolas" panose="020B0609020204030204" pitchFamily="49" charset="0"/>
                <a:cs typeface="Calibri" panose="020F0502020204030204" pitchFamily="34" charset="0"/>
              </a:rPr>
            </a:br>
            <a:r>
              <a:rPr lang="en-US" sz="1600" noProof="1">
                <a:latin typeface="Consolas" panose="020B0609020204030204" pitchFamily="49" charset="0"/>
                <a:cs typeface="Calibri" panose="020F0502020204030204" pitchFamily="34" charset="0"/>
              </a:rPr>
              <a:t>  sum = sum + i;</a:t>
            </a:r>
            <a:br>
              <a:rPr lang="en-US" sz="1600" noProof="1">
                <a:latin typeface="Consolas" panose="020B0609020204030204" pitchFamily="49" charset="0"/>
                <a:cs typeface="Calibri" panose="020F0502020204030204" pitchFamily="34" charset="0"/>
              </a:rPr>
            </a:br>
            <a:endParaRPr lang="en-US" sz="1600" noProof="1">
              <a:latin typeface="Consolas" panose="020B0609020204030204" pitchFamily="49" charset="0"/>
              <a:cs typeface="Calibri" panose="020F0502020204030204" pitchFamily="34" charset="0"/>
            </a:endParaRPr>
          </a:p>
          <a:p>
            <a:pPr marL="0" indent="0">
              <a:buNone/>
            </a:pPr>
            <a:r>
              <a:rPr lang="en-US" sz="2000" b="1" noProof="1">
                <a:solidFill>
                  <a:srgbClr val="92D050"/>
                </a:solidFill>
                <a:latin typeface="Calibri" panose="020F0502020204030204" pitchFamily="34" charset="0"/>
                <a:cs typeface="Calibri" panose="020F0502020204030204" pitchFamily="34" charset="0"/>
              </a:rPr>
              <a:t>      &lt;--- ANSWER ---&gt;</a:t>
            </a:r>
          </a:p>
          <a:p>
            <a:r>
              <a:rPr lang="en-US" sz="1600" u="sng" noProof="1">
                <a:solidFill>
                  <a:srgbClr val="0070C0"/>
                </a:solidFill>
                <a:latin typeface="Consolas" panose="020B0609020204030204" pitchFamily="49" charset="0"/>
                <a:cs typeface="Calibri" panose="020F0502020204030204" pitchFamily="34" charset="0"/>
              </a:rPr>
              <a:t>while loop:</a:t>
            </a:r>
            <a:r>
              <a:rPr lang="en-US" sz="1600" noProof="1">
                <a:solidFill>
                  <a:srgbClr val="0070C0"/>
                </a:solidFill>
                <a:latin typeface="Consolas" panose="020B0609020204030204" pitchFamily="49" charset="0"/>
                <a:cs typeface="Calibri" panose="020F0502020204030204" pitchFamily="34" charset="0"/>
              </a:rPr>
              <a:t>                     </a:t>
            </a:r>
            <a:r>
              <a:rPr lang="en-US" sz="1600" u="sng" noProof="1">
                <a:solidFill>
                  <a:srgbClr val="0070C0"/>
                </a:solidFill>
                <a:latin typeface="Consolas" panose="020B0609020204030204" pitchFamily="49" charset="0"/>
                <a:cs typeface="Calibri" panose="020F0502020204030204" pitchFamily="34" charset="0"/>
              </a:rPr>
              <a:t>do-while loop:</a:t>
            </a:r>
            <a:br>
              <a:rPr lang="en-US" sz="1600" noProof="1">
                <a:solidFill>
                  <a:srgbClr val="0070C0"/>
                </a:solidFill>
                <a:latin typeface="Consolas" panose="020B0609020204030204" pitchFamily="49" charset="0"/>
                <a:cs typeface="Calibri" panose="020F0502020204030204" pitchFamily="34" charset="0"/>
              </a:rPr>
            </a:br>
            <a:br>
              <a:rPr lang="en-US" sz="800" noProof="1">
                <a:solidFill>
                  <a:srgbClr val="0070C0"/>
                </a:solidFill>
                <a:latin typeface="Consolas" panose="020B0609020204030204" pitchFamily="49" charset="0"/>
                <a:cs typeface="Calibri" panose="020F0502020204030204" pitchFamily="34" charset="0"/>
              </a:rPr>
            </a:br>
            <a:r>
              <a:rPr lang="en-US" sz="1600" noProof="1">
                <a:solidFill>
                  <a:srgbClr val="0070C0"/>
                </a:solidFill>
                <a:latin typeface="Consolas" panose="020B0609020204030204" pitchFamily="49" charset="0"/>
                <a:cs typeface="Calibri" panose="020F0502020204030204" pitchFamily="34" charset="0"/>
              </a:rPr>
              <a:t>long sum = 0;                   long sum = 0;</a:t>
            </a:r>
            <a:br>
              <a:rPr lang="en-US" sz="1600" noProof="1">
                <a:solidFill>
                  <a:srgbClr val="0070C0"/>
                </a:solidFill>
                <a:latin typeface="Consolas" panose="020B0609020204030204" pitchFamily="49" charset="0"/>
                <a:cs typeface="Calibri" panose="020F0502020204030204" pitchFamily="34" charset="0"/>
              </a:rPr>
            </a:br>
            <a:r>
              <a:rPr lang="en-US" sz="1600" noProof="1">
                <a:solidFill>
                  <a:srgbClr val="0070C0"/>
                </a:solidFill>
                <a:latin typeface="Consolas" panose="020B0609020204030204" pitchFamily="49" charset="0"/>
                <a:cs typeface="Calibri" panose="020F0502020204030204" pitchFamily="34" charset="0"/>
              </a:rPr>
              <a:t>int i=0;                        int i = 0;</a:t>
            </a:r>
            <a:br>
              <a:rPr lang="en-US" sz="1600" noProof="1">
                <a:solidFill>
                  <a:srgbClr val="0070C0"/>
                </a:solidFill>
                <a:latin typeface="Consolas" panose="020B0609020204030204" pitchFamily="49" charset="0"/>
                <a:cs typeface="Calibri" panose="020F0502020204030204" pitchFamily="34" charset="0"/>
              </a:rPr>
            </a:br>
            <a:r>
              <a:rPr lang="en-US" sz="1600" noProof="1">
                <a:solidFill>
                  <a:srgbClr val="0070C0"/>
                </a:solidFill>
                <a:latin typeface="Consolas" panose="020B0609020204030204" pitchFamily="49" charset="0"/>
                <a:cs typeface="Calibri" panose="020F0502020204030204" pitchFamily="34" charset="0"/>
              </a:rPr>
              <a:t>while (i &lt;= 1000) {             do { </a:t>
            </a:r>
            <a:br>
              <a:rPr lang="en-US" sz="1600" noProof="1">
                <a:solidFill>
                  <a:srgbClr val="0070C0"/>
                </a:solidFill>
                <a:latin typeface="Consolas" panose="020B0609020204030204" pitchFamily="49" charset="0"/>
                <a:cs typeface="Calibri" panose="020F0502020204030204" pitchFamily="34" charset="0"/>
              </a:rPr>
            </a:br>
            <a:r>
              <a:rPr lang="en-US" sz="1600" noProof="1">
                <a:solidFill>
                  <a:srgbClr val="0070C0"/>
                </a:solidFill>
                <a:latin typeface="Consolas" panose="020B0609020204030204" pitchFamily="49" charset="0"/>
                <a:cs typeface="Calibri" panose="020F0502020204030204" pitchFamily="34" charset="0"/>
              </a:rPr>
              <a:t>  sum += i++;                     sum += i++;</a:t>
            </a:r>
            <a:br>
              <a:rPr lang="en-US" sz="1600" noProof="1">
                <a:solidFill>
                  <a:srgbClr val="0070C0"/>
                </a:solidFill>
                <a:latin typeface="Consolas" panose="020B0609020204030204" pitchFamily="49" charset="0"/>
                <a:cs typeface="Calibri" panose="020F0502020204030204" pitchFamily="34" charset="0"/>
              </a:rPr>
            </a:br>
            <a:r>
              <a:rPr lang="en-US" sz="1600" noProof="1">
                <a:solidFill>
                  <a:srgbClr val="0070C0"/>
                </a:solidFill>
                <a:latin typeface="Consolas" panose="020B0609020204030204" pitchFamily="49" charset="0"/>
                <a:cs typeface="Calibri" panose="020F0502020204030204" pitchFamily="34" charset="0"/>
              </a:rPr>
              <a:t>}                               }</a:t>
            </a:r>
            <a:br>
              <a:rPr lang="en-US" sz="1600" noProof="1">
                <a:solidFill>
                  <a:srgbClr val="0070C0"/>
                </a:solidFill>
                <a:latin typeface="Consolas" panose="020B0609020204030204" pitchFamily="49" charset="0"/>
                <a:cs typeface="Calibri" panose="020F0502020204030204" pitchFamily="34" charset="0"/>
              </a:rPr>
            </a:br>
            <a:r>
              <a:rPr lang="en-US" sz="1600" noProof="1">
                <a:solidFill>
                  <a:srgbClr val="0070C0"/>
                </a:solidFill>
                <a:latin typeface="Consolas" panose="020B0609020204030204" pitchFamily="49" charset="0"/>
                <a:cs typeface="Calibri" panose="020F0502020204030204" pitchFamily="34" charset="0"/>
              </a:rPr>
              <a:t>                                while (i &lt;= 1000);</a:t>
            </a:r>
          </a:p>
        </p:txBody>
      </p:sp>
      <p:sp>
        <p:nvSpPr>
          <p:cNvPr id="4" name="Slide Number Placeholder 3"/>
          <p:cNvSpPr>
            <a:spLocks noGrp="1"/>
          </p:cNvSpPr>
          <p:nvPr>
            <p:ph type="sldNum" sz="quarter" idx="11"/>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2B4AF139-9E8A-44AE-81CA-17BD068C2507}" type="slidenum">
              <a:rPr kumimoji="0" lang="en-US"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Arial" panose="020B0604020202020204" pitchFamily="34" charset="0"/>
              </a:rPr>
              <a:pPr marL="0" marR="0" lvl="0" indent="0" algn="r" defTabSz="914400" rtl="0" eaLnBrk="0" fontAlgn="base" latinLnBrk="0" hangingPunct="0">
                <a:lnSpc>
                  <a:spcPct val="100000"/>
                </a:lnSpc>
                <a:spcBef>
                  <a:spcPct val="0"/>
                </a:spcBef>
                <a:spcAft>
                  <a:spcPct val="0"/>
                </a:spcAft>
                <a:buClrTx/>
                <a:buSzTx/>
                <a:buFontTx/>
                <a:buNone/>
                <a:tabLst/>
                <a:defRPr/>
              </a:pPr>
              <a:t>51</a:t>
            </a:fld>
            <a:endPar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28598000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lstStyle/>
          <a:p>
            <a:r>
              <a:rPr lang="tr-TR" dirty="0">
                <a:sym typeface="Wingdings" panose="05000000000000000000" pitchFamily="2" charset="2"/>
              </a:rPr>
              <a:t></a:t>
            </a:r>
            <a:r>
              <a:rPr lang="tr-TR" dirty="0"/>
              <a:t>  </a:t>
            </a:r>
            <a:r>
              <a:rPr lang="tr-TR" b="1" dirty="0" err="1">
                <a:latin typeface="Bell MT" panose="02020503060305020303" pitchFamily="18" charset="0"/>
              </a:rPr>
              <a:t>Check</a:t>
            </a:r>
            <a:r>
              <a:rPr lang="tr-TR" b="1" dirty="0">
                <a:latin typeface="Bell MT" panose="02020503060305020303" pitchFamily="18" charset="0"/>
              </a:rPr>
              <a:t> Point</a:t>
            </a:r>
            <a:endParaRPr lang="en-US" b="1" dirty="0">
              <a:latin typeface="Bell MT" panose="02020503060305020303" pitchFamily="18" charset="0"/>
            </a:endParaRPr>
          </a:p>
        </p:txBody>
      </p:sp>
      <p:sp>
        <p:nvSpPr>
          <p:cNvPr id="3" name="Content Placeholder 2"/>
          <p:cNvSpPr>
            <a:spLocks noGrp="1"/>
          </p:cNvSpPr>
          <p:nvPr>
            <p:ph idx="1"/>
          </p:nvPr>
        </p:nvSpPr>
        <p:spPr>
          <a:xfrm>
            <a:off x="685800" y="1657349"/>
            <a:ext cx="7772400" cy="4741863"/>
          </a:xfrm>
        </p:spPr>
        <p:txBody>
          <a:bodyPr>
            <a:noAutofit/>
          </a:bodyPr>
          <a:lstStyle/>
          <a:p>
            <a:r>
              <a:rPr lang="en-US" sz="2000" dirty="0">
                <a:latin typeface="Calibri" panose="020F0502020204030204" pitchFamily="34" charset="0"/>
                <a:cs typeface="Calibri" panose="020F0502020204030204" pitchFamily="34" charset="0"/>
              </a:rPr>
              <a:t>Count the number of iterations in the following loops.</a:t>
            </a:r>
            <a:br>
              <a:rPr lang="tr-TR" sz="2000" dirty="0">
                <a:latin typeface="Calibri" panose="020F0502020204030204" pitchFamily="34" charset="0"/>
                <a:cs typeface="Calibri" panose="020F0502020204030204" pitchFamily="34" charset="0"/>
              </a:rPr>
            </a:br>
            <a:br>
              <a:rPr lang="tr-TR" sz="1600" dirty="0">
                <a:latin typeface="Consolas" panose="020B0609020204030204" pitchFamily="49" charset="0"/>
                <a:cs typeface="Calibri" panose="020F0502020204030204" pitchFamily="34" charset="0"/>
              </a:rPr>
            </a:br>
            <a:r>
              <a:rPr lang="en-US" sz="1600" b="1" dirty="0">
                <a:latin typeface="Consolas" panose="020B0609020204030204" pitchFamily="49" charset="0"/>
                <a:cs typeface="Calibri" panose="020F0502020204030204" pitchFamily="34" charset="0"/>
              </a:rPr>
              <a:t>(a)</a:t>
            </a:r>
            <a:r>
              <a:rPr lang="tr-TR" sz="1600" dirty="0">
                <a:latin typeface="Consolas" panose="020B0609020204030204" pitchFamily="49" charset="0"/>
                <a:cs typeface="Calibri" panose="020F0502020204030204" pitchFamily="34" charset="0"/>
              </a:rPr>
              <a:t> </a:t>
            </a:r>
            <a:r>
              <a:rPr lang="en-US" sz="1600" dirty="0">
                <a:latin typeface="Consolas" panose="020B0609020204030204" pitchFamily="49" charset="0"/>
                <a:cs typeface="Calibri" panose="020F0502020204030204" pitchFamily="34" charset="0"/>
              </a:rPr>
              <a:t>int count = 0;</a:t>
            </a:r>
            <a:r>
              <a:rPr lang="tr-TR" sz="1600" dirty="0">
                <a:latin typeface="Consolas" panose="020B0609020204030204" pitchFamily="49" charset="0"/>
                <a:cs typeface="Calibri" panose="020F0502020204030204" pitchFamily="34" charset="0"/>
              </a:rPr>
              <a:t>               </a:t>
            </a:r>
            <a:r>
              <a:rPr lang="en-US" sz="1600" b="1" dirty="0">
                <a:latin typeface="Consolas" panose="020B0609020204030204" pitchFamily="49" charset="0"/>
                <a:cs typeface="Calibri" panose="020F0502020204030204" pitchFamily="34" charset="0"/>
              </a:rPr>
              <a:t>(b)</a:t>
            </a:r>
            <a:r>
              <a:rPr lang="tr-TR" sz="1600" dirty="0">
                <a:latin typeface="Consolas" panose="020B0609020204030204" pitchFamily="49" charset="0"/>
                <a:cs typeface="Calibri" panose="020F0502020204030204" pitchFamily="34" charset="0"/>
              </a:rPr>
              <a:t> </a:t>
            </a:r>
            <a:r>
              <a:rPr lang="en-US" sz="1600" dirty="0">
                <a:latin typeface="Consolas" panose="020B0609020204030204" pitchFamily="49" charset="0"/>
                <a:cs typeface="Calibri" panose="020F0502020204030204" pitchFamily="34" charset="0"/>
              </a:rPr>
              <a:t>for (int count = 0;</a:t>
            </a:r>
            <a:br>
              <a:rPr lang="tr-TR" sz="1600" dirty="0">
                <a:latin typeface="Consolas" panose="020B0609020204030204" pitchFamily="49" charset="0"/>
                <a:cs typeface="Calibri" panose="020F0502020204030204" pitchFamily="34" charset="0"/>
              </a:rPr>
            </a:br>
            <a:r>
              <a:rPr lang="tr-TR" sz="1600" dirty="0">
                <a:latin typeface="Consolas" panose="020B0609020204030204" pitchFamily="49" charset="0"/>
                <a:cs typeface="Calibri" panose="020F0502020204030204" pitchFamily="34" charset="0"/>
              </a:rPr>
              <a:t>    </a:t>
            </a:r>
            <a:r>
              <a:rPr lang="en-US" sz="1600" dirty="0">
                <a:latin typeface="Consolas" panose="020B0609020204030204" pitchFamily="49" charset="0"/>
                <a:cs typeface="Calibri" panose="020F0502020204030204" pitchFamily="34" charset="0"/>
              </a:rPr>
              <a:t>while (count &lt; n) {</a:t>
            </a:r>
            <a:r>
              <a:rPr lang="tr-TR" sz="1600" dirty="0">
                <a:latin typeface="Consolas" panose="020B0609020204030204" pitchFamily="49" charset="0"/>
                <a:cs typeface="Calibri" panose="020F0502020204030204" pitchFamily="34" charset="0"/>
              </a:rPr>
              <a:t>                </a:t>
            </a:r>
            <a:r>
              <a:rPr lang="en-US" sz="1600" dirty="0">
                <a:latin typeface="Consolas" panose="020B0609020204030204" pitchFamily="49" charset="0"/>
                <a:cs typeface="Calibri" panose="020F0502020204030204" pitchFamily="34" charset="0"/>
              </a:rPr>
              <a:t>count &lt;= n; count++) {</a:t>
            </a:r>
            <a:br>
              <a:rPr lang="tr-TR" sz="1600" dirty="0">
                <a:latin typeface="Consolas" panose="020B0609020204030204" pitchFamily="49" charset="0"/>
                <a:cs typeface="Calibri" panose="020F0502020204030204" pitchFamily="34" charset="0"/>
              </a:rPr>
            </a:br>
            <a:r>
              <a:rPr lang="tr-TR" sz="1600" dirty="0">
                <a:latin typeface="Consolas" panose="020B0609020204030204" pitchFamily="49" charset="0"/>
                <a:cs typeface="Calibri" panose="020F0502020204030204" pitchFamily="34" charset="0"/>
              </a:rPr>
              <a:t>      </a:t>
            </a:r>
            <a:r>
              <a:rPr lang="en-US" sz="1600" dirty="0">
                <a:latin typeface="Consolas" panose="020B0609020204030204" pitchFamily="49" charset="0"/>
                <a:cs typeface="Calibri" panose="020F0502020204030204" pitchFamily="34" charset="0"/>
              </a:rPr>
              <a:t>count++;</a:t>
            </a:r>
            <a:r>
              <a:rPr lang="tr-TR" sz="1600" dirty="0">
                <a:latin typeface="Consolas" panose="020B0609020204030204" pitchFamily="49" charset="0"/>
                <a:cs typeface="Calibri" panose="020F0502020204030204" pitchFamily="34" charset="0"/>
              </a:rPr>
              <a:t>                       }</a:t>
            </a:r>
            <a:br>
              <a:rPr lang="tr-TR" sz="1600" dirty="0">
                <a:latin typeface="Consolas" panose="020B0609020204030204" pitchFamily="49" charset="0"/>
                <a:cs typeface="Calibri" panose="020F0502020204030204" pitchFamily="34" charset="0"/>
              </a:rPr>
            </a:br>
            <a:r>
              <a:rPr lang="tr-TR" sz="1600" dirty="0">
                <a:latin typeface="Consolas" panose="020B0609020204030204" pitchFamily="49" charset="0"/>
                <a:cs typeface="Calibri" panose="020F0502020204030204" pitchFamily="34" charset="0"/>
              </a:rPr>
              <a:t>    </a:t>
            </a:r>
            <a:r>
              <a:rPr lang="en-US" sz="1600" dirty="0">
                <a:latin typeface="Consolas" panose="020B0609020204030204" pitchFamily="49" charset="0"/>
                <a:cs typeface="Calibri" panose="020F0502020204030204" pitchFamily="34" charset="0"/>
              </a:rPr>
              <a:t>}</a:t>
            </a:r>
            <a:br>
              <a:rPr lang="tr-TR" sz="1600" dirty="0">
                <a:latin typeface="Consolas" panose="020B0609020204030204" pitchFamily="49" charset="0"/>
                <a:cs typeface="Calibri" panose="020F0502020204030204" pitchFamily="34" charset="0"/>
              </a:rPr>
            </a:br>
            <a:br>
              <a:rPr lang="tr-TR" sz="1600" dirty="0">
                <a:latin typeface="Consolas" panose="020B0609020204030204" pitchFamily="49" charset="0"/>
                <a:cs typeface="Calibri" panose="020F0502020204030204" pitchFamily="34" charset="0"/>
              </a:rPr>
            </a:br>
            <a:r>
              <a:rPr lang="en-US" sz="1600" b="1" dirty="0">
                <a:latin typeface="Consolas" panose="020B0609020204030204" pitchFamily="49" charset="0"/>
                <a:cs typeface="Calibri" panose="020F0502020204030204" pitchFamily="34" charset="0"/>
              </a:rPr>
              <a:t>(c)</a:t>
            </a:r>
            <a:r>
              <a:rPr lang="tr-TR" sz="1600" dirty="0">
                <a:latin typeface="Consolas" panose="020B0609020204030204" pitchFamily="49" charset="0"/>
                <a:cs typeface="Calibri" panose="020F0502020204030204" pitchFamily="34" charset="0"/>
              </a:rPr>
              <a:t> </a:t>
            </a:r>
            <a:r>
              <a:rPr lang="en-US" sz="1600" dirty="0">
                <a:latin typeface="Consolas" panose="020B0609020204030204" pitchFamily="49" charset="0"/>
                <a:cs typeface="Calibri" panose="020F0502020204030204" pitchFamily="34" charset="0"/>
              </a:rPr>
              <a:t>int count = 5;</a:t>
            </a:r>
            <a:r>
              <a:rPr lang="tr-TR" sz="1600" dirty="0">
                <a:latin typeface="Consolas" panose="020B0609020204030204" pitchFamily="49" charset="0"/>
                <a:cs typeface="Calibri" panose="020F0502020204030204" pitchFamily="34" charset="0"/>
              </a:rPr>
              <a:t>               </a:t>
            </a:r>
            <a:r>
              <a:rPr lang="en-US" sz="1600" b="1" dirty="0">
                <a:latin typeface="Consolas" panose="020B0609020204030204" pitchFamily="49" charset="0"/>
                <a:cs typeface="Calibri" panose="020F0502020204030204" pitchFamily="34" charset="0"/>
              </a:rPr>
              <a:t>(d)</a:t>
            </a:r>
            <a:r>
              <a:rPr lang="tr-TR" sz="1600" dirty="0">
                <a:latin typeface="Consolas" panose="020B0609020204030204" pitchFamily="49" charset="0"/>
                <a:cs typeface="Calibri" panose="020F0502020204030204" pitchFamily="34" charset="0"/>
              </a:rPr>
              <a:t> </a:t>
            </a:r>
            <a:r>
              <a:rPr lang="en-US" sz="1600" dirty="0">
                <a:latin typeface="Consolas" panose="020B0609020204030204" pitchFamily="49" charset="0"/>
                <a:cs typeface="Calibri" panose="020F0502020204030204" pitchFamily="34" charset="0"/>
              </a:rPr>
              <a:t>int count = 5;</a:t>
            </a:r>
            <a:br>
              <a:rPr lang="tr-TR" sz="1600" dirty="0">
                <a:latin typeface="Consolas" panose="020B0609020204030204" pitchFamily="49" charset="0"/>
                <a:cs typeface="Calibri" panose="020F0502020204030204" pitchFamily="34" charset="0"/>
              </a:rPr>
            </a:br>
            <a:r>
              <a:rPr lang="tr-TR" sz="1600" dirty="0">
                <a:latin typeface="Consolas" panose="020B0609020204030204" pitchFamily="49" charset="0"/>
                <a:cs typeface="Calibri" panose="020F0502020204030204" pitchFamily="34" charset="0"/>
              </a:rPr>
              <a:t>    </a:t>
            </a:r>
            <a:r>
              <a:rPr lang="en-US" sz="1600" dirty="0">
                <a:latin typeface="Consolas" panose="020B0609020204030204" pitchFamily="49" charset="0"/>
                <a:cs typeface="Calibri" panose="020F0502020204030204" pitchFamily="34" charset="0"/>
              </a:rPr>
              <a:t>while (count &lt; n) {</a:t>
            </a:r>
            <a:r>
              <a:rPr lang="tr-TR" sz="1600" dirty="0">
                <a:latin typeface="Consolas" panose="020B0609020204030204" pitchFamily="49" charset="0"/>
                <a:cs typeface="Calibri" panose="020F0502020204030204" pitchFamily="34" charset="0"/>
              </a:rPr>
              <a:t>              </a:t>
            </a:r>
            <a:r>
              <a:rPr lang="en-US" sz="1600" dirty="0">
                <a:latin typeface="Consolas" panose="020B0609020204030204" pitchFamily="49" charset="0"/>
                <a:cs typeface="Calibri" panose="020F0502020204030204" pitchFamily="34" charset="0"/>
              </a:rPr>
              <a:t>while (count &lt; n) {</a:t>
            </a:r>
            <a:br>
              <a:rPr lang="tr-TR" sz="1600" dirty="0">
                <a:latin typeface="Consolas" panose="020B0609020204030204" pitchFamily="49" charset="0"/>
                <a:cs typeface="Calibri" panose="020F0502020204030204" pitchFamily="34" charset="0"/>
              </a:rPr>
            </a:br>
            <a:r>
              <a:rPr lang="en-US" sz="1600" dirty="0">
                <a:latin typeface="Consolas" panose="020B0609020204030204" pitchFamily="49" charset="0"/>
                <a:cs typeface="Calibri" panose="020F0502020204030204" pitchFamily="34" charset="0"/>
              </a:rPr>
              <a:t>  </a:t>
            </a:r>
            <a:r>
              <a:rPr lang="tr-TR" sz="1600" dirty="0">
                <a:latin typeface="Consolas" panose="020B0609020204030204" pitchFamily="49" charset="0"/>
                <a:cs typeface="Calibri" panose="020F0502020204030204" pitchFamily="34" charset="0"/>
              </a:rPr>
              <a:t>    </a:t>
            </a:r>
            <a:r>
              <a:rPr lang="en-US" sz="1600" dirty="0">
                <a:latin typeface="Consolas" panose="020B0609020204030204" pitchFamily="49" charset="0"/>
                <a:cs typeface="Calibri" panose="020F0502020204030204" pitchFamily="34" charset="0"/>
              </a:rPr>
              <a:t>count++;</a:t>
            </a:r>
            <a:r>
              <a:rPr lang="tr-TR" sz="1600" dirty="0">
                <a:latin typeface="Consolas" panose="020B0609020204030204" pitchFamily="49" charset="0"/>
                <a:cs typeface="Calibri" panose="020F0502020204030204" pitchFamily="34" charset="0"/>
              </a:rPr>
              <a:t>                         </a:t>
            </a:r>
            <a:r>
              <a:rPr lang="en-US" sz="1600" dirty="0">
                <a:latin typeface="Consolas" panose="020B0609020204030204" pitchFamily="49" charset="0"/>
                <a:cs typeface="Calibri" panose="020F0502020204030204" pitchFamily="34" charset="0"/>
              </a:rPr>
              <a:t>count = count + 3;</a:t>
            </a:r>
            <a:br>
              <a:rPr lang="tr-TR" sz="1600" dirty="0">
                <a:latin typeface="Consolas" panose="020B0609020204030204" pitchFamily="49" charset="0"/>
                <a:cs typeface="Calibri" panose="020F0502020204030204" pitchFamily="34" charset="0"/>
              </a:rPr>
            </a:br>
            <a:r>
              <a:rPr lang="tr-TR" sz="1600" dirty="0">
                <a:latin typeface="Consolas" panose="020B0609020204030204" pitchFamily="49" charset="0"/>
                <a:cs typeface="Calibri" panose="020F0502020204030204" pitchFamily="34" charset="0"/>
              </a:rPr>
              <a:t>    </a:t>
            </a:r>
            <a:r>
              <a:rPr lang="en-US" sz="1600" dirty="0">
                <a:latin typeface="Consolas" panose="020B0609020204030204" pitchFamily="49" charset="0"/>
                <a:cs typeface="Calibri" panose="020F0502020204030204" pitchFamily="34" charset="0"/>
              </a:rPr>
              <a:t>}</a:t>
            </a:r>
            <a:r>
              <a:rPr lang="tr-TR" sz="1600" dirty="0">
                <a:latin typeface="Consolas" panose="020B0609020204030204" pitchFamily="49" charset="0"/>
                <a:cs typeface="Calibri" panose="020F0502020204030204" pitchFamily="34" charset="0"/>
              </a:rPr>
              <a:t>                                }</a:t>
            </a:r>
            <a:br>
              <a:rPr lang="tr-TR" sz="1600" dirty="0">
                <a:latin typeface="Consolas" panose="020B0609020204030204" pitchFamily="49" charset="0"/>
                <a:cs typeface="Calibri" panose="020F0502020204030204" pitchFamily="34" charset="0"/>
              </a:rPr>
            </a:br>
            <a:endParaRPr lang="tr-TR" sz="1600" dirty="0">
              <a:latin typeface="Consolas" panose="020B0609020204030204" pitchFamily="49" charset="0"/>
              <a:cs typeface="Calibri" panose="020F0502020204030204" pitchFamily="34" charset="0"/>
            </a:endParaRPr>
          </a:p>
          <a:p>
            <a:pPr marL="0" indent="0">
              <a:buNone/>
            </a:pPr>
            <a:r>
              <a:rPr lang="tr-TR" sz="2000" b="1" dirty="0">
                <a:solidFill>
                  <a:srgbClr val="92D050"/>
                </a:solidFill>
                <a:latin typeface="Calibri" panose="020F0502020204030204" pitchFamily="34" charset="0"/>
                <a:cs typeface="Calibri" panose="020F0502020204030204" pitchFamily="34" charset="0"/>
              </a:rPr>
              <a:t>      &lt;--- ANSWER ---&gt;</a:t>
            </a:r>
          </a:p>
          <a:p>
            <a:r>
              <a:rPr lang="en-US" sz="1600" dirty="0">
                <a:solidFill>
                  <a:srgbClr val="0070C0"/>
                </a:solidFill>
                <a:latin typeface="Consolas" panose="020B0609020204030204" pitchFamily="49" charset="0"/>
                <a:cs typeface="Calibri" panose="020F0502020204030204" pitchFamily="34" charset="0"/>
              </a:rPr>
              <a:t>(a)</a:t>
            </a:r>
            <a:r>
              <a:rPr lang="tr-TR" sz="1600" dirty="0">
                <a:solidFill>
                  <a:srgbClr val="0070C0"/>
                </a:solidFill>
                <a:latin typeface="Consolas" panose="020B0609020204030204" pitchFamily="49" charset="0"/>
                <a:cs typeface="Calibri" panose="020F0502020204030204" pitchFamily="34" charset="0"/>
              </a:rPr>
              <a:t> </a:t>
            </a:r>
            <a:r>
              <a:rPr lang="en-US" sz="1600" dirty="0">
                <a:solidFill>
                  <a:srgbClr val="0070C0"/>
                </a:solidFill>
                <a:latin typeface="Consolas" panose="020B0609020204030204" pitchFamily="49" charset="0"/>
                <a:cs typeface="Calibri" panose="020F0502020204030204" pitchFamily="34" charset="0"/>
              </a:rPr>
              <a:t>n times</a:t>
            </a:r>
            <a:r>
              <a:rPr lang="tr-TR" sz="1600" dirty="0">
                <a:solidFill>
                  <a:srgbClr val="0070C0"/>
                </a:solidFill>
                <a:latin typeface="Consolas" panose="020B0609020204030204" pitchFamily="49" charset="0"/>
                <a:cs typeface="Calibri" panose="020F0502020204030204" pitchFamily="34" charset="0"/>
              </a:rPr>
              <a:t>                      </a:t>
            </a:r>
            <a:r>
              <a:rPr lang="en-US" sz="1600" dirty="0">
                <a:solidFill>
                  <a:srgbClr val="0070C0"/>
                </a:solidFill>
                <a:latin typeface="Consolas" panose="020B0609020204030204" pitchFamily="49" charset="0"/>
                <a:cs typeface="Calibri" panose="020F0502020204030204" pitchFamily="34" charset="0"/>
              </a:rPr>
              <a:t>(b)</a:t>
            </a:r>
            <a:r>
              <a:rPr lang="tr-TR" sz="1600" dirty="0">
                <a:solidFill>
                  <a:srgbClr val="0070C0"/>
                </a:solidFill>
                <a:latin typeface="Consolas" panose="020B0609020204030204" pitchFamily="49" charset="0"/>
                <a:cs typeface="Calibri" panose="020F0502020204030204" pitchFamily="34" charset="0"/>
              </a:rPr>
              <a:t> </a:t>
            </a:r>
            <a:r>
              <a:rPr lang="en-US" sz="1600" dirty="0">
                <a:solidFill>
                  <a:srgbClr val="0070C0"/>
                </a:solidFill>
                <a:latin typeface="Consolas" panose="020B0609020204030204" pitchFamily="49" charset="0"/>
                <a:cs typeface="Calibri" panose="020F0502020204030204" pitchFamily="34" charset="0"/>
              </a:rPr>
              <a:t>n+1 times</a:t>
            </a:r>
            <a:br>
              <a:rPr lang="tr-TR" sz="1600" dirty="0">
                <a:solidFill>
                  <a:srgbClr val="0070C0"/>
                </a:solidFill>
                <a:latin typeface="Consolas" panose="020B0609020204030204" pitchFamily="49" charset="0"/>
                <a:cs typeface="Calibri" panose="020F0502020204030204" pitchFamily="34" charset="0"/>
              </a:rPr>
            </a:br>
            <a:br>
              <a:rPr lang="tr-TR" sz="1600" dirty="0">
                <a:solidFill>
                  <a:srgbClr val="0070C0"/>
                </a:solidFill>
                <a:latin typeface="Consolas" panose="020B0609020204030204" pitchFamily="49" charset="0"/>
                <a:cs typeface="Calibri" panose="020F0502020204030204" pitchFamily="34" charset="0"/>
              </a:rPr>
            </a:br>
            <a:r>
              <a:rPr lang="en-US" sz="1600" dirty="0">
                <a:solidFill>
                  <a:srgbClr val="0070C0"/>
                </a:solidFill>
                <a:latin typeface="Consolas" panose="020B0609020204030204" pitchFamily="49" charset="0"/>
                <a:cs typeface="Calibri" panose="020F0502020204030204" pitchFamily="34" charset="0"/>
              </a:rPr>
              <a:t>(</a:t>
            </a:r>
            <a:r>
              <a:rPr lang="tr-TR" sz="1600" dirty="0">
                <a:solidFill>
                  <a:srgbClr val="0070C0"/>
                </a:solidFill>
                <a:latin typeface="Consolas" panose="020B0609020204030204" pitchFamily="49" charset="0"/>
                <a:cs typeface="Calibri" panose="020F0502020204030204" pitchFamily="34" charset="0"/>
              </a:rPr>
              <a:t>c</a:t>
            </a:r>
            <a:r>
              <a:rPr lang="en-US" sz="1600" dirty="0">
                <a:solidFill>
                  <a:srgbClr val="0070C0"/>
                </a:solidFill>
                <a:latin typeface="Consolas" panose="020B0609020204030204" pitchFamily="49" charset="0"/>
                <a:cs typeface="Calibri" panose="020F0502020204030204" pitchFamily="34" charset="0"/>
              </a:rPr>
              <a:t>)</a:t>
            </a:r>
            <a:r>
              <a:rPr lang="tr-TR" sz="1600" dirty="0">
                <a:solidFill>
                  <a:srgbClr val="0070C0"/>
                </a:solidFill>
                <a:latin typeface="Consolas" panose="020B0609020204030204" pitchFamily="49" charset="0"/>
                <a:cs typeface="Calibri" panose="020F0502020204030204" pitchFamily="34" charset="0"/>
              </a:rPr>
              <a:t> </a:t>
            </a:r>
            <a:r>
              <a:rPr lang="en-US" sz="1600" dirty="0">
                <a:solidFill>
                  <a:srgbClr val="0070C0"/>
                </a:solidFill>
                <a:latin typeface="Consolas" panose="020B0609020204030204" pitchFamily="49" charset="0"/>
                <a:cs typeface="Calibri" panose="020F0502020204030204" pitchFamily="34" charset="0"/>
              </a:rPr>
              <a:t>n-5 times</a:t>
            </a:r>
            <a:r>
              <a:rPr lang="tr-TR" sz="1600" dirty="0">
                <a:solidFill>
                  <a:srgbClr val="0070C0"/>
                </a:solidFill>
                <a:latin typeface="Consolas" panose="020B0609020204030204" pitchFamily="49" charset="0"/>
                <a:cs typeface="Calibri" panose="020F0502020204030204" pitchFamily="34" charset="0"/>
              </a:rPr>
              <a:t>                    </a:t>
            </a:r>
            <a:r>
              <a:rPr lang="en-US" sz="1600" dirty="0">
                <a:solidFill>
                  <a:srgbClr val="0070C0"/>
                </a:solidFill>
                <a:latin typeface="Consolas" panose="020B0609020204030204" pitchFamily="49" charset="0"/>
                <a:cs typeface="Calibri" panose="020F0502020204030204" pitchFamily="34" charset="0"/>
              </a:rPr>
              <a:t>(d)</a:t>
            </a:r>
            <a:r>
              <a:rPr lang="tr-TR" sz="1600" dirty="0">
                <a:solidFill>
                  <a:srgbClr val="0070C0"/>
                </a:solidFill>
                <a:latin typeface="Consolas" panose="020B0609020204030204" pitchFamily="49" charset="0"/>
                <a:cs typeface="Calibri" panose="020F0502020204030204" pitchFamily="34" charset="0"/>
              </a:rPr>
              <a:t> </a:t>
            </a:r>
            <a:r>
              <a:rPr lang="en-US" sz="1600" dirty="0">
                <a:solidFill>
                  <a:srgbClr val="0070C0"/>
                </a:solidFill>
                <a:latin typeface="Consolas" panose="020B0609020204030204" pitchFamily="49" charset="0"/>
                <a:cs typeface="Calibri" panose="020F0502020204030204" pitchFamily="34" charset="0"/>
              </a:rPr>
              <a:t>The ceiling of (n-5)/3 times</a:t>
            </a:r>
            <a:endParaRPr lang="tr-TR" sz="1600" dirty="0">
              <a:solidFill>
                <a:srgbClr val="0070C0"/>
              </a:solidFill>
              <a:latin typeface="Consolas" panose="020B0609020204030204" pitchFamily="49" charset="0"/>
              <a:cs typeface="Calibri" panose="020F0502020204030204" pitchFamily="34" charset="0"/>
            </a:endParaRPr>
          </a:p>
        </p:txBody>
      </p:sp>
      <p:sp>
        <p:nvSpPr>
          <p:cNvPr id="4" name="Slide Number Placeholder 3"/>
          <p:cNvSpPr>
            <a:spLocks noGrp="1"/>
          </p:cNvSpPr>
          <p:nvPr>
            <p:ph type="sldNum" sz="quarter" idx="11"/>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2B4AF139-9E8A-44AE-81CA-17BD068C2507}" type="slidenum">
              <a:rPr kumimoji="0" lang="en-US"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Arial" panose="020B0604020202020204" pitchFamily="34" charset="0"/>
              </a:rPr>
              <a:pPr marL="0" marR="0" lvl="0" indent="0" algn="r" defTabSz="914400" rtl="0" eaLnBrk="0" fontAlgn="base" latinLnBrk="0" hangingPunct="0">
                <a:lnSpc>
                  <a:spcPct val="100000"/>
                </a:lnSpc>
                <a:spcBef>
                  <a:spcPct val="0"/>
                </a:spcBef>
                <a:spcAft>
                  <a:spcPct val="0"/>
                </a:spcAft>
                <a:buClrTx/>
                <a:buSzTx/>
                <a:buFontTx/>
                <a:buNone/>
                <a:tabLst/>
                <a:defRPr/>
              </a:pPr>
              <a:t>52</a:t>
            </a:fld>
            <a:endPar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978896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lstStyle/>
          <a:p>
            <a:r>
              <a:rPr lang="tr-TR" dirty="0">
                <a:sym typeface="Wingdings" panose="05000000000000000000" pitchFamily="2" charset="2"/>
              </a:rPr>
              <a:t></a:t>
            </a:r>
            <a:r>
              <a:rPr lang="tr-TR" dirty="0"/>
              <a:t>  </a:t>
            </a:r>
            <a:r>
              <a:rPr lang="tr-TR" b="1" dirty="0" err="1">
                <a:latin typeface="Bell MT" panose="02020503060305020303" pitchFamily="18" charset="0"/>
              </a:rPr>
              <a:t>Check</a:t>
            </a:r>
            <a:r>
              <a:rPr lang="tr-TR" b="1" dirty="0">
                <a:latin typeface="Bell MT" panose="02020503060305020303" pitchFamily="18" charset="0"/>
              </a:rPr>
              <a:t> Point</a:t>
            </a:r>
            <a:endParaRPr lang="en-US" b="1" dirty="0">
              <a:latin typeface="Bell MT" panose="02020503060305020303" pitchFamily="18" charset="0"/>
            </a:endParaRPr>
          </a:p>
        </p:txBody>
      </p:sp>
      <p:sp>
        <p:nvSpPr>
          <p:cNvPr id="3" name="Content Placeholder 2"/>
          <p:cNvSpPr>
            <a:spLocks noGrp="1"/>
          </p:cNvSpPr>
          <p:nvPr>
            <p:ph idx="1"/>
          </p:nvPr>
        </p:nvSpPr>
        <p:spPr>
          <a:xfrm>
            <a:off x="685800" y="1657349"/>
            <a:ext cx="7772400" cy="4741863"/>
          </a:xfrm>
        </p:spPr>
        <p:txBody>
          <a:bodyPr>
            <a:noAutofit/>
          </a:bodyPr>
          <a:lstStyle/>
          <a:p>
            <a:r>
              <a:rPr lang="en-US" sz="2000" noProof="1">
                <a:latin typeface="Calibri" panose="020F0502020204030204" pitchFamily="34" charset="0"/>
                <a:cs typeface="Calibri" panose="020F0502020204030204" pitchFamily="34" charset="0"/>
              </a:rPr>
              <a:t>Can you convert a </a:t>
            </a:r>
            <a:r>
              <a:rPr lang="en-US" sz="2000" b="1" i="1" noProof="1">
                <a:latin typeface="Calibri" panose="020F0502020204030204" pitchFamily="34" charset="0"/>
                <a:cs typeface="Calibri" panose="020F0502020204030204" pitchFamily="34" charset="0"/>
              </a:rPr>
              <a:t>for</a:t>
            </a:r>
            <a:r>
              <a:rPr lang="en-US" sz="2000" noProof="1">
                <a:latin typeface="Calibri" panose="020F0502020204030204" pitchFamily="34" charset="0"/>
                <a:cs typeface="Calibri" panose="020F0502020204030204" pitchFamily="34" charset="0"/>
              </a:rPr>
              <a:t> loop to a </a:t>
            </a:r>
            <a:r>
              <a:rPr lang="en-US" sz="2000" b="1" i="1" noProof="1">
                <a:latin typeface="Calibri" panose="020F0502020204030204" pitchFamily="34" charset="0"/>
                <a:cs typeface="Calibri" panose="020F0502020204030204" pitchFamily="34" charset="0"/>
              </a:rPr>
              <a:t>while</a:t>
            </a:r>
            <a:r>
              <a:rPr lang="en-US" sz="2000" noProof="1">
                <a:latin typeface="Calibri" panose="020F0502020204030204" pitchFamily="34" charset="0"/>
                <a:cs typeface="Calibri" panose="020F0502020204030204" pitchFamily="34" charset="0"/>
              </a:rPr>
              <a:t> loop? List the advantages of using </a:t>
            </a:r>
            <a:r>
              <a:rPr lang="en-US" sz="2000" b="1" i="1" noProof="1">
                <a:latin typeface="Calibri" panose="020F0502020204030204" pitchFamily="34" charset="0"/>
                <a:cs typeface="Calibri" panose="020F0502020204030204" pitchFamily="34" charset="0"/>
              </a:rPr>
              <a:t>for</a:t>
            </a:r>
            <a:r>
              <a:rPr lang="en-US" sz="2000" noProof="1">
                <a:latin typeface="Calibri" panose="020F0502020204030204" pitchFamily="34" charset="0"/>
                <a:cs typeface="Calibri" panose="020F0502020204030204" pitchFamily="34" charset="0"/>
              </a:rPr>
              <a:t> loops.</a:t>
            </a:r>
          </a:p>
          <a:p>
            <a:r>
              <a:rPr lang="en-US" sz="2000" noProof="1">
                <a:latin typeface="Calibri" panose="020F0502020204030204" pitchFamily="34" charset="0"/>
                <a:cs typeface="Calibri" panose="020F0502020204030204" pitchFamily="34" charset="0"/>
              </a:rPr>
              <a:t>Can you always convert a </a:t>
            </a:r>
            <a:r>
              <a:rPr lang="en-US" sz="2000" b="1" i="1" noProof="1">
                <a:latin typeface="Calibri" panose="020F0502020204030204" pitchFamily="34" charset="0"/>
                <a:cs typeface="Calibri" panose="020F0502020204030204" pitchFamily="34" charset="0"/>
              </a:rPr>
              <a:t>while</a:t>
            </a:r>
            <a:r>
              <a:rPr lang="en-US" sz="2000" noProof="1">
                <a:latin typeface="Calibri" panose="020F0502020204030204" pitchFamily="34" charset="0"/>
                <a:cs typeface="Calibri" panose="020F0502020204030204" pitchFamily="34" charset="0"/>
              </a:rPr>
              <a:t> loop into a </a:t>
            </a:r>
            <a:r>
              <a:rPr lang="en-US" sz="2000" b="1" i="1" noProof="1">
                <a:latin typeface="Calibri" panose="020F0502020204030204" pitchFamily="34" charset="0"/>
                <a:cs typeface="Calibri" panose="020F0502020204030204" pitchFamily="34" charset="0"/>
              </a:rPr>
              <a:t>for</a:t>
            </a:r>
            <a:r>
              <a:rPr lang="en-US" sz="2000" noProof="1">
                <a:latin typeface="Calibri" panose="020F0502020204030204" pitchFamily="34" charset="0"/>
                <a:cs typeface="Calibri" panose="020F0502020204030204" pitchFamily="34" charset="0"/>
              </a:rPr>
              <a:t> loop? Convert the following </a:t>
            </a:r>
            <a:r>
              <a:rPr lang="en-US" sz="2000" b="1" i="1" noProof="1">
                <a:latin typeface="Calibri" panose="020F0502020204030204" pitchFamily="34" charset="0"/>
                <a:cs typeface="Calibri" panose="020F0502020204030204" pitchFamily="34" charset="0"/>
              </a:rPr>
              <a:t>while</a:t>
            </a:r>
            <a:r>
              <a:rPr lang="en-US" sz="2000" noProof="1">
                <a:latin typeface="Calibri" panose="020F0502020204030204" pitchFamily="34" charset="0"/>
                <a:cs typeface="Calibri" panose="020F0502020204030204" pitchFamily="34" charset="0"/>
              </a:rPr>
              <a:t> loop into a </a:t>
            </a:r>
            <a:r>
              <a:rPr lang="en-US" sz="2000" b="1" i="1" noProof="1">
                <a:latin typeface="Calibri" panose="020F0502020204030204" pitchFamily="34" charset="0"/>
                <a:cs typeface="Calibri" panose="020F0502020204030204" pitchFamily="34" charset="0"/>
              </a:rPr>
              <a:t>for</a:t>
            </a:r>
            <a:r>
              <a:rPr lang="en-US" sz="2000" noProof="1">
                <a:latin typeface="Calibri" panose="020F0502020204030204" pitchFamily="34" charset="0"/>
                <a:cs typeface="Calibri" panose="020F0502020204030204" pitchFamily="34" charset="0"/>
              </a:rPr>
              <a:t> loop.</a:t>
            </a:r>
            <a:br>
              <a:rPr lang="en-US" sz="2000" noProof="1">
                <a:latin typeface="Calibri" panose="020F0502020204030204" pitchFamily="34" charset="0"/>
                <a:cs typeface="Calibri" panose="020F0502020204030204" pitchFamily="34" charset="0"/>
              </a:rPr>
            </a:br>
            <a:r>
              <a:rPr lang="en-US" sz="1600" noProof="1">
                <a:latin typeface="Consolas" panose="020B0609020204030204" pitchFamily="49" charset="0"/>
                <a:cs typeface="Calibri" panose="020F0502020204030204" pitchFamily="34" charset="0"/>
              </a:rPr>
              <a:t>int i = 1;</a:t>
            </a:r>
            <a:br>
              <a:rPr lang="en-US" sz="1600" noProof="1">
                <a:latin typeface="Consolas" panose="020B0609020204030204" pitchFamily="49" charset="0"/>
                <a:cs typeface="Calibri" panose="020F0502020204030204" pitchFamily="34" charset="0"/>
              </a:rPr>
            </a:br>
            <a:r>
              <a:rPr lang="en-US" sz="1600" noProof="1">
                <a:latin typeface="Consolas" panose="020B0609020204030204" pitchFamily="49" charset="0"/>
                <a:cs typeface="Calibri" panose="020F0502020204030204" pitchFamily="34" charset="0"/>
              </a:rPr>
              <a:t>int sum = 0;</a:t>
            </a:r>
            <a:br>
              <a:rPr lang="en-US" sz="1600" noProof="1">
                <a:latin typeface="Consolas" panose="020B0609020204030204" pitchFamily="49" charset="0"/>
                <a:cs typeface="Calibri" panose="020F0502020204030204" pitchFamily="34" charset="0"/>
              </a:rPr>
            </a:br>
            <a:r>
              <a:rPr lang="en-US" sz="1600" noProof="1">
                <a:latin typeface="Consolas" panose="020B0609020204030204" pitchFamily="49" charset="0"/>
                <a:cs typeface="Calibri" panose="020F0502020204030204" pitchFamily="34" charset="0"/>
              </a:rPr>
              <a:t>while (sum &lt; 10000) {</a:t>
            </a:r>
            <a:br>
              <a:rPr lang="en-US" sz="1600" noProof="1">
                <a:latin typeface="Consolas" panose="020B0609020204030204" pitchFamily="49" charset="0"/>
                <a:cs typeface="Calibri" panose="020F0502020204030204" pitchFamily="34" charset="0"/>
              </a:rPr>
            </a:br>
            <a:r>
              <a:rPr lang="en-US" sz="1600" noProof="1">
                <a:latin typeface="Consolas" panose="020B0609020204030204" pitchFamily="49" charset="0"/>
                <a:cs typeface="Calibri" panose="020F0502020204030204" pitchFamily="34" charset="0"/>
              </a:rPr>
              <a:t>  sum = sum + i;</a:t>
            </a:r>
            <a:br>
              <a:rPr lang="en-US" sz="1600" noProof="1">
                <a:latin typeface="Consolas" panose="020B0609020204030204" pitchFamily="49" charset="0"/>
                <a:cs typeface="Calibri" panose="020F0502020204030204" pitchFamily="34" charset="0"/>
              </a:rPr>
            </a:br>
            <a:r>
              <a:rPr lang="en-US" sz="1600" noProof="1">
                <a:latin typeface="Consolas" panose="020B0609020204030204" pitchFamily="49" charset="0"/>
                <a:cs typeface="Calibri" panose="020F0502020204030204" pitchFamily="34" charset="0"/>
              </a:rPr>
              <a:t>  i++;</a:t>
            </a:r>
            <a:br>
              <a:rPr lang="en-US" sz="1600" noProof="1">
                <a:latin typeface="Consolas" panose="020B0609020204030204" pitchFamily="49" charset="0"/>
                <a:cs typeface="Calibri" panose="020F0502020204030204" pitchFamily="34" charset="0"/>
              </a:rPr>
            </a:br>
            <a:r>
              <a:rPr lang="en-US" sz="1600" noProof="1">
                <a:latin typeface="Consolas" panose="020B0609020204030204" pitchFamily="49" charset="0"/>
                <a:cs typeface="Calibri" panose="020F0502020204030204" pitchFamily="34" charset="0"/>
              </a:rPr>
              <a:t>}</a:t>
            </a:r>
            <a:endParaRPr lang="en-US" sz="2000" noProof="1">
              <a:latin typeface="Consolas" panose="020B0609020204030204" pitchFamily="49" charset="0"/>
              <a:cs typeface="Calibri" panose="020F0502020204030204" pitchFamily="34" charset="0"/>
            </a:endParaRPr>
          </a:p>
          <a:p>
            <a:pPr marL="0" indent="0">
              <a:buNone/>
            </a:pPr>
            <a:r>
              <a:rPr lang="en-US" sz="2000" b="1" noProof="1">
                <a:solidFill>
                  <a:srgbClr val="92D050"/>
                </a:solidFill>
                <a:latin typeface="Calibri" panose="020F0502020204030204" pitchFamily="34" charset="0"/>
                <a:cs typeface="Calibri" panose="020F0502020204030204" pitchFamily="34" charset="0"/>
              </a:rPr>
              <a:t>      &lt;--- ANSWER ---&gt;</a:t>
            </a:r>
          </a:p>
          <a:p>
            <a:r>
              <a:rPr lang="en-US" sz="1600" noProof="1">
                <a:solidFill>
                  <a:srgbClr val="0070C0"/>
                </a:solidFill>
                <a:latin typeface="Consolas" panose="020B0609020204030204" pitchFamily="49" charset="0"/>
                <a:cs typeface="Calibri" panose="020F0502020204030204" pitchFamily="34" charset="0"/>
              </a:rPr>
              <a:t>Yes. When using a </a:t>
            </a:r>
            <a:r>
              <a:rPr lang="en-US" sz="1600" b="1" i="1" noProof="1">
                <a:solidFill>
                  <a:srgbClr val="0070C0"/>
                </a:solidFill>
                <a:latin typeface="Consolas" panose="020B0609020204030204" pitchFamily="49" charset="0"/>
                <a:cs typeface="Calibri" panose="020F0502020204030204" pitchFamily="34" charset="0"/>
              </a:rPr>
              <a:t>while</a:t>
            </a:r>
            <a:r>
              <a:rPr lang="en-US" sz="1600" noProof="1">
                <a:solidFill>
                  <a:srgbClr val="0070C0"/>
                </a:solidFill>
                <a:latin typeface="Consolas" panose="020B0609020204030204" pitchFamily="49" charset="0"/>
                <a:cs typeface="Calibri" panose="020F0502020204030204" pitchFamily="34" charset="0"/>
              </a:rPr>
              <a:t> loop, programmers often forget to adjust the control variable such as i++. Using </a:t>
            </a:r>
            <a:r>
              <a:rPr lang="en-US" sz="1600" b="1" i="1" noProof="1">
                <a:solidFill>
                  <a:srgbClr val="0070C0"/>
                </a:solidFill>
                <a:latin typeface="Consolas" panose="020B0609020204030204" pitchFamily="49" charset="0"/>
                <a:cs typeface="Calibri" panose="020F0502020204030204" pitchFamily="34" charset="0"/>
              </a:rPr>
              <a:t>for</a:t>
            </a:r>
            <a:r>
              <a:rPr lang="en-US" sz="1600" noProof="1">
                <a:solidFill>
                  <a:srgbClr val="0070C0"/>
                </a:solidFill>
                <a:latin typeface="Consolas" panose="020B0609020204030204" pitchFamily="49" charset="0"/>
                <a:cs typeface="Calibri" panose="020F0502020204030204" pitchFamily="34" charset="0"/>
              </a:rPr>
              <a:t> loop can avoid this error.</a:t>
            </a:r>
          </a:p>
          <a:p>
            <a:r>
              <a:rPr lang="en-US" sz="1600" noProof="1">
                <a:solidFill>
                  <a:srgbClr val="0070C0"/>
                </a:solidFill>
                <a:latin typeface="Consolas" panose="020B0609020204030204" pitchFamily="49" charset="0"/>
                <a:cs typeface="Calibri" panose="020F0502020204030204" pitchFamily="34" charset="0"/>
              </a:rPr>
              <a:t>Yes.</a:t>
            </a:r>
            <a:br>
              <a:rPr lang="en-US" sz="1600" noProof="1">
                <a:solidFill>
                  <a:srgbClr val="0070C0"/>
                </a:solidFill>
                <a:latin typeface="Consolas" panose="020B0609020204030204" pitchFamily="49" charset="0"/>
                <a:cs typeface="Calibri" panose="020F0502020204030204" pitchFamily="34" charset="0"/>
              </a:rPr>
            </a:br>
            <a:r>
              <a:rPr lang="en-US" sz="1600" noProof="1">
                <a:solidFill>
                  <a:srgbClr val="0070C0"/>
                </a:solidFill>
                <a:latin typeface="Consolas" panose="020B0609020204030204" pitchFamily="49" charset="0"/>
                <a:cs typeface="Calibri" panose="020F0502020204030204" pitchFamily="34" charset="0"/>
              </a:rPr>
              <a:t>for (int i=1; sum &lt; 10000; i++) </a:t>
            </a:r>
            <a:br>
              <a:rPr lang="en-US" sz="1600" noProof="1">
                <a:solidFill>
                  <a:srgbClr val="0070C0"/>
                </a:solidFill>
                <a:latin typeface="Consolas" panose="020B0609020204030204" pitchFamily="49" charset="0"/>
                <a:cs typeface="Calibri" panose="020F0502020204030204" pitchFamily="34" charset="0"/>
              </a:rPr>
            </a:br>
            <a:r>
              <a:rPr lang="en-US" sz="1600" noProof="1">
                <a:solidFill>
                  <a:srgbClr val="0070C0"/>
                </a:solidFill>
                <a:latin typeface="Consolas" panose="020B0609020204030204" pitchFamily="49" charset="0"/>
                <a:cs typeface="Calibri" panose="020F0502020204030204" pitchFamily="34" charset="0"/>
              </a:rPr>
              <a:t>   sum = sum + i;</a:t>
            </a:r>
          </a:p>
        </p:txBody>
      </p:sp>
      <p:sp>
        <p:nvSpPr>
          <p:cNvPr id="4" name="Slide Number Placeholder 3"/>
          <p:cNvSpPr>
            <a:spLocks noGrp="1"/>
          </p:cNvSpPr>
          <p:nvPr>
            <p:ph type="sldNum" sz="quarter" idx="11"/>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2B4AF139-9E8A-44AE-81CA-17BD068C2507}" type="slidenum">
              <a:rPr kumimoji="0" lang="en-US"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Arial" panose="020B0604020202020204" pitchFamily="34" charset="0"/>
              </a:rPr>
              <a:pPr marL="0" marR="0" lvl="0" indent="0" algn="r" defTabSz="914400" rtl="0" eaLnBrk="0" fontAlgn="base" latinLnBrk="0" hangingPunct="0">
                <a:lnSpc>
                  <a:spcPct val="100000"/>
                </a:lnSpc>
                <a:spcBef>
                  <a:spcPct val="0"/>
                </a:spcBef>
                <a:spcAft>
                  <a:spcPct val="0"/>
                </a:spcAft>
                <a:buClrTx/>
                <a:buSzTx/>
                <a:buFontTx/>
                <a:buNone/>
                <a:tabLst/>
                <a:defRPr/>
              </a:pPr>
              <a:t>53</a:t>
            </a:fld>
            <a:endPar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281261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1" end="1"/>
                                            </p:txEl>
                                          </p:spTgt>
                                        </p:tgtEl>
                                        <p:attrNameLst>
                                          <p:attrName>style.visibility</p:attrName>
                                        </p:attrNameLst>
                                      </p:cBhvr>
                                      <p:to>
                                        <p:strVal val="visible"/>
                                      </p:to>
                                    </p:set>
                                    <p:anim calcmode="lin" valueType="num">
                                      <p:cBhvr additive="base">
                                        <p:cTn id="25"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lstStyle/>
          <a:p>
            <a:r>
              <a:rPr lang="tr-TR" dirty="0">
                <a:sym typeface="Wingdings" panose="05000000000000000000" pitchFamily="2" charset="2"/>
              </a:rPr>
              <a:t></a:t>
            </a:r>
            <a:r>
              <a:rPr lang="tr-TR" dirty="0"/>
              <a:t>  </a:t>
            </a:r>
            <a:r>
              <a:rPr lang="tr-TR" b="1" dirty="0" err="1">
                <a:latin typeface="Bell MT" panose="02020503060305020303" pitchFamily="18" charset="0"/>
              </a:rPr>
              <a:t>Check</a:t>
            </a:r>
            <a:r>
              <a:rPr lang="tr-TR" b="1" dirty="0">
                <a:latin typeface="Bell MT" panose="02020503060305020303" pitchFamily="18" charset="0"/>
              </a:rPr>
              <a:t> Point</a:t>
            </a:r>
            <a:endParaRPr lang="en-US" b="1" dirty="0">
              <a:latin typeface="Bell MT" panose="02020503060305020303" pitchFamily="18" charset="0"/>
            </a:endParaRPr>
          </a:p>
        </p:txBody>
      </p:sp>
      <p:sp>
        <p:nvSpPr>
          <p:cNvPr id="3" name="Content Placeholder 2"/>
          <p:cNvSpPr>
            <a:spLocks noGrp="1"/>
          </p:cNvSpPr>
          <p:nvPr>
            <p:ph idx="1"/>
          </p:nvPr>
        </p:nvSpPr>
        <p:spPr>
          <a:xfrm>
            <a:off x="64024" y="1657349"/>
            <a:ext cx="4277546" cy="4741863"/>
          </a:xfrm>
        </p:spPr>
        <p:txBody>
          <a:bodyPr>
            <a:noAutofit/>
          </a:bodyPr>
          <a:lstStyle/>
          <a:p>
            <a:pPr marL="0" indent="0">
              <a:buNone/>
            </a:pPr>
            <a:r>
              <a:rPr lang="en-US" sz="1400" b="1" noProof="1">
                <a:latin typeface="Consolas" panose="020B0609020204030204" pitchFamily="49" charset="0"/>
                <a:cs typeface="Calibri" panose="020F0502020204030204" pitchFamily="34" charset="0"/>
              </a:rPr>
              <a:t> 1  public class Test {</a:t>
            </a:r>
            <a:br>
              <a:rPr lang="en-US" sz="1400" b="1" noProof="1">
                <a:latin typeface="Consolas" panose="020B0609020204030204" pitchFamily="49" charset="0"/>
                <a:cs typeface="Calibri" panose="020F0502020204030204" pitchFamily="34" charset="0"/>
              </a:rPr>
            </a:br>
            <a:r>
              <a:rPr lang="en-US" sz="1400" b="1" noProof="1">
                <a:latin typeface="Consolas" panose="020B0609020204030204" pitchFamily="49" charset="0"/>
                <a:cs typeface="Calibri" panose="020F0502020204030204" pitchFamily="34" charset="0"/>
              </a:rPr>
              <a:t> 2    public void main(String[] args) {</a:t>
            </a:r>
            <a:br>
              <a:rPr lang="en-US" sz="1400" b="1" noProof="1">
                <a:latin typeface="Consolas" panose="020B0609020204030204" pitchFamily="49" charset="0"/>
                <a:cs typeface="Calibri" panose="020F0502020204030204" pitchFamily="34" charset="0"/>
              </a:rPr>
            </a:br>
            <a:r>
              <a:rPr lang="en-US" sz="1400" b="1" noProof="1">
                <a:latin typeface="Consolas" panose="020B0609020204030204" pitchFamily="49" charset="0"/>
                <a:cs typeface="Calibri" panose="020F0502020204030204" pitchFamily="34" charset="0"/>
              </a:rPr>
              <a:t> 3      for (int i = 0; i &lt; 10; i++);</a:t>
            </a:r>
            <a:br>
              <a:rPr lang="en-US" sz="1400" b="1" noProof="1">
                <a:latin typeface="Consolas" panose="020B0609020204030204" pitchFamily="49" charset="0"/>
                <a:cs typeface="Calibri" panose="020F0502020204030204" pitchFamily="34" charset="0"/>
              </a:rPr>
            </a:br>
            <a:r>
              <a:rPr lang="en-US" sz="1400" b="1" noProof="1">
                <a:latin typeface="Consolas" panose="020B0609020204030204" pitchFamily="49" charset="0"/>
                <a:cs typeface="Calibri" panose="020F0502020204030204" pitchFamily="34" charset="0"/>
              </a:rPr>
              <a:t> 4        sum += i;</a:t>
            </a:r>
          </a:p>
          <a:p>
            <a:pPr marL="0" indent="0">
              <a:buNone/>
            </a:pPr>
            <a:r>
              <a:rPr lang="en-US" sz="1400" b="1" noProof="1">
                <a:latin typeface="Consolas" panose="020B0609020204030204" pitchFamily="49" charset="0"/>
                <a:cs typeface="Calibri" panose="020F0502020204030204" pitchFamily="34" charset="0"/>
              </a:rPr>
              <a:t> 5</a:t>
            </a:r>
          </a:p>
          <a:p>
            <a:pPr marL="0" indent="0">
              <a:buNone/>
            </a:pPr>
            <a:r>
              <a:rPr lang="en-US" sz="1400" b="1" noProof="1">
                <a:latin typeface="Consolas" panose="020B0609020204030204" pitchFamily="49" charset="0"/>
                <a:cs typeface="Calibri" panose="020F0502020204030204" pitchFamily="34" charset="0"/>
              </a:rPr>
              <a:t> 6      if (i &lt; j);</a:t>
            </a:r>
          </a:p>
          <a:p>
            <a:pPr marL="0" indent="0">
              <a:buNone/>
            </a:pPr>
            <a:r>
              <a:rPr lang="en-US" sz="1400" b="1" noProof="1">
                <a:latin typeface="Consolas" panose="020B0609020204030204" pitchFamily="49" charset="0"/>
                <a:cs typeface="Calibri" panose="020F0502020204030204" pitchFamily="34" charset="0"/>
              </a:rPr>
              <a:t> 7        System.out.println(i)</a:t>
            </a:r>
          </a:p>
          <a:p>
            <a:pPr marL="0" indent="0">
              <a:buNone/>
            </a:pPr>
            <a:r>
              <a:rPr lang="en-US" sz="1400" b="1" noProof="1">
                <a:latin typeface="Consolas" panose="020B0609020204030204" pitchFamily="49" charset="0"/>
                <a:cs typeface="Calibri" panose="020F0502020204030204" pitchFamily="34" charset="0"/>
              </a:rPr>
              <a:t> 8      else</a:t>
            </a:r>
          </a:p>
          <a:p>
            <a:pPr marL="0" indent="0">
              <a:buNone/>
            </a:pPr>
            <a:r>
              <a:rPr lang="en-US" sz="1400" b="1" noProof="1">
                <a:latin typeface="Consolas" panose="020B0609020204030204" pitchFamily="49" charset="0"/>
                <a:cs typeface="Calibri" panose="020F0502020204030204" pitchFamily="34" charset="0"/>
              </a:rPr>
              <a:t> 9        System.out.println(j);</a:t>
            </a:r>
          </a:p>
          <a:p>
            <a:pPr marL="0" indent="0">
              <a:buNone/>
            </a:pPr>
            <a:r>
              <a:rPr lang="en-US" sz="1400" b="1" noProof="1">
                <a:latin typeface="Consolas" panose="020B0609020204030204" pitchFamily="49" charset="0"/>
                <a:cs typeface="Calibri" panose="020F0502020204030204" pitchFamily="34" charset="0"/>
              </a:rPr>
              <a:t>10</a:t>
            </a:r>
          </a:p>
          <a:p>
            <a:pPr marL="0" indent="0">
              <a:buNone/>
            </a:pPr>
            <a:r>
              <a:rPr lang="en-US" sz="1400" b="1" noProof="1">
                <a:latin typeface="Consolas" panose="020B0609020204030204" pitchFamily="49" charset="0"/>
                <a:cs typeface="Calibri" panose="020F0502020204030204" pitchFamily="34" charset="0"/>
              </a:rPr>
              <a:t>11      while (j &lt; 10);</a:t>
            </a:r>
          </a:p>
          <a:p>
            <a:pPr marL="0" indent="0">
              <a:buNone/>
            </a:pPr>
            <a:r>
              <a:rPr lang="en-US" sz="1400" b="1" noProof="1">
                <a:latin typeface="Consolas" panose="020B0609020204030204" pitchFamily="49" charset="0"/>
                <a:cs typeface="Calibri" panose="020F0502020204030204" pitchFamily="34" charset="0"/>
              </a:rPr>
              <a:t>12      {</a:t>
            </a:r>
          </a:p>
          <a:p>
            <a:pPr marL="0" indent="0">
              <a:buNone/>
            </a:pPr>
            <a:r>
              <a:rPr lang="en-US" sz="1400" b="1" noProof="1">
                <a:latin typeface="Consolas" panose="020B0609020204030204" pitchFamily="49" charset="0"/>
                <a:cs typeface="Calibri" panose="020F0502020204030204" pitchFamily="34" charset="0"/>
              </a:rPr>
              <a:t>13        j++;</a:t>
            </a:r>
          </a:p>
          <a:p>
            <a:pPr marL="0" indent="0">
              <a:buNone/>
            </a:pPr>
            <a:r>
              <a:rPr lang="en-US" sz="1400" b="1" noProof="1">
                <a:latin typeface="Consolas" panose="020B0609020204030204" pitchFamily="49" charset="0"/>
                <a:cs typeface="Calibri" panose="020F0502020204030204" pitchFamily="34" charset="0"/>
              </a:rPr>
              <a:t>14      }</a:t>
            </a:r>
          </a:p>
          <a:p>
            <a:pPr marL="0" indent="0">
              <a:buNone/>
            </a:pPr>
            <a:r>
              <a:rPr lang="en-US" sz="1400" b="1" noProof="1">
                <a:latin typeface="Consolas" panose="020B0609020204030204" pitchFamily="49" charset="0"/>
                <a:cs typeface="Calibri" panose="020F0502020204030204" pitchFamily="34" charset="0"/>
              </a:rPr>
              <a:t>15</a:t>
            </a:r>
          </a:p>
          <a:p>
            <a:pPr marL="0" indent="0">
              <a:buNone/>
            </a:pPr>
            <a:r>
              <a:rPr lang="en-US" sz="1400" b="1" noProof="1">
                <a:latin typeface="Consolas" panose="020B0609020204030204" pitchFamily="49" charset="0"/>
                <a:cs typeface="Calibri" panose="020F0502020204030204" pitchFamily="34" charset="0"/>
              </a:rPr>
              <a:t>16      do {</a:t>
            </a:r>
          </a:p>
          <a:p>
            <a:pPr marL="0" indent="0">
              <a:buNone/>
            </a:pPr>
            <a:r>
              <a:rPr lang="en-US" sz="1400" b="1" noProof="1">
                <a:latin typeface="Consolas" panose="020B0609020204030204" pitchFamily="49" charset="0"/>
                <a:cs typeface="Calibri" panose="020F0502020204030204" pitchFamily="34" charset="0"/>
              </a:rPr>
              <a:t>17        j++;</a:t>
            </a:r>
          </a:p>
          <a:p>
            <a:pPr marL="0" indent="0">
              <a:buNone/>
            </a:pPr>
            <a:r>
              <a:rPr lang="en-US" sz="1400" b="1" noProof="1">
                <a:latin typeface="Consolas" panose="020B0609020204030204" pitchFamily="49" charset="0"/>
                <a:cs typeface="Calibri" panose="020F0502020204030204" pitchFamily="34" charset="0"/>
              </a:rPr>
              <a:t>18      } while (j &lt; 10)</a:t>
            </a:r>
          </a:p>
          <a:p>
            <a:pPr marL="0" indent="0">
              <a:buNone/>
            </a:pPr>
            <a:r>
              <a:rPr lang="en-US" sz="1400" b="1" noProof="1">
                <a:latin typeface="Consolas" panose="020B0609020204030204" pitchFamily="49" charset="0"/>
                <a:cs typeface="Calibri" panose="020F0502020204030204" pitchFamily="34" charset="0"/>
              </a:rPr>
              <a:t>19    }</a:t>
            </a:r>
          </a:p>
          <a:p>
            <a:pPr marL="0" indent="0">
              <a:buNone/>
            </a:pPr>
            <a:r>
              <a:rPr lang="en-US" sz="1400" b="1" noProof="1">
                <a:latin typeface="Consolas" panose="020B0609020204030204" pitchFamily="49" charset="0"/>
                <a:cs typeface="Calibri" panose="020F0502020204030204" pitchFamily="34" charset="0"/>
              </a:rPr>
              <a:t>20  }</a:t>
            </a:r>
            <a:endParaRPr lang="en-US" sz="1100" b="1" noProof="1">
              <a:solidFill>
                <a:srgbClr val="0070C0"/>
              </a:solidFill>
              <a:latin typeface="Consolas" panose="020B0609020204030204" pitchFamily="49" charset="0"/>
              <a:cs typeface="Calibri" panose="020F0502020204030204" pitchFamily="34" charset="0"/>
            </a:endParaRPr>
          </a:p>
        </p:txBody>
      </p:sp>
      <p:sp>
        <p:nvSpPr>
          <p:cNvPr id="4" name="Slide Number Placeholder 3"/>
          <p:cNvSpPr>
            <a:spLocks noGrp="1"/>
          </p:cNvSpPr>
          <p:nvPr>
            <p:ph type="sldNum" sz="quarter" idx="11"/>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2B4AF139-9E8A-44AE-81CA-17BD068C2507}" type="slidenum">
              <a:rPr kumimoji="0" lang="en-US"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Arial" panose="020B0604020202020204" pitchFamily="34" charset="0"/>
              </a:rPr>
              <a:pPr marL="0" marR="0" lvl="0" indent="0" algn="r" defTabSz="914400" rtl="0" eaLnBrk="0" fontAlgn="base" latinLnBrk="0" hangingPunct="0">
                <a:lnSpc>
                  <a:spcPct val="100000"/>
                </a:lnSpc>
                <a:spcBef>
                  <a:spcPct val="0"/>
                </a:spcBef>
                <a:spcAft>
                  <a:spcPct val="0"/>
                </a:spcAft>
                <a:buClrTx/>
                <a:buSzTx/>
                <a:buFontTx/>
                <a:buNone/>
                <a:tabLst/>
                <a:defRPr/>
              </a:pPr>
              <a:t>54</a:t>
            </a:fld>
            <a:endPar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5" name="Content Placeholder 2">
            <a:extLst>
              <a:ext uri="{FF2B5EF4-FFF2-40B4-BE49-F238E27FC236}">
                <a16:creationId xmlns:a16="http://schemas.microsoft.com/office/drawing/2014/main" id="{11E9CBC4-E910-4285-866D-E302FD10B390}"/>
              </a:ext>
            </a:extLst>
          </p:cNvPr>
          <p:cNvSpPr txBox="1">
            <a:spLocks/>
          </p:cNvSpPr>
          <p:nvPr/>
        </p:nvSpPr>
        <p:spPr bwMode="auto">
          <a:xfrm>
            <a:off x="4303165" y="1644322"/>
            <a:ext cx="4570195" cy="4741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noAutofit/>
          </a:bodyPr>
          <a:lstStyle>
            <a:lvl1pPr marL="342900" indent="-342900" algn="l" rtl="0" eaLnBrk="0" fontAlgn="base" hangingPunct="0">
              <a:spcBef>
                <a:spcPct val="20000"/>
              </a:spcBef>
              <a:spcAft>
                <a:spcPct val="0"/>
              </a:spcAft>
              <a:buClr>
                <a:schemeClr val="tx2"/>
              </a:buClr>
              <a:buSzPct val="75000"/>
              <a:buFont typeface="Monotype Sorts"/>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noProof="1">
                <a:latin typeface="Calibri" panose="020F0502020204030204" pitchFamily="34" charset="0"/>
                <a:cs typeface="Calibri" panose="020F0502020204030204" pitchFamily="34" charset="0"/>
              </a:rPr>
              <a:t>Identify and fix the errors in the code given.</a:t>
            </a:r>
            <a:br>
              <a:rPr lang="en-US" sz="1800" noProof="1">
                <a:latin typeface="Calibri" panose="020F0502020204030204" pitchFamily="34" charset="0"/>
                <a:cs typeface="Calibri" panose="020F0502020204030204" pitchFamily="34" charset="0"/>
              </a:rPr>
            </a:br>
            <a:endParaRPr lang="en-US" sz="800" noProof="1">
              <a:latin typeface="Calibri" panose="020F0502020204030204" pitchFamily="34" charset="0"/>
              <a:cs typeface="Calibri" panose="020F0502020204030204" pitchFamily="34" charset="0"/>
            </a:endParaRPr>
          </a:p>
          <a:p>
            <a:pPr marL="0" indent="0">
              <a:buFont typeface="Monotype Sorts"/>
              <a:buNone/>
            </a:pPr>
            <a:r>
              <a:rPr lang="en-US" sz="1800" b="1" noProof="1">
                <a:solidFill>
                  <a:srgbClr val="92D050"/>
                </a:solidFill>
                <a:latin typeface="Calibri" panose="020F0502020204030204" pitchFamily="34" charset="0"/>
                <a:cs typeface="Calibri" panose="020F0502020204030204" pitchFamily="34" charset="0"/>
              </a:rPr>
              <a:t>      &lt;--- ANSWER ---&gt;</a:t>
            </a:r>
          </a:p>
          <a:p>
            <a:r>
              <a:rPr lang="en-US" sz="1400" noProof="1">
                <a:solidFill>
                  <a:srgbClr val="0070C0"/>
                </a:solidFill>
                <a:latin typeface="Consolas" panose="020B0609020204030204" pitchFamily="49" charset="0"/>
                <a:cs typeface="Calibri" panose="020F0502020204030204" pitchFamily="34" charset="0"/>
              </a:rPr>
              <a:t>Line 2: missing static.</a:t>
            </a:r>
            <a:br>
              <a:rPr lang="en-US" sz="1400" noProof="1">
                <a:solidFill>
                  <a:srgbClr val="0070C0"/>
                </a:solidFill>
                <a:latin typeface="Consolas" panose="020B0609020204030204" pitchFamily="49" charset="0"/>
                <a:cs typeface="Calibri" panose="020F0502020204030204" pitchFamily="34" charset="0"/>
              </a:rPr>
            </a:br>
            <a:br>
              <a:rPr lang="en-US" sz="800" noProof="1">
                <a:solidFill>
                  <a:srgbClr val="0070C0"/>
                </a:solidFill>
                <a:latin typeface="Consolas" panose="020B0609020204030204" pitchFamily="49" charset="0"/>
                <a:cs typeface="Calibri" panose="020F0502020204030204" pitchFamily="34" charset="0"/>
              </a:rPr>
            </a:br>
            <a:r>
              <a:rPr lang="en-US" sz="1400" noProof="1">
                <a:solidFill>
                  <a:srgbClr val="0070C0"/>
                </a:solidFill>
                <a:latin typeface="Consolas" panose="020B0609020204030204" pitchFamily="49" charset="0"/>
                <a:cs typeface="Calibri" panose="020F0502020204030204" pitchFamily="34" charset="0"/>
              </a:rPr>
              <a:t>Line 3: The semicolon (;) at the end of the for loop heading should be removed.</a:t>
            </a:r>
            <a:br>
              <a:rPr lang="en-US" sz="1400" noProof="1">
                <a:solidFill>
                  <a:srgbClr val="0070C0"/>
                </a:solidFill>
                <a:latin typeface="Consolas" panose="020B0609020204030204" pitchFamily="49" charset="0"/>
                <a:cs typeface="Calibri" panose="020F0502020204030204" pitchFamily="34" charset="0"/>
              </a:rPr>
            </a:br>
            <a:br>
              <a:rPr lang="en-US" sz="800" noProof="1">
                <a:solidFill>
                  <a:srgbClr val="0070C0"/>
                </a:solidFill>
                <a:latin typeface="Consolas" panose="020B0609020204030204" pitchFamily="49" charset="0"/>
                <a:cs typeface="Calibri" panose="020F0502020204030204" pitchFamily="34" charset="0"/>
              </a:rPr>
            </a:br>
            <a:r>
              <a:rPr lang="en-US" sz="1400" noProof="1">
                <a:solidFill>
                  <a:srgbClr val="0070C0"/>
                </a:solidFill>
                <a:latin typeface="Consolas" panose="020B0609020204030204" pitchFamily="49" charset="0"/>
                <a:cs typeface="Calibri" panose="020F0502020204030204" pitchFamily="34" charset="0"/>
              </a:rPr>
              <a:t>Line 4: sum not defined.</a:t>
            </a:r>
            <a:br>
              <a:rPr lang="en-US" sz="1400" noProof="1">
                <a:solidFill>
                  <a:srgbClr val="0070C0"/>
                </a:solidFill>
                <a:latin typeface="Consolas" panose="020B0609020204030204" pitchFamily="49" charset="0"/>
                <a:cs typeface="Calibri" panose="020F0502020204030204" pitchFamily="34" charset="0"/>
              </a:rPr>
            </a:br>
            <a:br>
              <a:rPr lang="en-US" sz="800" noProof="1">
                <a:solidFill>
                  <a:srgbClr val="0070C0"/>
                </a:solidFill>
                <a:latin typeface="Consolas" panose="020B0609020204030204" pitchFamily="49" charset="0"/>
                <a:cs typeface="Calibri" panose="020F0502020204030204" pitchFamily="34" charset="0"/>
              </a:rPr>
            </a:br>
            <a:r>
              <a:rPr lang="en-US" sz="1400" noProof="1">
                <a:solidFill>
                  <a:srgbClr val="0070C0"/>
                </a:solidFill>
                <a:latin typeface="Consolas" panose="020B0609020204030204" pitchFamily="49" charset="0"/>
                <a:cs typeface="Calibri" panose="020F0502020204030204" pitchFamily="34" charset="0"/>
              </a:rPr>
              <a:t>Line 6: the semicolon (;) at the end of the if statement should be removed.</a:t>
            </a:r>
            <a:br>
              <a:rPr lang="en-US" sz="1400" noProof="1">
                <a:solidFill>
                  <a:srgbClr val="0070C0"/>
                </a:solidFill>
                <a:latin typeface="Consolas" panose="020B0609020204030204" pitchFamily="49" charset="0"/>
                <a:cs typeface="Calibri" panose="020F0502020204030204" pitchFamily="34" charset="0"/>
              </a:rPr>
            </a:br>
            <a:br>
              <a:rPr lang="en-US" sz="800" noProof="1">
                <a:solidFill>
                  <a:srgbClr val="0070C0"/>
                </a:solidFill>
                <a:latin typeface="Consolas" panose="020B0609020204030204" pitchFamily="49" charset="0"/>
                <a:cs typeface="Calibri" panose="020F0502020204030204" pitchFamily="34" charset="0"/>
              </a:rPr>
            </a:br>
            <a:r>
              <a:rPr lang="en-US" sz="1400" noProof="1">
                <a:solidFill>
                  <a:srgbClr val="0070C0"/>
                </a:solidFill>
                <a:latin typeface="Consolas" panose="020B0609020204030204" pitchFamily="49" charset="0"/>
                <a:cs typeface="Calibri" panose="020F0502020204030204" pitchFamily="34" charset="0"/>
              </a:rPr>
              <a:t>Line 6: j not defined.</a:t>
            </a:r>
            <a:br>
              <a:rPr lang="en-US" sz="1400" noProof="1">
                <a:solidFill>
                  <a:srgbClr val="0070C0"/>
                </a:solidFill>
                <a:latin typeface="Consolas" panose="020B0609020204030204" pitchFamily="49" charset="0"/>
                <a:cs typeface="Calibri" panose="020F0502020204030204" pitchFamily="34" charset="0"/>
              </a:rPr>
            </a:br>
            <a:br>
              <a:rPr lang="en-US" sz="800" noProof="1">
                <a:solidFill>
                  <a:srgbClr val="0070C0"/>
                </a:solidFill>
                <a:latin typeface="Consolas" panose="020B0609020204030204" pitchFamily="49" charset="0"/>
                <a:cs typeface="Calibri" panose="020F0502020204030204" pitchFamily="34" charset="0"/>
              </a:rPr>
            </a:br>
            <a:r>
              <a:rPr lang="en-US" sz="1400" noProof="1">
                <a:solidFill>
                  <a:srgbClr val="0070C0"/>
                </a:solidFill>
                <a:latin typeface="Consolas" panose="020B0609020204030204" pitchFamily="49" charset="0"/>
                <a:cs typeface="Calibri" panose="020F0502020204030204" pitchFamily="34" charset="0"/>
              </a:rPr>
              <a:t>Line 7: Missing a semicolon for the first println statement.</a:t>
            </a:r>
            <a:br>
              <a:rPr lang="en-US" sz="1400" noProof="1">
                <a:solidFill>
                  <a:srgbClr val="0070C0"/>
                </a:solidFill>
                <a:latin typeface="Consolas" panose="020B0609020204030204" pitchFamily="49" charset="0"/>
                <a:cs typeface="Calibri" panose="020F0502020204030204" pitchFamily="34" charset="0"/>
              </a:rPr>
            </a:br>
            <a:br>
              <a:rPr lang="en-US" sz="800" noProof="1">
                <a:solidFill>
                  <a:srgbClr val="0070C0"/>
                </a:solidFill>
                <a:latin typeface="Consolas" panose="020B0609020204030204" pitchFamily="49" charset="0"/>
                <a:cs typeface="Calibri" panose="020F0502020204030204" pitchFamily="34" charset="0"/>
              </a:rPr>
            </a:br>
            <a:r>
              <a:rPr lang="en-US" sz="1400" noProof="1">
                <a:solidFill>
                  <a:srgbClr val="0070C0"/>
                </a:solidFill>
                <a:latin typeface="Consolas" panose="020B0609020204030204" pitchFamily="49" charset="0"/>
                <a:cs typeface="Calibri" panose="020F0502020204030204" pitchFamily="34" charset="0"/>
              </a:rPr>
              <a:t>Line 11: The semicolon (;) at the end of the while heading should be removed.</a:t>
            </a:r>
            <a:br>
              <a:rPr lang="en-US" sz="1400" noProof="1">
                <a:solidFill>
                  <a:srgbClr val="0070C0"/>
                </a:solidFill>
                <a:latin typeface="Consolas" panose="020B0609020204030204" pitchFamily="49" charset="0"/>
                <a:cs typeface="Calibri" panose="020F0502020204030204" pitchFamily="34" charset="0"/>
              </a:rPr>
            </a:br>
            <a:br>
              <a:rPr lang="en-US" sz="800" noProof="1">
                <a:solidFill>
                  <a:srgbClr val="0070C0"/>
                </a:solidFill>
                <a:latin typeface="Consolas" panose="020B0609020204030204" pitchFamily="49" charset="0"/>
                <a:cs typeface="Calibri" panose="020F0502020204030204" pitchFamily="34" charset="0"/>
              </a:rPr>
            </a:br>
            <a:r>
              <a:rPr lang="en-US" sz="1400" noProof="1">
                <a:solidFill>
                  <a:srgbClr val="0070C0"/>
                </a:solidFill>
                <a:latin typeface="Consolas" panose="020B0609020204030204" pitchFamily="49" charset="0"/>
                <a:cs typeface="Calibri" panose="020F0502020204030204" pitchFamily="34" charset="0"/>
              </a:rPr>
              <a:t>Line 18: Missing a semicolon at the end of the do-while loop.</a:t>
            </a:r>
          </a:p>
        </p:txBody>
      </p:sp>
      <p:cxnSp>
        <p:nvCxnSpPr>
          <p:cNvPr id="6" name="Straight Connector 5">
            <a:extLst>
              <a:ext uri="{FF2B5EF4-FFF2-40B4-BE49-F238E27FC236}">
                <a16:creationId xmlns:a16="http://schemas.microsoft.com/office/drawing/2014/main" id="{E7EC0C4B-57C6-453A-A4FE-4BC695A8F184}"/>
              </a:ext>
            </a:extLst>
          </p:cNvPr>
          <p:cNvCxnSpPr/>
          <p:nvPr/>
        </p:nvCxnSpPr>
        <p:spPr bwMode="auto">
          <a:xfrm>
            <a:off x="88629" y="1648540"/>
            <a:ext cx="0" cy="5040000"/>
          </a:xfrm>
          <a:prstGeom prst="line">
            <a:avLst/>
          </a:prstGeom>
          <a:ln>
            <a:solidFill>
              <a:srgbClr val="92D050"/>
            </a:solidFill>
            <a:headEnd type="none" w="sm" len="sm"/>
            <a:tailEnd type="none" w="sm" len="sm"/>
          </a:ln>
        </p:spPr>
        <p:style>
          <a:lnRef idx="3">
            <a:schemeClr val="dk1"/>
          </a:lnRef>
          <a:fillRef idx="0">
            <a:schemeClr val="dk1"/>
          </a:fillRef>
          <a:effectRef idx="2">
            <a:schemeClr val="dk1"/>
          </a:effectRef>
          <a:fontRef idx="minor">
            <a:schemeClr val="tx1"/>
          </a:fontRef>
        </p:style>
      </p:cxnSp>
      <p:cxnSp>
        <p:nvCxnSpPr>
          <p:cNvPr id="7" name="Straight Connector 6">
            <a:extLst>
              <a:ext uri="{FF2B5EF4-FFF2-40B4-BE49-F238E27FC236}">
                <a16:creationId xmlns:a16="http://schemas.microsoft.com/office/drawing/2014/main" id="{57A34E5F-68DB-4A5C-9615-EB803A1E695C}"/>
              </a:ext>
            </a:extLst>
          </p:cNvPr>
          <p:cNvCxnSpPr>
            <a:cxnSpLocks/>
          </p:cNvCxnSpPr>
          <p:nvPr/>
        </p:nvCxnSpPr>
        <p:spPr bwMode="auto">
          <a:xfrm rot="16200000">
            <a:off x="2040615" y="-313459"/>
            <a:ext cx="0" cy="3924000"/>
          </a:xfrm>
          <a:prstGeom prst="line">
            <a:avLst/>
          </a:prstGeom>
          <a:ln>
            <a:solidFill>
              <a:srgbClr val="92D050"/>
            </a:solidFill>
            <a:headEnd type="none" w="sm" len="sm"/>
            <a:tailEnd type="none" w="sm" len="sm"/>
          </a:ln>
        </p:spPr>
        <p:style>
          <a:lnRef idx="3">
            <a:schemeClr val="dk1"/>
          </a:lnRef>
          <a:fillRef idx="0">
            <a:schemeClr val="dk1"/>
          </a:fillRef>
          <a:effectRef idx="2">
            <a:schemeClr val="dk1"/>
          </a:effectRef>
          <a:fontRef idx="minor">
            <a:schemeClr val="tx1"/>
          </a:fontRef>
        </p:style>
      </p:cxnSp>
      <p:cxnSp>
        <p:nvCxnSpPr>
          <p:cNvPr id="8" name="Straight Connector 7">
            <a:extLst>
              <a:ext uri="{FF2B5EF4-FFF2-40B4-BE49-F238E27FC236}">
                <a16:creationId xmlns:a16="http://schemas.microsoft.com/office/drawing/2014/main" id="{DAA28488-452C-405B-8731-3BAE345283AD}"/>
              </a:ext>
            </a:extLst>
          </p:cNvPr>
          <p:cNvCxnSpPr/>
          <p:nvPr/>
        </p:nvCxnSpPr>
        <p:spPr bwMode="auto">
          <a:xfrm>
            <a:off x="4264760" y="1623965"/>
            <a:ext cx="0" cy="4788000"/>
          </a:xfrm>
          <a:prstGeom prst="line">
            <a:avLst/>
          </a:prstGeom>
          <a:ln>
            <a:solidFill>
              <a:srgbClr val="FF0000"/>
            </a:solidFill>
            <a:headEnd type="none" w="sm" len="sm"/>
            <a:tailEnd type="none" w="sm" len="sm"/>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727344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 calcmode="lin" valueType="num">
                                      <p:cBhvr additive="base">
                                        <p:cTn id="15"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0" end="0"/>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 calcmode="lin" valueType="num">
                                      <p:cBhvr additive="base">
                                        <p:cTn id="2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 calcmode="lin" valueType="num">
                                      <p:cBhvr additive="base">
                                        <p:cTn id="2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 calcmode="lin" valueType="num">
                                      <p:cBhvr additive="base">
                                        <p:cTn id="3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anim calcmode="lin" valueType="num">
                                      <p:cBhvr additive="base">
                                        <p:cTn id="3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6" end="6"/>
                                            </p:txEl>
                                          </p:spTgt>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7" end="7"/>
                                            </p:txEl>
                                          </p:spTgt>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 calcmode="lin" valueType="num">
                                      <p:cBhvr additive="base">
                                        <p:cTn id="4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8" end="8"/>
                                            </p:txEl>
                                          </p:spTgt>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3">
                                            <p:txEl>
                                              <p:pRg st="9" end="9"/>
                                            </p:txEl>
                                          </p:spTgt>
                                        </p:tgtEl>
                                        <p:attrNameLst>
                                          <p:attrName>style.visibility</p:attrName>
                                        </p:attrNameLst>
                                      </p:cBhvr>
                                      <p:to>
                                        <p:strVal val="visible"/>
                                      </p:to>
                                    </p:set>
                                    <p:anim calcmode="lin" valueType="num">
                                      <p:cBhvr additive="base">
                                        <p:cTn id="5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3">
                                            <p:txEl>
                                              <p:pRg st="9" end="9"/>
                                            </p:txEl>
                                          </p:spTgt>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3">
                                            <p:txEl>
                                              <p:pRg st="10" end="10"/>
                                            </p:txEl>
                                          </p:spTgt>
                                        </p:tgtEl>
                                        <p:attrNameLst>
                                          <p:attrName>style.visibility</p:attrName>
                                        </p:attrNameLst>
                                      </p:cBhvr>
                                      <p:to>
                                        <p:strVal val="visible"/>
                                      </p:to>
                                    </p:set>
                                    <p:anim calcmode="lin" valueType="num">
                                      <p:cBhvr additive="base">
                                        <p:cTn id="55"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3">
                                            <p:txEl>
                                              <p:pRg st="11" end="11"/>
                                            </p:txEl>
                                          </p:spTgt>
                                        </p:tgtEl>
                                        <p:attrNameLst>
                                          <p:attrName>style.visibility</p:attrName>
                                        </p:attrNameLst>
                                      </p:cBhvr>
                                      <p:to>
                                        <p:strVal val="visible"/>
                                      </p:to>
                                    </p:set>
                                    <p:anim calcmode="lin" valueType="num">
                                      <p:cBhvr additive="base">
                                        <p:cTn id="59"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3">
                                            <p:txEl>
                                              <p:pRg st="11" end="11"/>
                                            </p:txEl>
                                          </p:spTgt>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3">
                                            <p:txEl>
                                              <p:pRg st="12" end="12"/>
                                            </p:txEl>
                                          </p:spTgt>
                                        </p:tgtEl>
                                        <p:attrNameLst>
                                          <p:attrName>style.visibility</p:attrName>
                                        </p:attrNameLst>
                                      </p:cBhvr>
                                      <p:to>
                                        <p:strVal val="visible"/>
                                      </p:to>
                                    </p:set>
                                    <p:anim calcmode="lin" valueType="num">
                                      <p:cBhvr additive="base">
                                        <p:cTn id="63"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3">
                                            <p:txEl>
                                              <p:pRg st="12" end="12"/>
                                            </p:txEl>
                                          </p:spTgt>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3">
                                            <p:txEl>
                                              <p:pRg st="13" end="13"/>
                                            </p:txEl>
                                          </p:spTgt>
                                        </p:tgtEl>
                                        <p:attrNameLst>
                                          <p:attrName>style.visibility</p:attrName>
                                        </p:attrNameLst>
                                      </p:cBhvr>
                                      <p:to>
                                        <p:strVal val="visible"/>
                                      </p:to>
                                    </p:set>
                                    <p:anim calcmode="lin" valueType="num">
                                      <p:cBhvr additive="base">
                                        <p:cTn id="67"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3" end="13"/>
                                            </p:txEl>
                                          </p:spTgt>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3">
                                            <p:txEl>
                                              <p:pRg st="14" end="14"/>
                                            </p:txEl>
                                          </p:spTgt>
                                        </p:tgtEl>
                                        <p:attrNameLst>
                                          <p:attrName>style.visibility</p:attrName>
                                        </p:attrNameLst>
                                      </p:cBhvr>
                                      <p:to>
                                        <p:strVal val="visible"/>
                                      </p:to>
                                    </p:set>
                                    <p:anim calcmode="lin" valueType="num">
                                      <p:cBhvr additive="base">
                                        <p:cTn id="71" dur="500" fill="hold"/>
                                        <p:tgtEl>
                                          <p:spTgt spid="3">
                                            <p:txEl>
                                              <p:pRg st="14" end="14"/>
                                            </p:txEl>
                                          </p:spTgt>
                                        </p:tgtEl>
                                        <p:attrNameLst>
                                          <p:attrName>ppt_x</p:attrName>
                                        </p:attrNameLst>
                                      </p:cBhvr>
                                      <p:tavLst>
                                        <p:tav tm="0">
                                          <p:val>
                                            <p:strVal val="#ppt_x"/>
                                          </p:val>
                                        </p:tav>
                                        <p:tav tm="100000">
                                          <p:val>
                                            <p:strVal val="#ppt_x"/>
                                          </p:val>
                                        </p:tav>
                                      </p:tavLst>
                                    </p:anim>
                                    <p:anim calcmode="lin" valueType="num">
                                      <p:cBhvr additive="base">
                                        <p:cTn id="72" dur="500" fill="hold"/>
                                        <p:tgtEl>
                                          <p:spTgt spid="3">
                                            <p:txEl>
                                              <p:pRg st="14" end="14"/>
                                            </p:txEl>
                                          </p:spTgt>
                                        </p:tgtEl>
                                        <p:attrNameLst>
                                          <p:attrName>ppt_y</p:attrName>
                                        </p:attrNameLst>
                                      </p:cBhvr>
                                      <p:tavLst>
                                        <p:tav tm="0">
                                          <p:val>
                                            <p:strVal val="1+#ppt_h/2"/>
                                          </p:val>
                                        </p:tav>
                                        <p:tav tm="100000">
                                          <p:val>
                                            <p:strVal val="#ppt_y"/>
                                          </p:val>
                                        </p:tav>
                                      </p:tavLst>
                                    </p:anim>
                                  </p:childTnLst>
                                </p:cTn>
                              </p:par>
                              <p:par>
                                <p:cTn id="73" presetID="2" presetClass="entr" presetSubtype="4" fill="hold" grpId="0" nodeType="withEffect">
                                  <p:stCondLst>
                                    <p:cond delay="0"/>
                                  </p:stCondLst>
                                  <p:childTnLst>
                                    <p:set>
                                      <p:cBhvr>
                                        <p:cTn id="74" dur="1" fill="hold">
                                          <p:stCondLst>
                                            <p:cond delay="0"/>
                                          </p:stCondLst>
                                        </p:cTn>
                                        <p:tgtEl>
                                          <p:spTgt spid="3">
                                            <p:txEl>
                                              <p:pRg st="15" end="15"/>
                                            </p:txEl>
                                          </p:spTgt>
                                        </p:tgtEl>
                                        <p:attrNameLst>
                                          <p:attrName>style.visibility</p:attrName>
                                        </p:attrNameLst>
                                      </p:cBhvr>
                                      <p:to>
                                        <p:strVal val="visible"/>
                                      </p:to>
                                    </p:set>
                                    <p:anim calcmode="lin" valueType="num">
                                      <p:cBhvr additive="base">
                                        <p:cTn id="75" dur="500" fill="hold"/>
                                        <p:tgtEl>
                                          <p:spTgt spid="3">
                                            <p:txEl>
                                              <p:pRg st="15" end="15"/>
                                            </p:txEl>
                                          </p:spTgt>
                                        </p:tgtEl>
                                        <p:attrNameLst>
                                          <p:attrName>ppt_x</p:attrName>
                                        </p:attrNameLst>
                                      </p:cBhvr>
                                      <p:tavLst>
                                        <p:tav tm="0">
                                          <p:val>
                                            <p:strVal val="#ppt_x"/>
                                          </p:val>
                                        </p:tav>
                                        <p:tav tm="100000">
                                          <p:val>
                                            <p:strVal val="#ppt_x"/>
                                          </p:val>
                                        </p:tav>
                                      </p:tavLst>
                                    </p:anim>
                                    <p:anim calcmode="lin" valueType="num">
                                      <p:cBhvr additive="base">
                                        <p:cTn id="76" dur="500" fill="hold"/>
                                        <p:tgtEl>
                                          <p:spTgt spid="3">
                                            <p:txEl>
                                              <p:pRg st="15" end="15"/>
                                            </p:txEl>
                                          </p:spTgt>
                                        </p:tgtEl>
                                        <p:attrNameLst>
                                          <p:attrName>ppt_y</p:attrName>
                                        </p:attrNameLst>
                                      </p:cBhvr>
                                      <p:tavLst>
                                        <p:tav tm="0">
                                          <p:val>
                                            <p:strVal val="1+#ppt_h/2"/>
                                          </p:val>
                                        </p:tav>
                                        <p:tav tm="100000">
                                          <p:val>
                                            <p:strVal val="#ppt_y"/>
                                          </p:val>
                                        </p:tav>
                                      </p:tavLst>
                                    </p:anim>
                                  </p:childTnLst>
                                </p:cTn>
                              </p:par>
                              <p:par>
                                <p:cTn id="77" presetID="2" presetClass="entr" presetSubtype="4" fill="hold" grpId="0" nodeType="withEffect">
                                  <p:stCondLst>
                                    <p:cond delay="0"/>
                                  </p:stCondLst>
                                  <p:childTnLst>
                                    <p:set>
                                      <p:cBhvr>
                                        <p:cTn id="78" dur="1" fill="hold">
                                          <p:stCondLst>
                                            <p:cond delay="0"/>
                                          </p:stCondLst>
                                        </p:cTn>
                                        <p:tgtEl>
                                          <p:spTgt spid="3">
                                            <p:txEl>
                                              <p:pRg st="16" end="16"/>
                                            </p:txEl>
                                          </p:spTgt>
                                        </p:tgtEl>
                                        <p:attrNameLst>
                                          <p:attrName>style.visibility</p:attrName>
                                        </p:attrNameLst>
                                      </p:cBhvr>
                                      <p:to>
                                        <p:strVal val="visible"/>
                                      </p:to>
                                    </p:set>
                                    <p:anim calcmode="lin" valueType="num">
                                      <p:cBhvr additive="base">
                                        <p:cTn id="79" dur="500" fill="hold"/>
                                        <p:tgtEl>
                                          <p:spTgt spid="3">
                                            <p:txEl>
                                              <p:pRg st="16" end="16"/>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3">
                                            <p:txEl>
                                              <p:pRg st="16" end="16"/>
                                            </p:txEl>
                                          </p:spTgt>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nodeType="clickEffect">
                                  <p:stCondLst>
                                    <p:cond delay="0"/>
                                  </p:stCondLst>
                                  <p:childTnLst>
                                    <p:set>
                                      <p:cBhvr>
                                        <p:cTn id="84" dur="1" fill="hold">
                                          <p:stCondLst>
                                            <p:cond delay="0"/>
                                          </p:stCondLst>
                                        </p:cTn>
                                        <p:tgtEl>
                                          <p:spTgt spid="8"/>
                                        </p:tgtEl>
                                        <p:attrNameLst>
                                          <p:attrName>style.visibility</p:attrName>
                                        </p:attrNameLst>
                                      </p:cBhvr>
                                      <p:to>
                                        <p:strVal val="visible"/>
                                      </p:to>
                                    </p:set>
                                    <p:anim calcmode="lin" valueType="num">
                                      <p:cBhvr additive="base">
                                        <p:cTn id="85" dur="500" fill="hold"/>
                                        <p:tgtEl>
                                          <p:spTgt spid="8"/>
                                        </p:tgtEl>
                                        <p:attrNameLst>
                                          <p:attrName>ppt_x</p:attrName>
                                        </p:attrNameLst>
                                      </p:cBhvr>
                                      <p:tavLst>
                                        <p:tav tm="0">
                                          <p:val>
                                            <p:strVal val="#ppt_x"/>
                                          </p:val>
                                        </p:tav>
                                        <p:tav tm="100000">
                                          <p:val>
                                            <p:strVal val="#ppt_x"/>
                                          </p:val>
                                        </p:tav>
                                      </p:tavLst>
                                    </p:anim>
                                    <p:anim calcmode="lin" valueType="num">
                                      <p:cBhvr additive="base">
                                        <p:cTn id="86" dur="500" fill="hold"/>
                                        <p:tgtEl>
                                          <p:spTgt spid="8"/>
                                        </p:tgtEl>
                                        <p:attrNameLst>
                                          <p:attrName>ppt_y</p:attrName>
                                        </p:attrNameLst>
                                      </p:cBhvr>
                                      <p:tavLst>
                                        <p:tav tm="0">
                                          <p:val>
                                            <p:strVal val="1+#ppt_h/2"/>
                                          </p:val>
                                        </p:tav>
                                        <p:tav tm="100000">
                                          <p:val>
                                            <p:strVal val="#ppt_y"/>
                                          </p:val>
                                        </p:tav>
                                      </p:tavLst>
                                    </p:anim>
                                  </p:childTnLst>
                                </p:cTn>
                              </p:par>
                              <p:par>
                                <p:cTn id="87" presetID="2" presetClass="entr" presetSubtype="4" fill="hold" grpId="0" nodeType="withEffect">
                                  <p:stCondLst>
                                    <p:cond delay="0"/>
                                  </p:stCondLst>
                                  <p:childTnLst>
                                    <p:set>
                                      <p:cBhvr>
                                        <p:cTn id="88" dur="1" fill="hold">
                                          <p:stCondLst>
                                            <p:cond delay="0"/>
                                          </p:stCondLst>
                                        </p:cTn>
                                        <p:tgtEl>
                                          <p:spTgt spid="5">
                                            <p:txEl>
                                              <p:pRg st="0" end="0"/>
                                            </p:txEl>
                                          </p:spTgt>
                                        </p:tgtEl>
                                        <p:attrNameLst>
                                          <p:attrName>style.visibility</p:attrName>
                                        </p:attrNameLst>
                                      </p:cBhvr>
                                      <p:to>
                                        <p:strVal val="visible"/>
                                      </p:to>
                                    </p:set>
                                    <p:anim calcmode="lin" valueType="num">
                                      <p:cBhvr additive="base">
                                        <p:cTn id="89"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90"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1" fill="hold">
                      <p:stCondLst>
                        <p:cond delay="indefinite"/>
                      </p:stCondLst>
                      <p:childTnLst>
                        <p:par>
                          <p:cTn id="92" fill="hold">
                            <p:stCondLst>
                              <p:cond delay="0"/>
                            </p:stCondLst>
                            <p:childTnLst>
                              <p:par>
                                <p:cTn id="93" presetID="2" presetClass="entr" presetSubtype="4" fill="hold" grpId="0" nodeType="clickEffect">
                                  <p:stCondLst>
                                    <p:cond delay="0"/>
                                  </p:stCondLst>
                                  <p:childTnLst>
                                    <p:set>
                                      <p:cBhvr>
                                        <p:cTn id="94" dur="1" fill="hold">
                                          <p:stCondLst>
                                            <p:cond delay="0"/>
                                          </p:stCondLst>
                                        </p:cTn>
                                        <p:tgtEl>
                                          <p:spTgt spid="5">
                                            <p:txEl>
                                              <p:pRg st="1" end="1"/>
                                            </p:txEl>
                                          </p:spTgt>
                                        </p:tgtEl>
                                        <p:attrNameLst>
                                          <p:attrName>style.visibility</p:attrName>
                                        </p:attrNameLst>
                                      </p:cBhvr>
                                      <p:to>
                                        <p:strVal val="visible"/>
                                      </p:to>
                                    </p:set>
                                    <p:anim calcmode="lin" valueType="num">
                                      <p:cBhvr additive="base">
                                        <p:cTn id="95"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96"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7" fill="hold">
                      <p:stCondLst>
                        <p:cond delay="indefinite"/>
                      </p:stCondLst>
                      <p:childTnLst>
                        <p:par>
                          <p:cTn id="98" fill="hold">
                            <p:stCondLst>
                              <p:cond delay="0"/>
                            </p:stCondLst>
                            <p:childTnLst>
                              <p:par>
                                <p:cTn id="99" presetID="2" presetClass="entr" presetSubtype="4" fill="hold" grpId="0" nodeType="clickEffect">
                                  <p:stCondLst>
                                    <p:cond delay="0"/>
                                  </p:stCondLst>
                                  <p:childTnLst>
                                    <p:set>
                                      <p:cBhvr>
                                        <p:cTn id="100" dur="1" fill="hold">
                                          <p:stCondLst>
                                            <p:cond delay="0"/>
                                          </p:stCondLst>
                                        </p:cTn>
                                        <p:tgtEl>
                                          <p:spTgt spid="5">
                                            <p:txEl>
                                              <p:pRg st="2" end="2"/>
                                            </p:txEl>
                                          </p:spTgt>
                                        </p:tgtEl>
                                        <p:attrNameLst>
                                          <p:attrName>style.visibility</p:attrName>
                                        </p:attrNameLst>
                                      </p:cBhvr>
                                      <p:to>
                                        <p:strVal val="visible"/>
                                      </p:to>
                                    </p:set>
                                    <p:anim calcmode="lin" valueType="num">
                                      <p:cBhvr additive="base">
                                        <p:cTn id="101"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02"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uiExpand="1"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lstStyle/>
          <a:p>
            <a:r>
              <a:rPr lang="tr-TR" dirty="0">
                <a:sym typeface="Wingdings" panose="05000000000000000000" pitchFamily="2" charset="2"/>
              </a:rPr>
              <a:t></a:t>
            </a:r>
            <a:r>
              <a:rPr lang="tr-TR" dirty="0"/>
              <a:t>  </a:t>
            </a:r>
            <a:r>
              <a:rPr lang="tr-TR" b="1" dirty="0" err="1">
                <a:latin typeface="Bell MT" panose="02020503060305020303" pitchFamily="18" charset="0"/>
              </a:rPr>
              <a:t>Check</a:t>
            </a:r>
            <a:r>
              <a:rPr lang="tr-TR" b="1" dirty="0">
                <a:latin typeface="Bell MT" panose="02020503060305020303" pitchFamily="18" charset="0"/>
              </a:rPr>
              <a:t> Point</a:t>
            </a:r>
            <a:endParaRPr lang="en-US" b="1" dirty="0">
              <a:latin typeface="Bell MT" panose="02020503060305020303" pitchFamily="18" charset="0"/>
            </a:endParaRPr>
          </a:p>
        </p:txBody>
      </p:sp>
      <p:sp>
        <p:nvSpPr>
          <p:cNvPr id="3" name="Content Placeholder 2"/>
          <p:cNvSpPr>
            <a:spLocks noGrp="1"/>
          </p:cNvSpPr>
          <p:nvPr>
            <p:ph idx="1"/>
          </p:nvPr>
        </p:nvSpPr>
        <p:spPr>
          <a:xfrm>
            <a:off x="685800" y="1657349"/>
            <a:ext cx="7772400" cy="4741863"/>
          </a:xfrm>
        </p:spPr>
        <p:txBody>
          <a:bodyPr>
            <a:noAutofit/>
          </a:bodyPr>
          <a:lstStyle/>
          <a:p>
            <a:r>
              <a:rPr lang="en-US" sz="1600" noProof="1">
                <a:latin typeface="Calibri" panose="020F0502020204030204" pitchFamily="34" charset="0"/>
                <a:cs typeface="Calibri" panose="020F0502020204030204" pitchFamily="34" charset="0"/>
              </a:rPr>
              <a:t>What is wrong with the following programs?</a:t>
            </a:r>
            <a:br>
              <a:rPr lang="en-US" sz="1600" noProof="1">
                <a:latin typeface="Calibri" panose="020F0502020204030204" pitchFamily="34" charset="0"/>
                <a:cs typeface="Calibri" panose="020F0502020204030204" pitchFamily="34" charset="0"/>
              </a:rPr>
            </a:br>
            <a:br>
              <a:rPr lang="en-US" sz="700" noProof="1">
                <a:latin typeface="Consolas" panose="020B0609020204030204" pitchFamily="49" charset="0"/>
                <a:cs typeface="Calibri" panose="020F0502020204030204" pitchFamily="34" charset="0"/>
              </a:rPr>
            </a:br>
            <a:r>
              <a:rPr lang="en-US" sz="1200" b="1" noProof="1">
                <a:latin typeface="Consolas" panose="020B0609020204030204" pitchFamily="49" charset="0"/>
                <a:cs typeface="Calibri" panose="020F0502020204030204" pitchFamily="34" charset="0"/>
              </a:rPr>
              <a:t>(a)</a:t>
            </a:r>
            <a:r>
              <a:rPr lang="en-US" sz="1200" noProof="1">
                <a:latin typeface="Consolas" panose="020B0609020204030204" pitchFamily="49" charset="0"/>
                <a:cs typeface="Calibri" panose="020F0502020204030204" pitchFamily="34" charset="0"/>
              </a:rPr>
              <a:t> 1 public class ShowErrors {</a:t>
            </a:r>
            <a:br>
              <a:rPr lang="en-US" sz="1200" noProof="1">
                <a:latin typeface="Consolas" panose="020B0609020204030204" pitchFamily="49" charset="0"/>
                <a:cs typeface="Calibri" panose="020F0502020204030204" pitchFamily="34" charset="0"/>
              </a:rPr>
            </a:br>
            <a:r>
              <a:rPr lang="en-US" sz="1200" noProof="1">
                <a:latin typeface="Consolas" panose="020B0609020204030204" pitchFamily="49" charset="0"/>
                <a:cs typeface="Calibri" panose="020F0502020204030204" pitchFamily="34" charset="0"/>
              </a:rPr>
              <a:t>    2   public static void main(String[] args) {</a:t>
            </a:r>
            <a:br>
              <a:rPr lang="en-US" sz="1200" noProof="1">
                <a:latin typeface="Consolas" panose="020B0609020204030204" pitchFamily="49" charset="0"/>
                <a:cs typeface="Calibri" panose="020F0502020204030204" pitchFamily="34" charset="0"/>
              </a:rPr>
            </a:br>
            <a:r>
              <a:rPr lang="en-US" sz="1200" noProof="1">
                <a:latin typeface="Consolas" panose="020B0609020204030204" pitchFamily="49" charset="0"/>
                <a:cs typeface="Calibri" panose="020F0502020204030204" pitchFamily="34" charset="0"/>
              </a:rPr>
              <a:t>    3     int i = 0;</a:t>
            </a:r>
            <a:br>
              <a:rPr lang="en-US" sz="1200" noProof="1">
                <a:latin typeface="Consolas" panose="020B0609020204030204" pitchFamily="49" charset="0"/>
                <a:cs typeface="Calibri" panose="020F0502020204030204" pitchFamily="34" charset="0"/>
              </a:rPr>
            </a:br>
            <a:r>
              <a:rPr lang="en-US" sz="1200" noProof="1">
                <a:latin typeface="Consolas" panose="020B0609020204030204" pitchFamily="49" charset="0"/>
                <a:cs typeface="Calibri" panose="020F0502020204030204" pitchFamily="34" charset="0"/>
              </a:rPr>
              <a:t>    4     do {</a:t>
            </a:r>
            <a:br>
              <a:rPr lang="en-US" sz="1200" noProof="1">
                <a:latin typeface="Consolas" panose="020B0609020204030204" pitchFamily="49" charset="0"/>
                <a:cs typeface="Calibri" panose="020F0502020204030204" pitchFamily="34" charset="0"/>
              </a:rPr>
            </a:br>
            <a:r>
              <a:rPr lang="en-US" sz="1200" noProof="1">
                <a:latin typeface="Consolas" panose="020B0609020204030204" pitchFamily="49" charset="0"/>
                <a:cs typeface="Calibri" panose="020F0502020204030204" pitchFamily="34" charset="0"/>
              </a:rPr>
              <a:t>    5       System.out.println(i + 4);</a:t>
            </a:r>
            <a:br>
              <a:rPr lang="en-US" sz="1200" noProof="1">
                <a:latin typeface="Consolas" panose="020B0609020204030204" pitchFamily="49" charset="0"/>
                <a:cs typeface="Calibri" panose="020F0502020204030204" pitchFamily="34" charset="0"/>
              </a:rPr>
            </a:br>
            <a:r>
              <a:rPr lang="en-US" sz="1200" noProof="1">
                <a:latin typeface="Consolas" panose="020B0609020204030204" pitchFamily="49" charset="0"/>
                <a:cs typeface="Calibri" panose="020F0502020204030204" pitchFamily="34" charset="0"/>
              </a:rPr>
              <a:t>    6       i++;</a:t>
            </a:r>
            <a:br>
              <a:rPr lang="en-US" sz="1200" noProof="1">
                <a:latin typeface="Consolas" panose="020B0609020204030204" pitchFamily="49" charset="0"/>
                <a:cs typeface="Calibri" panose="020F0502020204030204" pitchFamily="34" charset="0"/>
              </a:rPr>
            </a:br>
            <a:r>
              <a:rPr lang="en-US" sz="1200" noProof="1">
                <a:latin typeface="Consolas" panose="020B0609020204030204" pitchFamily="49" charset="0"/>
                <a:cs typeface="Calibri" panose="020F0502020204030204" pitchFamily="34" charset="0"/>
              </a:rPr>
              <a:t>    7     }</a:t>
            </a:r>
            <a:br>
              <a:rPr lang="en-US" sz="1200" noProof="1">
                <a:latin typeface="Consolas" panose="020B0609020204030204" pitchFamily="49" charset="0"/>
                <a:cs typeface="Calibri" panose="020F0502020204030204" pitchFamily="34" charset="0"/>
              </a:rPr>
            </a:br>
            <a:r>
              <a:rPr lang="en-US" sz="1200" noProof="1">
                <a:latin typeface="Consolas" panose="020B0609020204030204" pitchFamily="49" charset="0"/>
                <a:cs typeface="Calibri" panose="020F0502020204030204" pitchFamily="34" charset="0"/>
              </a:rPr>
              <a:t>    8     while (i &lt; 10)</a:t>
            </a:r>
            <a:br>
              <a:rPr lang="en-US" sz="1200" noProof="1">
                <a:latin typeface="Consolas" panose="020B0609020204030204" pitchFamily="49" charset="0"/>
                <a:cs typeface="Calibri" panose="020F0502020204030204" pitchFamily="34" charset="0"/>
              </a:rPr>
            </a:br>
            <a:r>
              <a:rPr lang="en-US" sz="1200" noProof="1">
                <a:latin typeface="Consolas" panose="020B0609020204030204" pitchFamily="49" charset="0"/>
                <a:cs typeface="Calibri" panose="020F0502020204030204" pitchFamily="34" charset="0"/>
              </a:rPr>
              <a:t>    9   }</a:t>
            </a:r>
            <a:br>
              <a:rPr lang="en-US" sz="1200" noProof="1">
                <a:latin typeface="Consolas" panose="020B0609020204030204" pitchFamily="49" charset="0"/>
                <a:cs typeface="Calibri" panose="020F0502020204030204" pitchFamily="34" charset="0"/>
              </a:rPr>
            </a:br>
            <a:r>
              <a:rPr lang="en-US" sz="1200" noProof="1">
                <a:latin typeface="Consolas" panose="020B0609020204030204" pitchFamily="49" charset="0"/>
                <a:cs typeface="Calibri" panose="020F0502020204030204" pitchFamily="34" charset="0"/>
              </a:rPr>
              <a:t>   10 }</a:t>
            </a:r>
            <a:br>
              <a:rPr lang="en-US" sz="1200" noProof="1">
                <a:latin typeface="Consolas" panose="020B0609020204030204" pitchFamily="49" charset="0"/>
                <a:cs typeface="Calibri" panose="020F0502020204030204" pitchFamily="34" charset="0"/>
              </a:rPr>
            </a:br>
            <a:endParaRPr lang="tr-TR" sz="700" noProof="1">
              <a:latin typeface="Consolas" panose="020B0609020204030204" pitchFamily="49" charset="0"/>
              <a:cs typeface="Calibri" panose="020F0502020204030204" pitchFamily="34" charset="0"/>
            </a:endParaRPr>
          </a:p>
          <a:p>
            <a:r>
              <a:rPr lang="en-US" sz="1200" b="1" noProof="1">
                <a:latin typeface="Consolas" panose="020B0609020204030204" pitchFamily="49" charset="0"/>
                <a:cs typeface="Calibri" panose="020F0502020204030204" pitchFamily="34" charset="0"/>
              </a:rPr>
              <a:t>(b)</a:t>
            </a:r>
            <a:r>
              <a:rPr lang="en-US" sz="1200" noProof="1">
                <a:latin typeface="Consolas" panose="020B0609020204030204" pitchFamily="49" charset="0"/>
                <a:cs typeface="Calibri" panose="020F0502020204030204" pitchFamily="34" charset="0"/>
              </a:rPr>
              <a:t> 1 public class ShowErrors {</a:t>
            </a:r>
            <a:br>
              <a:rPr lang="en-US" sz="1200" noProof="1">
                <a:latin typeface="Consolas" panose="020B0609020204030204" pitchFamily="49" charset="0"/>
                <a:cs typeface="Calibri" panose="020F0502020204030204" pitchFamily="34" charset="0"/>
              </a:rPr>
            </a:br>
            <a:r>
              <a:rPr lang="en-US" sz="1200" noProof="1">
                <a:latin typeface="Consolas" panose="020B0609020204030204" pitchFamily="49" charset="0"/>
                <a:cs typeface="Calibri" panose="020F0502020204030204" pitchFamily="34" charset="0"/>
              </a:rPr>
              <a:t>    2   public static void main(String[] args) {</a:t>
            </a:r>
            <a:br>
              <a:rPr lang="en-US" sz="1200" noProof="1">
                <a:latin typeface="Consolas" panose="020B0609020204030204" pitchFamily="49" charset="0"/>
                <a:cs typeface="Calibri" panose="020F0502020204030204" pitchFamily="34" charset="0"/>
              </a:rPr>
            </a:br>
            <a:r>
              <a:rPr lang="en-US" sz="1200" noProof="1">
                <a:latin typeface="Consolas" panose="020B0609020204030204" pitchFamily="49" charset="0"/>
                <a:cs typeface="Calibri" panose="020F0502020204030204" pitchFamily="34" charset="0"/>
              </a:rPr>
              <a:t>    3     for (int i = 0; i &lt; 10; i++);</a:t>
            </a:r>
            <a:br>
              <a:rPr lang="en-US" sz="1200" noProof="1">
                <a:latin typeface="Consolas" panose="020B0609020204030204" pitchFamily="49" charset="0"/>
                <a:cs typeface="Calibri" panose="020F0502020204030204" pitchFamily="34" charset="0"/>
              </a:rPr>
            </a:br>
            <a:r>
              <a:rPr lang="en-US" sz="1200" noProof="1">
                <a:latin typeface="Consolas" panose="020B0609020204030204" pitchFamily="49" charset="0"/>
                <a:cs typeface="Calibri" panose="020F0502020204030204" pitchFamily="34" charset="0"/>
              </a:rPr>
              <a:t>    4       System.out.println(i + 4);</a:t>
            </a:r>
            <a:br>
              <a:rPr lang="en-US" sz="1200" noProof="1">
                <a:latin typeface="Consolas" panose="020B0609020204030204" pitchFamily="49" charset="0"/>
                <a:cs typeface="Calibri" panose="020F0502020204030204" pitchFamily="34" charset="0"/>
              </a:rPr>
            </a:br>
            <a:r>
              <a:rPr lang="en-US" sz="1200" noProof="1">
                <a:latin typeface="Consolas" panose="020B0609020204030204" pitchFamily="49" charset="0"/>
                <a:cs typeface="Calibri" panose="020F0502020204030204" pitchFamily="34" charset="0"/>
              </a:rPr>
              <a:t>    5   }</a:t>
            </a:r>
            <a:br>
              <a:rPr lang="en-US" sz="1200" noProof="1">
                <a:latin typeface="Consolas" panose="020B0609020204030204" pitchFamily="49" charset="0"/>
                <a:cs typeface="Calibri" panose="020F0502020204030204" pitchFamily="34" charset="0"/>
              </a:rPr>
            </a:br>
            <a:r>
              <a:rPr lang="en-US" sz="1200" noProof="1">
                <a:latin typeface="Consolas" panose="020B0609020204030204" pitchFamily="49" charset="0"/>
                <a:cs typeface="Calibri" panose="020F0502020204030204" pitchFamily="34" charset="0"/>
              </a:rPr>
              <a:t>    6 }</a:t>
            </a:r>
            <a:br>
              <a:rPr lang="tr-TR" sz="1200" noProof="1">
                <a:latin typeface="Consolas" panose="020B0609020204030204" pitchFamily="49" charset="0"/>
                <a:cs typeface="Calibri" panose="020F0502020204030204" pitchFamily="34" charset="0"/>
              </a:rPr>
            </a:br>
            <a:endParaRPr lang="en-US" sz="1200" noProof="1">
              <a:latin typeface="Consolas" panose="020B0609020204030204" pitchFamily="49" charset="0"/>
              <a:cs typeface="Calibri" panose="020F0502020204030204" pitchFamily="34" charset="0"/>
            </a:endParaRPr>
          </a:p>
          <a:p>
            <a:pPr marL="0" indent="0">
              <a:buNone/>
            </a:pPr>
            <a:r>
              <a:rPr lang="en-US" sz="1600" b="1" noProof="1">
                <a:solidFill>
                  <a:srgbClr val="92D050"/>
                </a:solidFill>
                <a:latin typeface="Calibri" panose="020F0502020204030204" pitchFamily="34" charset="0"/>
                <a:cs typeface="Calibri" panose="020F0502020204030204" pitchFamily="34" charset="0"/>
              </a:rPr>
              <a:t>      &lt;--- ANSWER ---&gt;</a:t>
            </a:r>
          </a:p>
          <a:p>
            <a:r>
              <a:rPr lang="en-US" sz="1200" noProof="1">
                <a:solidFill>
                  <a:srgbClr val="0070C0"/>
                </a:solidFill>
                <a:latin typeface="Consolas" panose="020B0609020204030204" pitchFamily="49" charset="0"/>
                <a:cs typeface="Calibri" panose="020F0502020204030204" pitchFamily="34" charset="0"/>
              </a:rPr>
              <a:t>(a) Line 8: Missing ; at the end of this line.</a:t>
            </a:r>
          </a:p>
          <a:p>
            <a:r>
              <a:rPr lang="en-US" sz="1200" noProof="1">
                <a:solidFill>
                  <a:srgbClr val="0070C0"/>
                </a:solidFill>
                <a:latin typeface="Consolas" panose="020B0609020204030204" pitchFamily="49" charset="0"/>
                <a:cs typeface="Calibri" panose="020F0502020204030204" pitchFamily="34" charset="0"/>
              </a:rPr>
              <a:t>(b) Line 3: The ; at the end of for loop should be removed.</a:t>
            </a:r>
            <a:br>
              <a:rPr lang="en-US" sz="1200" noProof="1">
                <a:solidFill>
                  <a:srgbClr val="0070C0"/>
                </a:solidFill>
                <a:latin typeface="Consolas" panose="020B0609020204030204" pitchFamily="49" charset="0"/>
                <a:cs typeface="Calibri" panose="020F0502020204030204" pitchFamily="34" charset="0"/>
              </a:rPr>
            </a:br>
            <a:r>
              <a:rPr lang="tr-TR" sz="1200" noProof="1">
                <a:solidFill>
                  <a:srgbClr val="0070C0"/>
                </a:solidFill>
                <a:latin typeface="Consolas" panose="020B0609020204030204" pitchFamily="49" charset="0"/>
                <a:cs typeface="Calibri" panose="020F0502020204030204" pitchFamily="34" charset="0"/>
              </a:rPr>
              <a:t>    </a:t>
            </a:r>
            <a:r>
              <a:rPr lang="en-US" sz="1200" noProof="1">
                <a:solidFill>
                  <a:srgbClr val="0070C0"/>
                </a:solidFill>
                <a:latin typeface="Consolas" panose="020B0609020204030204" pitchFamily="49" charset="0"/>
                <a:cs typeface="Calibri" panose="020F0502020204030204" pitchFamily="34" charset="0"/>
              </a:rPr>
              <a:t>for (int i = 0; i &lt; 10; i++);</a:t>
            </a:r>
          </a:p>
        </p:txBody>
      </p:sp>
      <p:sp>
        <p:nvSpPr>
          <p:cNvPr id="4" name="Slide Number Placeholder 3"/>
          <p:cNvSpPr>
            <a:spLocks noGrp="1"/>
          </p:cNvSpPr>
          <p:nvPr>
            <p:ph type="sldNum" sz="quarter" idx="11"/>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2B4AF139-9E8A-44AE-81CA-17BD068C2507}" type="slidenum">
              <a:rPr kumimoji="0" lang="en-US"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Arial" panose="020B0604020202020204" pitchFamily="34" charset="0"/>
              </a:rPr>
              <a:pPr marL="0" marR="0" lvl="0" indent="0" algn="r" defTabSz="914400" rtl="0" eaLnBrk="0" fontAlgn="base" latinLnBrk="0" hangingPunct="0">
                <a:lnSpc>
                  <a:spcPct val="100000"/>
                </a:lnSpc>
                <a:spcBef>
                  <a:spcPct val="0"/>
                </a:spcBef>
                <a:spcAft>
                  <a:spcPct val="0"/>
                </a:spcAft>
                <a:buClrTx/>
                <a:buSzTx/>
                <a:buFontTx/>
                <a:buNone/>
                <a:tabLst/>
                <a:defRPr/>
              </a:pPr>
              <a:t>55</a:t>
            </a:fld>
            <a:endPar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172079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1" end="1"/>
                                            </p:txEl>
                                          </p:spTgt>
                                        </p:tgtEl>
                                        <p:attrNameLst>
                                          <p:attrName>style.visibility</p:attrName>
                                        </p:attrNameLst>
                                      </p:cBhvr>
                                      <p:to>
                                        <p:strVal val="visible"/>
                                      </p:to>
                                    </p:set>
                                    <p:anim calcmode="lin" valueType="num">
                                      <p:cBhvr additive="base">
                                        <p:cTn id="25"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lstStyle/>
          <a:p>
            <a:r>
              <a:rPr lang="tr-TR" dirty="0">
                <a:sym typeface="Wingdings" panose="05000000000000000000" pitchFamily="2" charset="2"/>
              </a:rPr>
              <a:t></a:t>
            </a:r>
            <a:r>
              <a:rPr lang="tr-TR" dirty="0"/>
              <a:t>  </a:t>
            </a:r>
            <a:r>
              <a:rPr lang="tr-TR" b="1" dirty="0" err="1">
                <a:latin typeface="Bell MT" panose="02020503060305020303" pitchFamily="18" charset="0"/>
              </a:rPr>
              <a:t>Check</a:t>
            </a:r>
            <a:r>
              <a:rPr lang="tr-TR" b="1" dirty="0">
                <a:latin typeface="Bell MT" panose="02020503060305020303" pitchFamily="18" charset="0"/>
              </a:rPr>
              <a:t> Point</a:t>
            </a:r>
            <a:endParaRPr lang="en-US" b="1" dirty="0">
              <a:latin typeface="Bell MT" panose="02020503060305020303" pitchFamily="18" charset="0"/>
            </a:endParaRPr>
          </a:p>
        </p:txBody>
      </p:sp>
      <p:sp>
        <p:nvSpPr>
          <p:cNvPr id="3" name="Content Placeholder 2"/>
          <p:cNvSpPr>
            <a:spLocks noGrp="1"/>
          </p:cNvSpPr>
          <p:nvPr>
            <p:ph idx="1"/>
          </p:nvPr>
        </p:nvSpPr>
        <p:spPr>
          <a:xfrm>
            <a:off x="685800" y="1657349"/>
            <a:ext cx="7772400" cy="4741863"/>
          </a:xfrm>
        </p:spPr>
        <p:txBody>
          <a:bodyPr>
            <a:normAutofit/>
          </a:bodyPr>
          <a:lstStyle/>
          <a:p>
            <a:r>
              <a:rPr lang="en-US" sz="2000" noProof="1">
                <a:latin typeface="Calibri" panose="020F0502020204030204" pitchFamily="34" charset="0"/>
                <a:cs typeface="Calibri" panose="020F0502020204030204" pitchFamily="34" charset="0"/>
              </a:rPr>
              <a:t>How many times is the println statement executed?</a:t>
            </a:r>
            <a:br>
              <a:rPr lang="en-US" sz="2000" noProof="1">
                <a:latin typeface="Calibri" panose="020F0502020204030204" pitchFamily="34" charset="0"/>
                <a:cs typeface="Calibri" panose="020F0502020204030204" pitchFamily="34" charset="0"/>
              </a:rPr>
            </a:br>
            <a:br>
              <a:rPr lang="en-US" sz="1600" noProof="1">
                <a:latin typeface="Consolas" panose="020B0609020204030204" pitchFamily="49" charset="0"/>
                <a:cs typeface="Calibri" panose="020F0502020204030204" pitchFamily="34" charset="0"/>
              </a:rPr>
            </a:br>
            <a:r>
              <a:rPr lang="en-US" sz="1600" noProof="1">
                <a:latin typeface="Consolas" panose="020B0609020204030204" pitchFamily="49" charset="0"/>
                <a:cs typeface="Calibri" panose="020F0502020204030204" pitchFamily="34" charset="0"/>
              </a:rPr>
              <a:t>for (int i = 0; i &lt; 10; i++) </a:t>
            </a:r>
            <a:br>
              <a:rPr lang="en-US" sz="1600" noProof="1">
                <a:latin typeface="Consolas" panose="020B0609020204030204" pitchFamily="49" charset="0"/>
                <a:cs typeface="Calibri" panose="020F0502020204030204" pitchFamily="34" charset="0"/>
              </a:rPr>
            </a:br>
            <a:r>
              <a:rPr lang="en-US" sz="1600" noProof="1">
                <a:latin typeface="Consolas" panose="020B0609020204030204" pitchFamily="49" charset="0"/>
                <a:cs typeface="Calibri" panose="020F0502020204030204" pitchFamily="34" charset="0"/>
              </a:rPr>
              <a:t>  for (int j = 0; j &lt; i; j++)</a:t>
            </a:r>
            <a:br>
              <a:rPr lang="en-US" sz="1600" noProof="1">
                <a:latin typeface="Consolas" panose="020B0609020204030204" pitchFamily="49" charset="0"/>
                <a:cs typeface="Calibri" panose="020F0502020204030204" pitchFamily="34" charset="0"/>
              </a:rPr>
            </a:br>
            <a:r>
              <a:rPr lang="en-US" sz="1600" noProof="1">
                <a:latin typeface="Consolas" panose="020B0609020204030204" pitchFamily="49" charset="0"/>
                <a:cs typeface="Calibri" panose="020F0502020204030204" pitchFamily="34" charset="0"/>
              </a:rPr>
              <a:t>    System.out.println(i * j)</a:t>
            </a:r>
            <a:br>
              <a:rPr lang="en-US" sz="1600" noProof="1">
                <a:latin typeface="Consolas" panose="020B0609020204030204" pitchFamily="49" charset="0"/>
                <a:cs typeface="Calibri" panose="020F0502020204030204" pitchFamily="34" charset="0"/>
              </a:rPr>
            </a:br>
            <a:endParaRPr lang="en-US" sz="1600" noProof="1">
              <a:latin typeface="Consolas" panose="020B0609020204030204" pitchFamily="49" charset="0"/>
              <a:cs typeface="Calibri" panose="020F0502020204030204" pitchFamily="34" charset="0"/>
            </a:endParaRPr>
          </a:p>
          <a:p>
            <a:pPr marL="0" indent="0">
              <a:buNone/>
            </a:pPr>
            <a:r>
              <a:rPr lang="en-US" sz="2000" b="1" noProof="1">
                <a:solidFill>
                  <a:srgbClr val="92D050"/>
                </a:solidFill>
                <a:latin typeface="Calibri" panose="020F0502020204030204" pitchFamily="34" charset="0"/>
                <a:cs typeface="Calibri" panose="020F0502020204030204" pitchFamily="34" charset="0"/>
              </a:rPr>
              <a:t>      &lt;--- ANSWER ---&gt;</a:t>
            </a:r>
          </a:p>
          <a:p>
            <a:r>
              <a:rPr lang="en-US" sz="1600" noProof="1">
                <a:solidFill>
                  <a:srgbClr val="0070C0"/>
                </a:solidFill>
                <a:latin typeface="Consolas" panose="020B0609020204030204" pitchFamily="49" charset="0"/>
                <a:cs typeface="Calibri" panose="020F0502020204030204" pitchFamily="34" charset="0"/>
              </a:rPr>
              <a:t>When i is 0, the println statement is not executed.</a:t>
            </a:r>
            <a:br>
              <a:rPr lang="en-US" sz="1600" noProof="1">
                <a:solidFill>
                  <a:srgbClr val="0070C0"/>
                </a:solidFill>
                <a:latin typeface="Consolas" panose="020B0609020204030204" pitchFamily="49" charset="0"/>
                <a:cs typeface="Calibri" panose="020F0502020204030204" pitchFamily="34" charset="0"/>
              </a:rPr>
            </a:br>
            <a:r>
              <a:rPr lang="en-US" sz="1600" noProof="1">
                <a:solidFill>
                  <a:srgbClr val="0070C0"/>
                </a:solidFill>
                <a:latin typeface="Consolas" panose="020B0609020204030204" pitchFamily="49" charset="0"/>
                <a:cs typeface="Calibri" panose="020F0502020204030204" pitchFamily="34" charset="0"/>
              </a:rPr>
              <a:t>When i is 1, the println statement is executed once.</a:t>
            </a:r>
            <a:br>
              <a:rPr lang="en-US" sz="1600" noProof="1">
                <a:solidFill>
                  <a:srgbClr val="0070C0"/>
                </a:solidFill>
                <a:latin typeface="Consolas" panose="020B0609020204030204" pitchFamily="49" charset="0"/>
                <a:cs typeface="Calibri" panose="020F0502020204030204" pitchFamily="34" charset="0"/>
              </a:rPr>
            </a:br>
            <a:r>
              <a:rPr lang="en-US" sz="1600" noProof="1">
                <a:solidFill>
                  <a:srgbClr val="0070C0"/>
                </a:solidFill>
                <a:latin typeface="Consolas" panose="020B0609020204030204" pitchFamily="49" charset="0"/>
                <a:cs typeface="Calibri" panose="020F0502020204030204" pitchFamily="34" charset="0"/>
              </a:rPr>
              <a:t>When i is 2, the println statement is executed two times.</a:t>
            </a:r>
            <a:br>
              <a:rPr lang="en-US" sz="1600" noProof="1">
                <a:solidFill>
                  <a:srgbClr val="0070C0"/>
                </a:solidFill>
                <a:latin typeface="Consolas" panose="020B0609020204030204" pitchFamily="49" charset="0"/>
                <a:cs typeface="Calibri" panose="020F0502020204030204" pitchFamily="34" charset="0"/>
              </a:rPr>
            </a:br>
            <a:r>
              <a:rPr lang="en-US" sz="1600" noProof="1">
                <a:solidFill>
                  <a:srgbClr val="0070C0"/>
                </a:solidFill>
                <a:latin typeface="Consolas" panose="020B0609020204030204" pitchFamily="49" charset="0"/>
                <a:cs typeface="Calibri" panose="020F0502020204030204" pitchFamily="34" charset="0"/>
              </a:rPr>
              <a:t>When i is 3, the println statement is executed three times.</a:t>
            </a:r>
            <a:br>
              <a:rPr lang="en-US" sz="1600" noProof="1">
                <a:solidFill>
                  <a:srgbClr val="0070C0"/>
                </a:solidFill>
                <a:latin typeface="Consolas" panose="020B0609020204030204" pitchFamily="49" charset="0"/>
                <a:cs typeface="Calibri" panose="020F0502020204030204" pitchFamily="34" charset="0"/>
              </a:rPr>
            </a:br>
            <a:r>
              <a:rPr lang="en-US" sz="1600" noProof="1">
                <a:solidFill>
                  <a:srgbClr val="0070C0"/>
                </a:solidFill>
                <a:latin typeface="Consolas" panose="020B0609020204030204" pitchFamily="49" charset="0"/>
                <a:cs typeface="Calibri" panose="020F0502020204030204" pitchFamily="34" charset="0"/>
              </a:rPr>
              <a:t>When i is 9, the println statement is executed nine times.</a:t>
            </a:r>
            <a:br>
              <a:rPr lang="en-US" sz="1600" noProof="1">
                <a:solidFill>
                  <a:srgbClr val="0070C0"/>
                </a:solidFill>
                <a:latin typeface="Consolas" panose="020B0609020204030204" pitchFamily="49" charset="0"/>
                <a:cs typeface="Calibri" panose="020F0502020204030204" pitchFamily="34" charset="0"/>
              </a:rPr>
            </a:br>
            <a:r>
              <a:rPr lang="en-US" sz="1600" noProof="1">
                <a:solidFill>
                  <a:srgbClr val="0070C0"/>
                </a:solidFill>
                <a:latin typeface="Consolas" panose="020B0609020204030204" pitchFamily="49" charset="0"/>
                <a:cs typeface="Calibri" panose="020F0502020204030204" pitchFamily="34" charset="0"/>
              </a:rPr>
              <a:t>So, the total is 0 + 1 + 2 + 3 + 4 + 5 + 6 + 7 + 8 + 9 = 45</a:t>
            </a:r>
          </a:p>
        </p:txBody>
      </p:sp>
      <p:sp>
        <p:nvSpPr>
          <p:cNvPr id="4" name="Slide Number Placeholder 3"/>
          <p:cNvSpPr>
            <a:spLocks noGrp="1"/>
          </p:cNvSpPr>
          <p:nvPr>
            <p:ph type="sldNum" sz="quarter" idx="11"/>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2B4AF139-9E8A-44AE-81CA-17BD068C2507}" type="slidenum">
              <a:rPr kumimoji="0" lang="en-US"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Arial" panose="020B0604020202020204" pitchFamily="34" charset="0"/>
              </a:rPr>
              <a:pPr marL="0" marR="0" lvl="0" indent="0" algn="r" defTabSz="914400" rtl="0" eaLnBrk="0" fontAlgn="base" latinLnBrk="0" hangingPunct="0">
                <a:lnSpc>
                  <a:spcPct val="100000"/>
                </a:lnSpc>
                <a:spcBef>
                  <a:spcPct val="0"/>
                </a:spcBef>
                <a:spcAft>
                  <a:spcPct val="0"/>
                </a:spcAft>
                <a:buClrTx/>
                <a:buSzTx/>
                <a:buFontTx/>
                <a:buNone/>
                <a:tabLst/>
                <a:defRPr/>
              </a:pPr>
              <a:t>56</a:t>
            </a:fld>
            <a:endPar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2964575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lstStyle/>
          <a:p>
            <a:r>
              <a:rPr lang="tr-TR" dirty="0">
                <a:sym typeface="Wingdings" panose="05000000000000000000" pitchFamily="2" charset="2"/>
              </a:rPr>
              <a:t></a:t>
            </a:r>
            <a:r>
              <a:rPr lang="tr-TR" dirty="0"/>
              <a:t>  </a:t>
            </a:r>
            <a:r>
              <a:rPr lang="tr-TR" b="1" dirty="0" err="1">
                <a:latin typeface="Bell MT" panose="02020503060305020303" pitchFamily="18" charset="0"/>
              </a:rPr>
              <a:t>Check</a:t>
            </a:r>
            <a:r>
              <a:rPr lang="tr-TR" b="1" dirty="0">
                <a:latin typeface="Bell MT" panose="02020503060305020303" pitchFamily="18" charset="0"/>
              </a:rPr>
              <a:t> Point</a:t>
            </a:r>
            <a:endParaRPr lang="en-US" b="1" dirty="0">
              <a:latin typeface="Bell MT" panose="02020503060305020303" pitchFamily="18" charset="0"/>
            </a:endParaRPr>
          </a:p>
        </p:txBody>
      </p:sp>
      <p:sp>
        <p:nvSpPr>
          <p:cNvPr id="3" name="Content Placeholder 2"/>
          <p:cNvSpPr>
            <a:spLocks noGrp="1"/>
          </p:cNvSpPr>
          <p:nvPr>
            <p:ph idx="1"/>
          </p:nvPr>
        </p:nvSpPr>
        <p:spPr>
          <a:xfrm>
            <a:off x="462665" y="1657349"/>
            <a:ext cx="5345591" cy="4741863"/>
          </a:xfrm>
        </p:spPr>
        <p:txBody>
          <a:bodyPr>
            <a:noAutofit/>
          </a:bodyPr>
          <a:lstStyle/>
          <a:p>
            <a:r>
              <a:rPr lang="en-US" sz="2000" noProof="1">
                <a:latin typeface="Calibri" panose="020F0502020204030204" pitchFamily="34" charset="0"/>
                <a:cs typeface="Calibri" panose="020F0502020204030204" pitchFamily="34" charset="0"/>
              </a:rPr>
              <a:t>Show the output of the following program. </a:t>
            </a:r>
            <a:br>
              <a:rPr lang="en-US" sz="2000" noProof="1">
                <a:latin typeface="Calibri" panose="020F0502020204030204" pitchFamily="34" charset="0"/>
                <a:cs typeface="Calibri" panose="020F0502020204030204" pitchFamily="34" charset="0"/>
              </a:rPr>
            </a:br>
            <a:r>
              <a:rPr lang="tr-TR" sz="1600" noProof="1">
                <a:latin typeface="Calibri" panose="020F0502020204030204" pitchFamily="34" charset="0"/>
                <a:cs typeface="Calibri" panose="020F0502020204030204" pitchFamily="34" charset="0"/>
              </a:rPr>
              <a:t>  (</a:t>
            </a:r>
            <a:r>
              <a:rPr lang="en-US" sz="1600" noProof="1">
                <a:latin typeface="Calibri" panose="020F0502020204030204" pitchFamily="34" charset="0"/>
                <a:cs typeface="Calibri" panose="020F0502020204030204" pitchFamily="34" charset="0"/>
              </a:rPr>
              <a:t>Hint: Draw a table and list the variables in the </a:t>
            </a:r>
            <a:br>
              <a:rPr lang="tr-TR" sz="1600" noProof="1">
                <a:latin typeface="Calibri" panose="020F0502020204030204" pitchFamily="34" charset="0"/>
                <a:cs typeface="Calibri" panose="020F0502020204030204" pitchFamily="34" charset="0"/>
              </a:rPr>
            </a:br>
            <a:r>
              <a:rPr lang="tr-TR" sz="1600" noProof="1">
                <a:latin typeface="Calibri" panose="020F0502020204030204" pitchFamily="34" charset="0"/>
                <a:cs typeface="Calibri" panose="020F0502020204030204" pitchFamily="34" charset="0"/>
              </a:rPr>
              <a:t>             </a:t>
            </a:r>
            <a:r>
              <a:rPr lang="en-US" sz="1600" noProof="1">
                <a:latin typeface="Calibri" panose="020F0502020204030204" pitchFamily="34" charset="0"/>
                <a:cs typeface="Calibri" panose="020F0502020204030204" pitchFamily="34" charset="0"/>
              </a:rPr>
              <a:t>columns to trace these program.)</a:t>
            </a:r>
            <a:br>
              <a:rPr lang="en-US" sz="2000" noProof="1">
                <a:latin typeface="Calibri" panose="020F0502020204030204" pitchFamily="34" charset="0"/>
                <a:cs typeface="Calibri" panose="020F0502020204030204" pitchFamily="34" charset="0"/>
              </a:rPr>
            </a:br>
            <a:br>
              <a:rPr lang="en-US" sz="800" noProof="1">
                <a:latin typeface="Consolas" panose="020B0609020204030204" pitchFamily="49" charset="0"/>
                <a:cs typeface="Calibri" panose="020F0502020204030204" pitchFamily="34" charset="0"/>
              </a:rPr>
            </a:br>
            <a:r>
              <a:rPr lang="en-US" sz="1600" noProof="1">
                <a:latin typeface="Consolas" panose="020B0609020204030204" pitchFamily="49" charset="0"/>
                <a:cs typeface="Calibri" panose="020F0502020204030204" pitchFamily="34" charset="0"/>
              </a:rPr>
              <a:t>public class Test {</a:t>
            </a:r>
            <a:br>
              <a:rPr lang="en-US" sz="1600" noProof="1">
                <a:latin typeface="Consolas" panose="020B0609020204030204" pitchFamily="49" charset="0"/>
                <a:cs typeface="Calibri" panose="020F0502020204030204" pitchFamily="34" charset="0"/>
              </a:rPr>
            </a:br>
            <a:r>
              <a:rPr lang="en-US" sz="1600" noProof="1">
                <a:latin typeface="Consolas" panose="020B0609020204030204" pitchFamily="49" charset="0"/>
                <a:cs typeface="Calibri" panose="020F0502020204030204" pitchFamily="34" charset="0"/>
              </a:rPr>
              <a:t>  public static void main(String[] args) {</a:t>
            </a:r>
            <a:br>
              <a:rPr lang="en-US" sz="1600" noProof="1">
                <a:latin typeface="Consolas" panose="020B0609020204030204" pitchFamily="49" charset="0"/>
                <a:cs typeface="Calibri" panose="020F0502020204030204" pitchFamily="34" charset="0"/>
              </a:rPr>
            </a:br>
            <a:r>
              <a:rPr lang="en-US" sz="1600" noProof="1">
                <a:latin typeface="Consolas" panose="020B0609020204030204" pitchFamily="49" charset="0"/>
                <a:cs typeface="Calibri" panose="020F0502020204030204" pitchFamily="34" charset="0"/>
              </a:rPr>
              <a:t>    for (int i = 1; i &lt; 5; i++) {</a:t>
            </a:r>
            <a:br>
              <a:rPr lang="en-US" sz="1600" noProof="1">
                <a:latin typeface="Consolas" panose="020B0609020204030204" pitchFamily="49" charset="0"/>
                <a:cs typeface="Calibri" panose="020F0502020204030204" pitchFamily="34" charset="0"/>
              </a:rPr>
            </a:br>
            <a:r>
              <a:rPr lang="en-US" sz="1600" noProof="1">
                <a:latin typeface="Consolas" panose="020B0609020204030204" pitchFamily="49" charset="0"/>
                <a:cs typeface="Calibri" panose="020F0502020204030204" pitchFamily="34" charset="0"/>
              </a:rPr>
              <a:t>      int j = 0;</a:t>
            </a:r>
            <a:br>
              <a:rPr lang="en-US" sz="1600" noProof="1">
                <a:latin typeface="Consolas" panose="020B0609020204030204" pitchFamily="49" charset="0"/>
                <a:cs typeface="Calibri" panose="020F0502020204030204" pitchFamily="34" charset="0"/>
              </a:rPr>
            </a:br>
            <a:r>
              <a:rPr lang="en-US" sz="1600" noProof="1">
                <a:latin typeface="Consolas" panose="020B0609020204030204" pitchFamily="49" charset="0"/>
                <a:cs typeface="Calibri" panose="020F0502020204030204" pitchFamily="34" charset="0"/>
              </a:rPr>
              <a:t>      while (j &lt; i) {</a:t>
            </a:r>
            <a:br>
              <a:rPr lang="en-US" sz="1600" noProof="1">
                <a:latin typeface="Consolas" panose="020B0609020204030204" pitchFamily="49" charset="0"/>
                <a:cs typeface="Calibri" panose="020F0502020204030204" pitchFamily="34" charset="0"/>
              </a:rPr>
            </a:br>
            <a:r>
              <a:rPr lang="en-US" sz="1600" noProof="1">
                <a:latin typeface="Consolas" panose="020B0609020204030204" pitchFamily="49" charset="0"/>
                <a:cs typeface="Calibri" panose="020F0502020204030204" pitchFamily="34" charset="0"/>
              </a:rPr>
              <a:t>        System.out.print(j + " ");</a:t>
            </a:r>
            <a:br>
              <a:rPr lang="en-US" sz="1600" noProof="1">
                <a:latin typeface="Consolas" panose="020B0609020204030204" pitchFamily="49" charset="0"/>
                <a:cs typeface="Calibri" panose="020F0502020204030204" pitchFamily="34" charset="0"/>
              </a:rPr>
            </a:br>
            <a:r>
              <a:rPr lang="en-US" sz="1600" noProof="1">
                <a:latin typeface="Consolas" panose="020B0609020204030204" pitchFamily="49" charset="0"/>
                <a:cs typeface="Calibri" panose="020F0502020204030204" pitchFamily="34" charset="0"/>
              </a:rPr>
              <a:t>        j++;</a:t>
            </a:r>
            <a:br>
              <a:rPr lang="en-US" sz="1600" noProof="1">
                <a:latin typeface="Consolas" panose="020B0609020204030204" pitchFamily="49" charset="0"/>
                <a:cs typeface="Calibri" panose="020F0502020204030204" pitchFamily="34" charset="0"/>
              </a:rPr>
            </a:br>
            <a:r>
              <a:rPr lang="en-US" sz="1600" noProof="1">
                <a:latin typeface="Consolas" panose="020B0609020204030204" pitchFamily="49" charset="0"/>
                <a:cs typeface="Calibri" panose="020F0502020204030204" pitchFamily="34" charset="0"/>
              </a:rPr>
              <a:t>      }</a:t>
            </a:r>
            <a:br>
              <a:rPr lang="en-US" sz="1600" noProof="1">
                <a:latin typeface="Consolas" panose="020B0609020204030204" pitchFamily="49" charset="0"/>
                <a:cs typeface="Calibri" panose="020F0502020204030204" pitchFamily="34" charset="0"/>
              </a:rPr>
            </a:br>
            <a:r>
              <a:rPr lang="en-US" sz="1600" noProof="1">
                <a:latin typeface="Consolas" panose="020B0609020204030204" pitchFamily="49" charset="0"/>
                <a:cs typeface="Calibri" panose="020F0502020204030204" pitchFamily="34" charset="0"/>
              </a:rPr>
              <a:t>    }</a:t>
            </a:r>
            <a:br>
              <a:rPr lang="en-US" sz="1600" noProof="1">
                <a:latin typeface="Consolas" panose="020B0609020204030204" pitchFamily="49" charset="0"/>
                <a:cs typeface="Calibri" panose="020F0502020204030204" pitchFamily="34" charset="0"/>
              </a:rPr>
            </a:br>
            <a:r>
              <a:rPr lang="en-US" sz="1600" noProof="1">
                <a:latin typeface="Consolas" panose="020B0609020204030204" pitchFamily="49" charset="0"/>
                <a:cs typeface="Calibri" panose="020F0502020204030204" pitchFamily="34" charset="0"/>
              </a:rPr>
              <a:t>  }</a:t>
            </a:r>
            <a:br>
              <a:rPr lang="en-US" sz="1600" noProof="1">
                <a:latin typeface="Consolas" panose="020B0609020204030204" pitchFamily="49" charset="0"/>
                <a:cs typeface="Calibri" panose="020F0502020204030204" pitchFamily="34" charset="0"/>
              </a:rPr>
            </a:br>
            <a:r>
              <a:rPr lang="en-US" sz="1600" noProof="1">
                <a:latin typeface="Consolas" panose="020B0609020204030204" pitchFamily="49" charset="0"/>
                <a:cs typeface="Calibri" panose="020F0502020204030204" pitchFamily="34" charset="0"/>
              </a:rPr>
              <a:t>}</a:t>
            </a:r>
            <a:br>
              <a:rPr lang="en-US" sz="1600" noProof="1">
                <a:latin typeface="Consolas" panose="020B0609020204030204" pitchFamily="49" charset="0"/>
                <a:cs typeface="Calibri" panose="020F0502020204030204" pitchFamily="34" charset="0"/>
              </a:rPr>
            </a:br>
            <a:endParaRPr lang="en-US" sz="800" noProof="1">
              <a:latin typeface="Consolas" panose="020B0609020204030204" pitchFamily="49" charset="0"/>
              <a:cs typeface="Calibri" panose="020F0502020204030204" pitchFamily="34" charset="0"/>
            </a:endParaRPr>
          </a:p>
          <a:p>
            <a:pPr marL="0" indent="0">
              <a:buNone/>
            </a:pPr>
            <a:r>
              <a:rPr lang="en-US" sz="2000" b="1" noProof="1">
                <a:solidFill>
                  <a:srgbClr val="92D050"/>
                </a:solidFill>
                <a:latin typeface="Calibri" panose="020F0502020204030204" pitchFamily="34" charset="0"/>
                <a:cs typeface="Calibri" panose="020F0502020204030204" pitchFamily="34" charset="0"/>
              </a:rPr>
              <a:t>      &lt;--- ANSWER ---&gt;</a:t>
            </a:r>
          </a:p>
          <a:p>
            <a:r>
              <a:rPr lang="en-US" sz="1600" noProof="1">
                <a:solidFill>
                  <a:srgbClr val="0070C0"/>
                </a:solidFill>
                <a:latin typeface="Consolas" panose="020B0609020204030204" pitchFamily="49" charset="0"/>
                <a:cs typeface="Calibri" panose="020F0502020204030204" pitchFamily="34" charset="0"/>
              </a:rPr>
              <a:t>0 0 1 0 1 2 0 1 2 3</a:t>
            </a:r>
          </a:p>
        </p:txBody>
      </p:sp>
      <p:sp>
        <p:nvSpPr>
          <p:cNvPr id="4" name="Slide Number Placeholder 3"/>
          <p:cNvSpPr>
            <a:spLocks noGrp="1"/>
          </p:cNvSpPr>
          <p:nvPr>
            <p:ph type="sldNum" sz="quarter" idx="11"/>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2B4AF139-9E8A-44AE-81CA-17BD068C2507}" type="slidenum">
              <a:rPr kumimoji="0" lang="en-US"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Arial" panose="020B0604020202020204" pitchFamily="34" charset="0"/>
              </a:rPr>
              <a:pPr marL="0" marR="0" lvl="0" indent="0" algn="r" defTabSz="914400" rtl="0" eaLnBrk="0" fontAlgn="base" latinLnBrk="0" hangingPunct="0">
                <a:lnSpc>
                  <a:spcPct val="100000"/>
                </a:lnSpc>
                <a:spcBef>
                  <a:spcPct val="0"/>
                </a:spcBef>
                <a:spcAft>
                  <a:spcPct val="0"/>
                </a:spcAft>
                <a:buClrTx/>
                <a:buSzTx/>
                <a:buFontTx/>
                <a:buNone/>
                <a:tabLst/>
                <a:defRPr/>
              </a:pPr>
              <a:t>57</a:t>
            </a:fld>
            <a:endPar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5" name="Content Placeholder 2">
            <a:extLst>
              <a:ext uri="{FF2B5EF4-FFF2-40B4-BE49-F238E27FC236}">
                <a16:creationId xmlns:a16="http://schemas.microsoft.com/office/drawing/2014/main" id="{CD8B79F8-A05B-4D77-9CA0-44E60E42E428}"/>
              </a:ext>
            </a:extLst>
          </p:cNvPr>
          <p:cNvSpPr txBox="1">
            <a:spLocks/>
          </p:cNvSpPr>
          <p:nvPr/>
        </p:nvSpPr>
        <p:spPr bwMode="auto">
          <a:xfrm>
            <a:off x="6415440" y="1700775"/>
            <a:ext cx="2649944" cy="4698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noAutofit/>
          </a:bodyPr>
          <a:lstStyle>
            <a:lvl1pPr marL="342900" indent="-342900" algn="l" rtl="0" eaLnBrk="0" fontAlgn="base" hangingPunct="0">
              <a:spcBef>
                <a:spcPct val="20000"/>
              </a:spcBef>
              <a:spcAft>
                <a:spcPct val="0"/>
              </a:spcAft>
              <a:buClr>
                <a:schemeClr val="tx2"/>
              </a:buClr>
              <a:buSzPct val="75000"/>
              <a:buFont typeface="Monotype Sorts"/>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b="1" noProof="1">
                <a:solidFill>
                  <a:srgbClr val="0070C0"/>
                </a:solidFill>
                <a:latin typeface="Consolas" panose="020B0609020204030204" pitchFamily="49" charset="0"/>
                <a:cs typeface="Calibri" panose="020F0502020204030204" pitchFamily="34" charset="0"/>
              </a:rPr>
              <a:t>Tip for tracing programs: Draw a table to see how variables change in the program.</a:t>
            </a:r>
            <a:br>
              <a:rPr lang="tr-TR" sz="1400" b="1" noProof="1">
                <a:solidFill>
                  <a:srgbClr val="0070C0"/>
                </a:solidFill>
                <a:latin typeface="Consolas" panose="020B0609020204030204" pitchFamily="49" charset="0"/>
                <a:cs typeface="Calibri" panose="020F0502020204030204" pitchFamily="34" charset="0"/>
              </a:rPr>
            </a:br>
            <a:br>
              <a:rPr lang="en-US" sz="1000" b="1" noProof="1">
                <a:solidFill>
                  <a:srgbClr val="0070C0"/>
                </a:solidFill>
                <a:latin typeface="Consolas" panose="020B0609020204030204" pitchFamily="49" charset="0"/>
                <a:cs typeface="Calibri" panose="020F0502020204030204" pitchFamily="34" charset="0"/>
              </a:rPr>
            </a:br>
            <a:r>
              <a:rPr lang="tr-TR" sz="1600" b="1" noProof="1">
                <a:solidFill>
                  <a:srgbClr val="0070C0"/>
                </a:solidFill>
                <a:latin typeface="Consolas" panose="020B0609020204030204" pitchFamily="49" charset="0"/>
                <a:cs typeface="Calibri" panose="020F0502020204030204" pitchFamily="34" charset="0"/>
              </a:rPr>
              <a:t>  </a:t>
            </a:r>
            <a:r>
              <a:rPr lang="en-US" sz="1600" b="1" noProof="1">
                <a:solidFill>
                  <a:srgbClr val="0070C0"/>
                </a:solidFill>
                <a:latin typeface="Consolas" panose="020B0609020204030204" pitchFamily="49" charset="0"/>
                <a:cs typeface="Calibri" panose="020F0502020204030204" pitchFamily="34" charset="0"/>
              </a:rPr>
              <a:t>i     j     output </a:t>
            </a:r>
            <a:br>
              <a:rPr lang="en-US" sz="1600" b="1" noProof="1">
                <a:solidFill>
                  <a:srgbClr val="0070C0"/>
                </a:solidFill>
                <a:latin typeface="Consolas" panose="020B0609020204030204" pitchFamily="49" charset="0"/>
                <a:cs typeface="Calibri" panose="020F0502020204030204" pitchFamily="34" charset="0"/>
              </a:rPr>
            </a:br>
            <a:r>
              <a:rPr lang="tr-TR" sz="1600" b="1" noProof="1">
                <a:solidFill>
                  <a:srgbClr val="0070C0"/>
                </a:solidFill>
                <a:latin typeface="Consolas" panose="020B0609020204030204" pitchFamily="49" charset="0"/>
                <a:cs typeface="Calibri" panose="020F0502020204030204" pitchFamily="34" charset="0"/>
              </a:rPr>
              <a:t>  </a:t>
            </a:r>
            <a:r>
              <a:rPr lang="en-US" sz="1600" b="1" noProof="1">
                <a:solidFill>
                  <a:srgbClr val="0070C0"/>
                </a:solidFill>
                <a:latin typeface="Consolas" panose="020B0609020204030204" pitchFamily="49" charset="0"/>
                <a:cs typeface="Calibri" panose="020F0502020204030204" pitchFamily="34" charset="0"/>
              </a:rPr>
              <a:t>1     0     0</a:t>
            </a:r>
            <a:br>
              <a:rPr lang="en-US" sz="1600" b="1" noProof="1">
                <a:solidFill>
                  <a:srgbClr val="0070C0"/>
                </a:solidFill>
                <a:latin typeface="Consolas" panose="020B0609020204030204" pitchFamily="49" charset="0"/>
                <a:cs typeface="Calibri" panose="020F0502020204030204" pitchFamily="34" charset="0"/>
              </a:rPr>
            </a:br>
            <a:r>
              <a:rPr lang="tr-TR" sz="1600" b="1" noProof="1">
                <a:solidFill>
                  <a:srgbClr val="0070C0"/>
                </a:solidFill>
                <a:latin typeface="Consolas" panose="020B0609020204030204" pitchFamily="49" charset="0"/>
                <a:cs typeface="Calibri" panose="020F0502020204030204" pitchFamily="34" charset="0"/>
              </a:rPr>
              <a:t>  </a:t>
            </a:r>
            <a:r>
              <a:rPr lang="en-US" sz="1600" b="1" noProof="1">
                <a:solidFill>
                  <a:srgbClr val="0070C0"/>
                </a:solidFill>
                <a:latin typeface="Consolas" panose="020B0609020204030204" pitchFamily="49" charset="0"/>
                <a:cs typeface="Calibri" panose="020F0502020204030204" pitchFamily="34" charset="0"/>
              </a:rPr>
              <a:t>1     1</a:t>
            </a:r>
            <a:br>
              <a:rPr lang="en-US" sz="1600" b="1" noProof="1">
                <a:solidFill>
                  <a:srgbClr val="0070C0"/>
                </a:solidFill>
                <a:latin typeface="Consolas" panose="020B0609020204030204" pitchFamily="49" charset="0"/>
                <a:cs typeface="Calibri" panose="020F0502020204030204" pitchFamily="34" charset="0"/>
              </a:rPr>
            </a:br>
            <a:r>
              <a:rPr lang="tr-TR" sz="1600" b="1" noProof="1">
                <a:solidFill>
                  <a:srgbClr val="0070C0"/>
                </a:solidFill>
                <a:latin typeface="Consolas" panose="020B0609020204030204" pitchFamily="49" charset="0"/>
                <a:cs typeface="Calibri" panose="020F0502020204030204" pitchFamily="34" charset="0"/>
              </a:rPr>
              <a:t>  </a:t>
            </a:r>
            <a:r>
              <a:rPr lang="en-US" sz="1600" b="1" noProof="1">
                <a:solidFill>
                  <a:srgbClr val="0070C0"/>
                </a:solidFill>
                <a:latin typeface="Consolas" panose="020B0609020204030204" pitchFamily="49" charset="0"/>
                <a:cs typeface="Calibri" panose="020F0502020204030204" pitchFamily="34" charset="0"/>
              </a:rPr>
              <a:t>2     0     0</a:t>
            </a:r>
            <a:br>
              <a:rPr lang="en-US" sz="1600" b="1" noProof="1">
                <a:solidFill>
                  <a:srgbClr val="0070C0"/>
                </a:solidFill>
                <a:latin typeface="Consolas" panose="020B0609020204030204" pitchFamily="49" charset="0"/>
                <a:cs typeface="Calibri" panose="020F0502020204030204" pitchFamily="34" charset="0"/>
              </a:rPr>
            </a:br>
            <a:r>
              <a:rPr lang="tr-TR" sz="1600" b="1" noProof="1">
                <a:solidFill>
                  <a:srgbClr val="0070C0"/>
                </a:solidFill>
                <a:latin typeface="Consolas" panose="020B0609020204030204" pitchFamily="49" charset="0"/>
                <a:cs typeface="Calibri" panose="020F0502020204030204" pitchFamily="34" charset="0"/>
              </a:rPr>
              <a:t>  </a:t>
            </a:r>
            <a:r>
              <a:rPr lang="en-US" sz="1600" b="1" noProof="1">
                <a:solidFill>
                  <a:srgbClr val="0070C0"/>
                </a:solidFill>
                <a:latin typeface="Consolas" panose="020B0609020204030204" pitchFamily="49" charset="0"/>
                <a:cs typeface="Calibri" panose="020F0502020204030204" pitchFamily="34" charset="0"/>
              </a:rPr>
              <a:t>2     1     1</a:t>
            </a:r>
            <a:br>
              <a:rPr lang="en-US" sz="1600" b="1" noProof="1">
                <a:solidFill>
                  <a:srgbClr val="0070C0"/>
                </a:solidFill>
                <a:latin typeface="Consolas" panose="020B0609020204030204" pitchFamily="49" charset="0"/>
                <a:cs typeface="Calibri" panose="020F0502020204030204" pitchFamily="34" charset="0"/>
              </a:rPr>
            </a:br>
            <a:r>
              <a:rPr lang="tr-TR" sz="1600" b="1" noProof="1">
                <a:solidFill>
                  <a:srgbClr val="0070C0"/>
                </a:solidFill>
                <a:latin typeface="Consolas" panose="020B0609020204030204" pitchFamily="49" charset="0"/>
                <a:cs typeface="Calibri" panose="020F0502020204030204" pitchFamily="34" charset="0"/>
              </a:rPr>
              <a:t>  </a:t>
            </a:r>
            <a:r>
              <a:rPr lang="en-US" sz="1600" b="1" noProof="1">
                <a:solidFill>
                  <a:srgbClr val="0070C0"/>
                </a:solidFill>
                <a:latin typeface="Consolas" panose="020B0609020204030204" pitchFamily="49" charset="0"/>
                <a:cs typeface="Calibri" panose="020F0502020204030204" pitchFamily="34" charset="0"/>
              </a:rPr>
              <a:t>2     2</a:t>
            </a:r>
            <a:br>
              <a:rPr lang="en-US" sz="1600" b="1" noProof="1">
                <a:solidFill>
                  <a:srgbClr val="0070C0"/>
                </a:solidFill>
                <a:latin typeface="Consolas" panose="020B0609020204030204" pitchFamily="49" charset="0"/>
                <a:cs typeface="Calibri" panose="020F0502020204030204" pitchFamily="34" charset="0"/>
              </a:rPr>
            </a:br>
            <a:r>
              <a:rPr lang="tr-TR" sz="1600" b="1" noProof="1">
                <a:solidFill>
                  <a:srgbClr val="0070C0"/>
                </a:solidFill>
                <a:latin typeface="Consolas" panose="020B0609020204030204" pitchFamily="49" charset="0"/>
                <a:cs typeface="Calibri" panose="020F0502020204030204" pitchFamily="34" charset="0"/>
              </a:rPr>
              <a:t>  </a:t>
            </a:r>
            <a:r>
              <a:rPr lang="en-US" sz="1600" b="1" noProof="1">
                <a:solidFill>
                  <a:srgbClr val="0070C0"/>
                </a:solidFill>
                <a:latin typeface="Consolas" panose="020B0609020204030204" pitchFamily="49" charset="0"/>
                <a:cs typeface="Calibri" panose="020F0502020204030204" pitchFamily="34" charset="0"/>
              </a:rPr>
              <a:t>3     0     0</a:t>
            </a:r>
            <a:br>
              <a:rPr lang="en-US" sz="1600" b="1" noProof="1">
                <a:solidFill>
                  <a:srgbClr val="0070C0"/>
                </a:solidFill>
                <a:latin typeface="Consolas" panose="020B0609020204030204" pitchFamily="49" charset="0"/>
                <a:cs typeface="Calibri" panose="020F0502020204030204" pitchFamily="34" charset="0"/>
              </a:rPr>
            </a:br>
            <a:r>
              <a:rPr lang="tr-TR" sz="1600" b="1" noProof="1">
                <a:solidFill>
                  <a:srgbClr val="0070C0"/>
                </a:solidFill>
                <a:latin typeface="Consolas" panose="020B0609020204030204" pitchFamily="49" charset="0"/>
                <a:cs typeface="Calibri" panose="020F0502020204030204" pitchFamily="34" charset="0"/>
              </a:rPr>
              <a:t>  </a:t>
            </a:r>
            <a:r>
              <a:rPr lang="en-US" sz="1600" b="1" noProof="1">
                <a:solidFill>
                  <a:srgbClr val="0070C0"/>
                </a:solidFill>
                <a:latin typeface="Consolas" panose="020B0609020204030204" pitchFamily="49" charset="0"/>
                <a:cs typeface="Calibri" panose="020F0502020204030204" pitchFamily="34" charset="0"/>
              </a:rPr>
              <a:t>3     1     1</a:t>
            </a:r>
            <a:br>
              <a:rPr lang="en-US" sz="1600" b="1" noProof="1">
                <a:solidFill>
                  <a:srgbClr val="0070C0"/>
                </a:solidFill>
                <a:latin typeface="Consolas" panose="020B0609020204030204" pitchFamily="49" charset="0"/>
                <a:cs typeface="Calibri" panose="020F0502020204030204" pitchFamily="34" charset="0"/>
              </a:rPr>
            </a:br>
            <a:r>
              <a:rPr lang="tr-TR" sz="1600" b="1" noProof="1">
                <a:solidFill>
                  <a:srgbClr val="0070C0"/>
                </a:solidFill>
                <a:latin typeface="Consolas" panose="020B0609020204030204" pitchFamily="49" charset="0"/>
                <a:cs typeface="Calibri" panose="020F0502020204030204" pitchFamily="34" charset="0"/>
              </a:rPr>
              <a:t>  </a:t>
            </a:r>
            <a:r>
              <a:rPr lang="en-US" sz="1600" b="1" noProof="1">
                <a:solidFill>
                  <a:srgbClr val="0070C0"/>
                </a:solidFill>
                <a:latin typeface="Consolas" panose="020B0609020204030204" pitchFamily="49" charset="0"/>
                <a:cs typeface="Calibri" panose="020F0502020204030204" pitchFamily="34" charset="0"/>
              </a:rPr>
              <a:t>3     2     2</a:t>
            </a:r>
            <a:br>
              <a:rPr lang="en-US" sz="1600" b="1" noProof="1">
                <a:solidFill>
                  <a:srgbClr val="0070C0"/>
                </a:solidFill>
                <a:latin typeface="Consolas" panose="020B0609020204030204" pitchFamily="49" charset="0"/>
                <a:cs typeface="Calibri" panose="020F0502020204030204" pitchFamily="34" charset="0"/>
              </a:rPr>
            </a:br>
            <a:r>
              <a:rPr lang="tr-TR" sz="1600" b="1" noProof="1">
                <a:solidFill>
                  <a:srgbClr val="0070C0"/>
                </a:solidFill>
                <a:latin typeface="Consolas" panose="020B0609020204030204" pitchFamily="49" charset="0"/>
                <a:cs typeface="Calibri" panose="020F0502020204030204" pitchFamily="34" charset="0"/>
              </a:rPr>
              <a:t>  </a:t>
            </a:r>
            <a:r>
              <a:rPr lang="en-US" sz="1600" b="1" noProof="1">
                <a:solidFill>
                  <a:srgbClr val="0070C0"/>
                </a:solidFill>
                <a:latin typeface="Consolas" panose="020B0609020204030204" pitchFamily="49" charset="0"/>
                <a:cs typeface="Calibri" panose="020F0502020204030204" pitchFamily="34" charset="0"/>
              </a:rPr>
              <a:t>3     3</a:t>
            </a:r>
            <a:br>
              <a:rPr lang="en-US" sz="1600" b="1" noProof="1">
                <a:solidFill>
                  <a:srgbClr val="0070C0"/>
                </a:solidFill>
                <a:latin typeface="Consolas" panose="020B0609020204030204" pitchFamily="49" charset="0"/>
                <a:cs typeface="Calibri" panose="020F0502020204030204" pitchFamily="34" charset="0"/>
              </a:rPr>
            </a:br>
            <a:r>
              <a:rPr lang="tr-TR" sz="1600" b="1" noProof="1">
                <a:solidFill>
                  <a:srgbClr val="0070C0"/>
                </a:solidFill>
                <a:latin typeface="Consolas" panose="020B0609020204030204" pitchFamily="49" charset="0"/>
                <a:cs typeface="Calibri" panose="020F0502020204030204" pitchFamily="34" charset="0"/>
              </a:rPr>
              <a:t>  </a:t>
            </a:r>
            <a:r>
              <a:rPr lang="en-US" sz="1600" b="1" noProof="1">
                <a:solidFill>
                  <a:srgbClr val="0070C0"/>
                </a:solidFill>
                <a:latin typeface="Consolas" panose="020B0609020204030204" pitchFamily="49" charset="0"/>
                <a:cs typeface="Calibri" panose="020F0502020204030204" pitchFamily="34" charset="0"/>
              </a:rPr>
              <a:t>4     0     0</a:t>
            </a:r>
            <a:br>
              <a:rPr lang="en-US" sz="1600" b="1" noProof="1">
                <a:solidFill>
                  <a:srgbClr val="0070C0"/>
                </a:solidFill>
                <a:latin typeface="Consolas" panose="020B0609020204030204" pitchFamily="49" charset="0"/>
                <a:cs typeface="Calibri" panose="020F0502020204030204" pitchFamily="34" charset="0"/>
              </a:rPr>
            </a:br>
            <a:r>
              <a:rPr lang="tr-TR" sz="1600" b="1" noProof="1">
                <a:solidFill>
                  <a:srgbClr val="0070C0"/>
                </a:solidFill>
                <a:latin typeface="Consolas" panose="020B0609020204030204" pitchFamily="49" charset="0"/>
                <a:cs typeface="Calibri" panose="020F0502020204030204" pitchFamily="34" charset="0"/>
              </a:rPr>
              <a:t>  </a:t>
            </a:r>
            <a:r>
              <a:rPr lang="en-US" sz="1600" b="1" noProof="1">
                <a:solidFill>
                  <a:srgbClr val="0070C0"/>
                </a:solidFill>
                <a:latin typeface="Consolas" panose="020B0609020204030204" pitchFamily="49" charset="0"/>
                <a:cs typeface="Calibri" panose="020F0502020204030204" pitchFamily="34" charset="0"/>
              </a:rPr>
              <a:t>4     1     1</a:t>
            </a:r>
            <a:br>
              <a:rPr lang="en-US" sz="1600" b="1" noProof="1">
                <a:solidFill>
                  <a:srgbClr val="0070C0"/>
                </a:solidFill>
                <a:latin typeface="Consolas" panose="020B0609020204030204" pitchFamily="49" charset="0"/>
                <a:cs typeface="Calibri" panose="020F0502020204030204" pitchFamily="34" charset="0"/>
              </a:rPr>
            </a:br>
            <a:r>
              <a:rPr lang="tr-TR" sz="1600" b="1" noProof="1">
                <a:solidFill>
                  <a:srgbClr val="0070C0"/>
                </a:solidFill>
                <a:latin typeface="Consolas" panose="020B0609020204030204" pitchFamily="49" charset="0"/>
                <a:cs typeface="Calibri" panose="020F0502020204030204" pitchFamily="34" charset="0"/>
              </a:rPr>
              <a:t>  </a:t>
            </a:r>
            <a:r>
              <a:rPr lang="en-US" sz="1600" b="1" noProof="1">
                <a:solidFill>
                  <a:srgbClr val="0070C0"/>
                </a:solidFill>
                <a:latin typeface="Consolas" panose="020B0609020204030204" pitchFamily="49" charset="0"/>
                <a:cs typeface="Calibri" panose="020F0502020204030204" pitchFamily="34" charset="0"/>
              </a:rPr>
              <a:t>4     2     2</a:t>
            </a:r>
            <a:br>
              <a:rPr lang="en-US" sz="1600" b="1" noProof="1">
                <a:solidFill>
                  <a:srgbClr val="0070C0"/>
                </a:solidFill>
                <a:latin typeface="Consolas" panose="020B0609020204030204" pitchFamily="49" charset="0"/>
                <a:cs typeface="Calibri" panose="020F0502020204030204" pitchFamily="34" charset="0"/>
              </a:rPr>
            </a:br>
            <a:r>
              <a:rPr lang="tr-TR" sz="1600" b="1" noProof="1">
                <a:solidFill>
                  <a:srgbClr val="0070C0"/>
                </a:solidFill>
                <a:latin typeface="Consolas" panose="020B0609020204030204" pitchFamily="49" charset="0"/>
                <a:cs typeface="Calibri" panose="020F0502020204030204" pitchFamily="34" charset="0"/>
              </a:rPr>
              <a:t>  </a:t>
            </a:r>
            <a:r>
              <a:rPr lang="en-US" sz="1600" b="1" noProof="1">
                <a:solidFill>
                  <a:srgbClr val="0070C0"/>
                </a:solidFill>
                <a:latin typeface="Consolas" panose="020B0609020204030204" pitchFamily="49" charset="0"/>
                <a:cs typeface="Calibri" panose="020F0502020204030204" pitchFamily="34" charset="0"/>
              </a:rPr>
              <a:t>4     3     3</a:t>
            </a:r>
            <a:br>
              <a:rPr lang="en-US" sz="1600" b="1" noProof="1">
                <a:solidFill>
                  <a:srgbClr val="0070C0"/>
                </a:solidFill>
                <a:latin typeface="Consolas" panose="020B0609020204030204" pitchFamily="49" charset="0"/>
                <a:cs typeface="Calibri" panose="020F0502020204030204" pitchFamily="34" charset="0"/>
              </a:rPr>
            </a:br>
            <a:r>
              <a:rPr lang="tr-TR" sz="1600" b="1" noProof="1">
                <a:solidFill>
                  <a:srgbClr val="0070C0"/>
                </a:solidFill>
                <a:latin typeface="Consolas" panose="020B0609020204030204" pitchFamily="49" charset="0"/>
                <a:cs typeface="Calibri" panose="020F0502020204030204" pitchFamily="34" charset="0"/>
              </a:rPr>
              <a:t>  </a:t>
            </a:r>
            <a:r>
              <a:rPr lang="en-US" sz="1600" b="1" noProof="1">
                <a:solidFill>
                  <a:srgbClr val="0070C0"/>
                </a:solidFill>
                <a:latin typeface="Consolas" panose="020B0609020204030204" pitchFamily="49" charset="0"/>
                <a:cs typeface="Calibri" panose="020F0502020204030204" pitchFamily="34" charset="0"/>
              </a:rPr>
              <a:t>4     4</a:t>
            </a:r>
          </a:p>
        </p:txBody>
      </p:sp>
    </p:spTree>
    <p:extLst>
      <p:ext uri="{BB962C8B-B14F-4D97-AF65-F5344CB8AC3E}">
        <p14:creationId xmlns:p14="http://schemas.microsoft.com/office/powerpoint/2010/main" val="3523269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0" end="0"/>
                                            </p:txEl>
                                          </p:spTgt>
                                        </p:tgtEl>
                                        <p:attrNameLst>
                                          <p:attrName>style.visibility</p:attrName>
                                        </p:attrNameLst>
                                      </p:cBhvr>
                                      <p:to>
                                        <p:strVal val="visible"/>
                                      </p:to>
                                    </p:set>
                                    <p:anim calcmode="lin" valueType="num">
                                      <p:cBhvr additive="base">
                                        <p:cTn id="19"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0" end="0"/>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 calcmode="lin" valueType="num">
                                      <p:cBhvr additive="base">
                                        <p:cTn id="2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uiExpand="1"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lstStyle/>
          <a:p>
            <a:r>
              <a:rPr lang="tr-TR" dirty="0">
                <a:sym typeface="Wingdings" panose="05000000000000000000" pitchFamily="2" charset="2"/>
              </a:rPr>
              <a:t></a:t>
            </a:r>
            <a:r>
              <a:rPr lang="tr-TR" dirty="0"/>
              <a:t>  </a:t>
            </a:r>
            <a:r>
              <a:rPr lang="tr-TR" b="1" dirty="0" err="1">
                <a:latin typeface="Bell MT" panose="02020503060305020303" pitchFamily="18" charset="0"/>
              </a:rPr>
              <a:t>Check</a:t>
            </a:r>
            <a:r>
              <a:rPr lang="tr-TR" b="1" dirty="0">
                <a:latin typeface="Bell MT" panose="02020503060305020303" pitchFamily="18" charset="0"/>
              </a:rPr>
              <a:t> Point</a:t>
            </a:r>
            <a:endParaRPr lang="en-US" b="1" dirty="0">
              <a:latin typeface="Bell MT" panose="02020503060305020303" pitchFamily="18" charset="0"/>
            </a:endParaRPr>
          </a:p>
        </p:txBody>
      </p:sp>
      <p:sp>
        <p:nvSpPr>
          <p:cNvPr id="3" name="Content Placeholder 2"/>
          <p:cNvSpPr>
            <a:spLocks noGrp="1"/>
          </p:cNvSpPr>
          <p:nvPr>
            <p:ph idx="1"/>
          </p:nvPr>
        </p:nvSpPr>
        <p:spPr>
          <a:xfrm>
            <a:off x="685800" y="1657349"/>
            <a:ext cx="7772400" cy="4741863"/>
          </a:xfrm>
        </p:spPr>
        <p:txBody>
          <a:bodyPr>
            <a:noAutofit/>
          </a:bodyPr>
          <a:lstStyle/>
          <a:p>
            <a:r>
              <a:rPr lang="en-US" sz="2000" noProof="1">
                <a:latin typeface="Calibri" panose="020F0502020204030204" pitchFamily="34" charset="0"/>
                <a:cs typeface="Calibri" panose="020F0502020204030204" pitchFamily="34" charset="0"/>
              </a:rPr>
              <a:t>Show the output of the following program.</a:t>
            </a:r>
            <a:br>
              <a:rPr lang="en-US" sz="2000" noProof="1">
                <a:latin typeface="Calibri" panose="020F0502020204030204" pitchFamily="34" charset="0"/>
                <a:cs typeface="Calibri" panose="020F0502020204030204" pitchFamily="34" charset="0"/>
              </a:rPr>
            </a:br>
            <a:br>
              <a:rPr lang="en-US" sz="800" noProof="1">
                <a:latin typeface="Consolas" panose="020B0609020204030204" pitchFamily="49" charset="0"/>
                <a:cs typeface="Calibri" panose="020F0502020204030204" pitchFamily="34" charset="0"/>
              </a:rPr>
            </a:br>
            <a:r>
              <a:rPr lang="en-US" sz="1600" noProof="1">
                <a:latin typeface="Consolas" panose="020B0609020204030204" pitchFamily="49" charset="0"/>
                <a:cs typeface="Calibri" panose="020F0502020204030204" pitchFamily="34" charset="0"/>
              </a:rPr>
              <a:t>public class Test {</a:t>
            </a:r>
            <a:br>
              <a:rPr lang="en-US" sz="1600" noProof="1">
                <a:latin typeface="Consolas" panose="020B0609020204030204" pitchFamily="49" charset="0"/>
                <a:cs typeface="Calibri" panose="020F0502020204030204" pitchFamily="34" charset="0"/>
              </a:rPr>
            </a:br>
            <a:r>
              <a:rPr lang="en-US" sz="1600" noProof="1">
                <a:latin typeface="Consolas" panose="020B0609020204030204" pitchFamily="49" charset="0"/>
                <a:cs typeface="Calibri" panose="020F0502020204030204" pitchFamily="34" charset="0"/>
              </a:rPr>
              <a:t>  public static void main(String[] args) {</a:t>
            </a:r>
            <a:br>
              <a:rPr lang="en-US" sz="1600" noProof="1">
                <a:latin typeface="Consolas" panose="020B0609020204030204" pitchFamily="49" charset="0"/>
                <a:cs typeface="Calibri" panose="020F0502020204030204" pitchFamily="34" charset="0"/>
              </a:rPr>
            </a:br>
            <a:r>
              <a:rPr lang="en-US" sz="1600" noProof="1">
                <a:latin typeface="Consolas" panose="020B0609020204030204" pitchFamily="49" charset="0"/>
                <a:cs typeface="Calibri" panose="020F0502020204030204" pitchFamily="34" charset="0"/>
              </a:rPr>
              <a:t>    int i = 0;</a:t>
            </a:r>
            <a:br>
              <a:rPr lang="en-US" sz="1600" noProof="1">
                <a:latin typeface="Consolas" panose="020B0609020204030204" pitchFamily="49" charset="0"/>
                <a:cs typeface="Calibri" panose="020F0502020204030204" pitchFamily="34" charset="0"/>
              </a:rPr>
            </a:br>
            <a:r>
              <a:rPr lang="en-US" sz="1600" noProof="1">
                <a:latin typeface="Consolas" panose="020B0609020204030204" pitchFamily="49" charset="0"/>
                <a:cs typeface="Calibri" panose="020F0502020204030204" pitchFamily="34" charset="0"/>
              </a:rPr>
              <a:t>    while (i &lt; 5) {</a:t>
            </a:r>
            <a:br>
              <a:rPr lang="en-US" sz="1600" noProof="1">
                <a:latin typeface="Consolas" panose="020B0609020204030204" pitchFamily="49" charset="0"/>
                <a:cs typeface="Calibri" panose="020F0502020204030204" pitchFamily="34" charset="0"/>
              </a:rPr>
            </a:br>
            <a:r>
              <a:rPr lang="en-US" sz="1600" noProof="1">
                <a:latin typeface="Consolas" panose="020B0609020204030204" pitchFamily="49" charset="0"/>
                <a:cs typeface="Calibri" panose="020F0502020204030204" pitchFamily="34" charset="0"/>
              </a:rPr>
              <a:t>      for (int j = i; j &gt; 1; j--)</a:t>
            </a:r>
            <a:br>
              <a:rPr lang="en-US" sz="1600" noProof="1">
                <a:latin typeface="Consolas" panose="020B0609020204030204" pitchFamily="49" charset="0"/>
                <a:cs typeface="Calibri" panose="020F0502020204030204" pitchFamily="34" charset="0"/>
              </a:rPr>
            </a:br>
            <a:r>
              <a:rPr lang="en-US" sz="1600" noProof="1">
                <a:latin typeface="Consolas" panose="020B0609020204030204" pitchFamily="49" charset="0"/>
                <a:cs typeface="Calibri" panose="020F0502020204030204" pitchFamily="34" charset="0"/>
              </a:rPr>
              <a:t>        System.out.print(j + " ");</a:t>
            </a:r>
            <a:br>
              <a:rPr lang="en-US" sz="1600" noProof="1">
                <a:latin typeface="Consolas" panose="020B0609020204030204" pitchFamily="49" charset="0"/>
                <a:cs typeface="Calibri" panose="020F0502020204030204" pitchFamily="34" charset="0"/>
              </a:rPr>
            </a:br>
            <a:r>
              <a:rPr lang="en-US" sz="1600" noProof="1">
                <a:latin typeface="Consolas" panose="020B0609020204030204" pitchFamily="49" charset="0"/>
                <a:cs typeface="Calibri" panose="020F0502020204030204" pitchFamily="34" charset="0"/>
              </a:rPr>
              <a:t>      System.out.println("****");</a:t>
            </a:r>
            <a:br>
              <a:rPr lang="en-US" sz="1600" noProof="1">
                <a:latin typeface="Consolas" panose="020B0609020204030204" pitchFamily="49" charset="0"/>
                <a:cs typeface="Calibri" panose="020F0502020204030204" pitchFamily="34" charset="0"/>
              </a:rPr>
            </a:br>
            <a:r>
              <a:rPr lang="en-US" sz="1600" noProof="1">
                <a:latin typeface="Consolas" panose="020B0609020204030204" pitchFamily="49" charset="0"/>
                <a:cs typeface="Calibri" panose="020F0502020204030204" pitchFamily="34" charset="0"/>
              </a:rPr>
              <a:t>      i++;</a:t>
            </a:r>
            <a:br>
              <a:rPr lang="en-US" sz="1600" noProof="1">
                <a:latin typeface="Consolas" panose="020B0609020204030204" pitchFamily="49" charset="0"/>
                <a:cs typeface="Calibri" panose="020F0502020204030204" pitchFamily="34" charset="0"/>
              </a:rPr>
            </a:br>
            <a:r>
              <a:rPr lang="en-US" sz="1600" noProof="1">
                <a:latin typeface="Consolas" panose="020B0609020204030204" pitchFamily="49" charset="0"/>
                <a:cs typeface="Calibri" panose="020F0502020204030204" pitchFamily="34" charset="0"/>
              </a:rPr>
              <a:t>    }</a:t>
            </a:r>
            <a:br>
              <a:rPr lang="en-US" sz="1600" noProof="1">
                <a:latin typeface="Consolas" panose="020B0609020204030204" pitchFamily="49" charset="0"/>
                <a:cs typeface="Calibri" panose="020F0502020204030204" pitchFamily="34" charset="0"/>
              </a:rPr>
            </a:br>
            <a:r>
              <a:rPr lang="en-US" sz="1600" noProof="1">
                <a:latin typeface="Consolas" panose="020B0609020204030204" pitchFamily="49" charset="0"/>
                <a:cs typeface="Calibri" panose="020F0502020204030204" pitchFamily="34" charset="0"/>
              </a:rPr>
              <a:t>  }</a:t>
            </a:r>
            <a:br>
              <a:rPr lang="en-US" sz="1600" noProof="1">
                <a:latin typeface="Consolas" panose="020B0609020204030204" pitchFamily="49" charset="0"/>
                <a:cs typeface="Calibri" panose="020F0502020204030204" pitchFamily="34" charset="0"/>
              </a:rPr>
            </a:br>
            <a:r>
              <a:rPr lang="en-US" sz="1600" noProof="1">
                <a:latin typeface="Consolas" panose="020B0609020204030204" pitchFamily="49" charset="0"/>
                <a:cs typeface="Calibri" panose="020F0502020204030204" pitchFamily="34" charset="0"/>
              </a:rPr>
              <a:t>}</a:t>
            </a:r>
            <a:endParaRPr lang="en-US" sz="800" noProof="1">
              <a:latin typeface="Consolas" panose="020B0609020204030204" pitchFamily="49" charset="0"/>
              <a:cs typeface="Calibri" panose="020F0502020204030204" pitchFamily="34" charset="0"/>
            </a:endParaRPr>
          </a:p>
          <a:p>
            <a:pPr marL="0" indent="0">
              <a:buNone/>
            </a:pPr>
            <a:r>
              <a:rPr lang="en-US" sz="2000" b="1" noProof="1">
                <a:solidFill>
                  <a:srgbClr val="92D050"/>
                </a:solidFill>
                <a:latin typeface="Calibri" panose="020F0502020204030204" pitchFamily="34" charset="0"/>
                <a:cs typeface="Calibri" panose="020F0502020204030204" pitchFamily="34" charset="0"/>
              </a:rPr>
              <a:t>      &lt;--- ANSWER ---&gt;</a:t>
            </a:r>
          </a:p>
          <a:p>
            <a:r>
              <a:rPr lang="en-US" sz="1600" noProof="1">
                <a:solidFill>
                  <a:srgbClr val="0070C0"/>
                </a:solidFill>
                <a:latin typeface="Consolas" panose="020B0609020204030204" pitchFamily="49" charset="0"/>
                <a:cs typeface="Calibri" panose="020F0502020204030204" pitchFamily="34" charset="0"/>
              </a:rPr>
              <a:t>**** </a:t>
            </a:r>
            <a:br>
              <a:rPr lang="en-US" sz="1600" noProof="1">
                <a:solidFill>
                  <a:srgbClr val="0070C0"/>
                </a:solidFill>
                <a:latin typeface="Consolas" panose="020B0609020204030204" pitchFamily="49" charset="0"/>
                <a:cs typeface="Calibri" panose="020F0502020204030204" pitchFamily="34" charset="0"/>
              </a:rPr>
            </a:br>
            <a:r>
              <a:rPr lang="en-US" sz="1600" noProof="1">
                <a:solidFill>
                  <a:srgbClr val="0070C0"/>
                </a:solidFill>
                <a:latin typeface="Consolas" panose="020B0609020204030204" pitchFamily="49" charset="0"/>
                <a:cs typeface="Calibri" panose="020F0502020204030204" pitchFamily="34" charset="0"/>
              </a:rPr>
              <a:t>**** </a:t>
            </a:r>
            <a:br>
              <a:rPr lang="en-US" sz="1600" noProof="1">
                <a:solidFill>
                  <a:srgbClr val="0070C0"/>
                </a:solidFill>
                <a:latin typeface="Consolas" panose="020B0609020204030204" pitchFamily="49" charset="0"/>
                <a:cs typeface="Calibri" panose="020F0502020204030204" pitchFamily="34" charset="0"/>
              </a:rPr>
            </a:br>
            <a:r>
              <a:rPr lang="en-US" sz="1600" noProof="1">
                <a:solidFill>
                  <a:srgbClr val="0070C0"/>
                </a:solidFill>
                <a:latin typeface="Consolas" panose="020B0609020204030204" pitchFamily="49" charset="0"/>
                <a:cs typeface="Calibri" panose="020F0502020204030204" pitchFamily="34" charset="0"/>
              </a:rPr>
              <a:t>2 **** </a:t>
            </a:r>
            <a:br>
              <a:rPr lang="en-US" sz="1600" noProof="1">
                <a:solidFill>
                  <a:srgbClr val="0070C0"/>
                </a:solidFill>
                <a:latin typeface="Consolas" panose="020B0609020204030204" pitchFamily="49" charset="0"/>
                <a:cs typeface="Calibri" panose="020F0502020204030204" pitchFamily="34" charset="0"/>
              </a:rPr>
            </a:br>
            <a:r>
              <a:rPr lang="en-US" sz="1600" noProof="1">
                <a:solidFill>
                  <a:srgbClr val="0070C0"/>
                </a:solidFill>
                <a:latin typeface="Consolas" panose="020B0609020204030204" pitchFamily="49" charset="0"/>
                <a:cs typeface="Calibri" panose="020F0502020204030204" pitchFamily="34" charset="0"/>
              </a:rPr>
              <a:t>3 2 **** </a:t>
            </a:r>
            <a:br>
              <a:rPr lang="en-US" sz="1600" noProof="1">
                <a:solidFill>
                  <a:srgbClr val="0070C0"/>
                </a:solidFill>
                <a:latin typeface="Consolas" panose="020B0609020204030204" pitchFamily="49" charset="0"/>
                <a:cs typeface="Calibri" panose="020F0502020204030204" pitchFamily="34" charset="0"/>
              </a:rPr>
            </a:br>
            <a:r>
              <a:rPr lang="en-US" sz="1600" noProof="1">
                <a:solidFill>
                  <a:srgbClr val="0070C0"/>
                </a:solidFill>
                <a:latin typeface="Consolas" panose="020B0609020204030204" pitchFamily="49" charset="0"/>
                <a:cs typeface="Calibri" panose="020F0502020204030204" pitchFamily="34" charset="0"/>
              </a:rPr>
              <a:t>4 3 2 **** </a:t>
            </a:r>
          </a:p>
        </p:txBody>
      </p:sp>
      <p:sp>
        <p:nvSpPr>
          <p:cNvPr id="4" name="Slide Number Placeholder 3"/>
          <p:cNvSpPr>
            <a:spLocks noGrp="1"/>
          </p:cNvSpPr>
          <p:nvPr>
            <p:ph type="sldNum" sz="quarter" idx="11"/>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2B4AF139-9E8A-44AE-81CA-17BD068C2507}" type="slidenum">
              <a:rPr kumimoji="0" lang="en-US"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Arial" panose="020B0604020202020204" pitchFamily="34" charset="0"/>
              </a:rPr>
              <a:pPr marL="0" marR="0" lvl="0" indent="0" algn="r" defTabSz="914400" rtl="0" eaLnBrk="0" fontAlgn="base" latinLnBrk="0" hangingPunct="0">
                <a:lnSpc>
                  <a:spcPct val="100000"/>
                </a:lnSpc>
                <a:spcBef>
                  <a:spcPct val="0"/>
                </a:spcBef>
                <a:spcAft>
                  <a:spcPct val="0"/>
                </a:spcAft>
                <a:buClrTx/>
                <a:buSzTx/>
                <a:buFontTx/>
                <a:buNone/>
                <a:tabLst/>
                <a:defRPr/>
              </a:pPr>
              <a:t>58</a:t>
            </a:fld>
            <a:endPar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2739385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lstStyle/>
          <a:p>
            <a:r>
              <a:rPr lang="tr-TR" dirty="0">
                <a:sym typeface="Wingdings" panose="05000000000000000000" pitchFamily="2" charset="2"/>
              </a:rPr>
              <a:t></a:t>
            </a:r>
            <a:r>
              <a:rPr lang="tr-TR" dirty="0"/>
              <a:t>  </a:t>
            </a:r>
            <a:r>
              <a:rPr lang="tr-TR" b="1" dirty="0" err="1">
                <a:latin typeface="Bell MT" panose="02020503060305020303" pitchFamily="18" charset="0"/>
              </a:rPr>
              <a:t>Check</a:t>
            </a:r>
            <a:r>
              <a:rPr lang="tr-TR" b="1" dirty="0">
                <a:latin typeface="Bell MT" panose="02020503060305020303" pitchFamily="18" charset="0"/>
              </a:rPr>
              <a:t> Point</a:t>
            </a:r>
            <a:endParaRPr lang="en-US" b="1" dirty="0">
              <a:latin typeface="Bell MT" panose="02020503060305020303" pitchFamily="18" charset="0"/>
            </a:endParaRPr>
          </a:p>
        </p:txBody>
      </p:sp>
      <p:sp>
        <p:nvSpPr>
          <p:cNvPr id="3" name="Content Placeholder 2"/>
          <p:cNvSpPr>
            <a:spLocks noGrp="1"/>
          </p:cNvSpPr>
          <p:nvPr>
            <p:ph idx="1"/>
          </p:nvPr>
        </p:nvSpPr>
        <p:spPr>
          <a:xfrm>
            <a:off x="685800" y="1547155"/>
            <a:ext cx="7772400" cy="4741863"/>
          </a:xfrm>
        </p:spPr>
        <p:txBody>
          <a:bodyPr>
            <a:noAutofit/>
          </a:bodyPr>
          <a:lstStyle/>
          <a:p>
            <a:r>
              <a:rPr lang="en-US" sz="1800" noProof="1">
                <a:latin typeface="Calibri" panose="020F0502020204030204" pitchFamily="34" charset="0"/>
                <a:cs typeface="Calibri" panose="020F0502020204030204" pitchFamily="34" charset="0"/>
              </a:rPr>
              <a:t>Show the output of the following program.</a:t>
            </a:r>
            <a:br>
              <a:rPr lang="en-US" sz="1800" noProof="1">
                <a:latin typeface="Calibri" panose="020F0502020204030204" pitchFamily="34" charset="0"/>
                <a:cs typeface="Calibri" panose="020F0502020204030204" pitchFamily="34" charset="0"/>
              </a:rPr>
            </a:br>
            <a:br>
              <a:rPr lang="en-US" sz="300" noProof="1">
                <a:latin typeface="Consolas" panose="020B0609020204030204" pitchFamily="49" charset="0"/>
                <a:cs typeface="Calibri" panose="020F0502020204030204" pitchFamily="34" charset="0"/>
              </a:rPr>
            </a:br>
            <a:r>
              <a:rPr lang="tr-TR" sz="1400" noProof="1">
                <a:latin typeface="Consolas" panose="020B0609020204030204" pitchFamily="49" charset="0"/>
                <a:cs typeface="Calibri" panose="020F0502020204030204" pitchFamily="34" charset="0"/>
              </a:rPr>
              <a:t>public class Test {</a:t>
            </a:r>
            <a:br>
              <a:rPr lang="tr-TR" sz="1400" noProof="1">
                <a:latin typeface="Consolas" panose="020B0609020204030204" pitchFamily="49" charset="0"/>
                <a:cs typeface="Calibri" panose="020F0502020204030204" pitchFamily="34" charset="0"/>
              </a:rPr>
            </a:br>
            <a:r>
              <a:rPr lang="tr-TR" sz="1400" noProof="1">
                <a:latin typeface="Consolas" panose="020B0609020204030204" pitchFamily="49" charset="0"/>
                <a:cs typeface="Calibri" panose="020F0502020204030204" pitchFamily="34" charset="0"/>
              </a:rPr>
              <a:t>  public static void main(String[] args) {</a:t>
            </a:r>
            <a:br>
              <a:rPr lang="tr-TR" sz="1400" noProof="1">
                <a:latin typeface="Consolas" panose="020B0609020204030204" pitchFamily="49" charset="0"/>
                <a:cs typeface="Calibri" panose="020F0502020204030204" pitchFamily="34" charset="0"/>
              </a:rPr>
            </a:br>
            <a:r>
              <a:rPr lang="tr-TR" sz="1400" noProof="1">
                <a:latin typeface="Consolas" panose="020B0609020204030204" pitchFamily="49" charset="0"/>
                <a:cs typeface="Calibri" panose="020F0502020204030204" pitchFamily="34" charset="0"/>
              </a:rPr>
              <a:t>    int i = 5;</a:t>
            </a:r>
            <a:br>
              <a:rPr lang="tr-TR" sz="1400" noProof="1">
                <a:latin typeface="Consolas" panose="020B0609020204030204" pitchFamily="49" charset="0"/>
                <a:cs typeface="Calibri" panose="020F0502020204030204" pitchFamily="34" charset="0"/>
              </a:rPr>
            </a:br>
            <a:r>
              <a:rPr lang="tr-TR" sz="1400" noProof="1">
                <a:latin typeface="Consolas" panose="020B0609020204030204" pitchFamily="49" charset="0"/>
                <a:cs typeface="Calibri" panose="020F0502020204030204" pitchFamily="34" charset="0"/>
              </a:rPr>
              <a:t>    while (i &gt;= 1) {</a:t>
            </a:r>
            <a:br>
              <a:rPr lang="tr-TR" sz="1400" noProof="1">
                <a:latin typeface="Consolas" panose="020B0609020204030204" pitchFamily="49" charset="0"/>
                <a:cs typeface="Calibri" panose="020F0502020204030204" pitchFamily="34" charset="0"/>
              </a:rPr>
            </a:br>
            <a:r>
              <a:rPr lang="tr-TR" sz="1400" noProof="1">
                <a:latin typeface="Consolas" panose="020B0609020204030204" pitchFamily="49" charset="0"/>
                <a:cs typeface="Calibri" panose="020F0502020204030204" pitchFamily="34" charset="0"/>
              </a:rPr>
              <a:t>      int num = 1;</a:t>
            </a:r>
            <a:br>
              <a:rPr lang="tr-TR" sz="1400" noProof="1">
                <a:latin typeface="Consolas" panose="020B0609020204030204" pitchFamily="49" charset="0"/>
                <a:cs typeface="Calibri" panose="020F0502020204030204" pitchFamily="34" charset="0"/>
              </a:rPr>
            </a:br>
            <a:r>
              <a:rPr lang="tr-TR" sz="1400" noProof="1">
                <a:latin typeface="Consolas" panose="020B0609020204030204" pitchFamily="49" charset="0"/>
                <a:cs typeface="Calibri" panose="020F0502020204030204" pitchFamily="34" charset="0"/>
              </a:rPr>
              <a:t>      for (int j = 1; j &lt;= i; j++) {</a:t>
            </a:r>
            <a:br>
              <a:rPr lang="tr-TR" sz="1400" noProof="1">
                <a:latin typeface="Consolas" panose="020B0609020204030204" pitchFamily="49" charset="0"/>
                <a:cs typeface="Calibri" panose="020F0502020204030204" pitchFamily="34" charset="0"/>
              </a:rPr>
            </a:br>
            <a:r>
              <a:rPr lang="tr-TR" sz="1400" noProof="1">
                <a:latin typeface="Consolas" panose="020B0609020204030204" pitchFamily="49" charset="0"/>
                <a:cs typeface="Calibri" panose="020F0502020204030204" pitchFamily="34" charset="0"/>
              </a:rPr>
              <a:t>        System.out.print(num + "xxx");</a:t>
            </a:r>
            <a:br>
              <a:rPr lang="tr-TR" sz="1400" noProof="1">
                <a:latin typeface="Consolas" panose="020B0609020204030204" pitchFamily="49" charset="0"/>
                <a:cs typeface="Calibri" panose="020F0502020204030204" pitchFamily="34" charset="0"/>
              </a:rPr>
            </a:br>
            <a:r>
              <a:rPr lang="tr-TR" sz="1400" noProof="1">
                <a:latin typeface="Consolas" panose="020B0609020204030204" pitchFamily="49" charset="0"/>
                <a:cs typeface="Calibri" panose="020F0502020204030204" pitchFamily="34" charset="0"/>
              </a:rPr>
              <a:t>        num *= 2;</a:t>
            </a:r>
            <a:br>
              <a:rPr lang="tr-TR" sz="1400" noProof="1">
                <a:latin typeface="Consolas" panose="020B0609020204030204" pitchFamily="49" charset="0"/>
                <a:cs typeface="Calibri" panose="020F0502020204030204" pitchFamily="34" charset="0"/>
              </a:rPr>
            </a:br>
            <a:r>
              <a:rPr lang="tr-TR" sz="1400" noProof="1">
                <a:latin typeface="Consolas" panose="020B0609020204030204" pitchFamily="49" charset="0"/>
                <a:cs typeface="Calibri" panose="020F0502020204030204" pitchFamily="34" charset="0"/>
              </a:rPr>
              <a:t>      }</a:t>
            </a:r>
            <a:br>
              <a:rPr lang="tr-TR" sz="1400" noProof="1">
                <a:latin typeface="Consolas" panose="020B0609020204030204" pitchFamily="49" charset="0"/>
                <a:cs typeface="Calibri" panose="020F0502020204030204" pitchFamily="34" charset="0"/>
              </a:rPr>
            </a:br>
            <a:br>
              <a:rPr lang="tr-TR" sz="500" noProof="1">
                <a:latin typeface="Consolas" panose="020B0609020204030204" pitchFamily="49" charset="0"/>
                <a:cs typeface="Calibri" panose="020F0502020204030204" pitchFamily="34" charset="0"/>
              </a:rPr>
            </a:br>
            <a:r>
              <a:rPr lang="tr-TR" sz="1400" noProof="1">
                <a:latin typeface="Consolas" panose="020B0609020204030204" pitchFamily="49" charset="0"/>
                <a:cs typeface="Calibri" panose="020F0502020204030204" pitchFamily="34" charset="0"/>
              </a:rPr>
              <a:t>      System.out.println();</a:t>
            </a:r>
            <a:br>
              <a:rPr lang="tr-TR" sz="1400" noProof="1">
                <a:latin typeface="Consolas" panose="020B0609020204030204" pitchFamily="49" charset="0"/>
                <a:cs typeface="Calibri" panose="020F0502020204030204" pitchFamily="34" charset="0"/>
              </a:rPr>
            </a:br>
            <a:r>
              <a:rPr lang="tr-TR" sz="1400" noProof="1">
                <a:latin typeface="Consolas" panose="020B0609020204030204" pitchFamily="49" charset="0"/>
                <a:cs typeface="Calibri" panose="020F0502020204030204" pitchFamily="34" charset="0"/>
              </a:rPr>
              <a:t>      i--;</a:t>
            </a:r>
            <a:br>
              <a:rPr lang="tr-TR" sz="1400" noProof="1">
                <a:latin typeface="Consolas" panose="020B0609020204030204" pitchFamily="49" charset="0"/>
                <a:cs typeface="Calibri" panose="020F0502020204030204" pitchFamily="34" charset="0"/>
              </a:rPr>
            </a:br>
            <a:r>
              <a:rPr lang="tr-TR" sz="1400" noProof="1">
                <a:latin typeface="Consolas" panose="020B0609020204030204" pitchFamily="49" charset="0"/>
                <a:cs typeface="Calibri" panose="020F0502020204030204" pitchFamily="34" charset="0"/>
              </a:rPr>
              <a:t>    }</a:t>
            </a:r>
            <a:br>
              <a:rPr lang="tr-TR" sz="1400" noProof="1">
                <a:latin typeface="Consolas" panose="020B0609020204030204" pitchFamily="49" charset="0"/>
                <a:cs typeface="Calibri" panose="020F0502020204030204" pitchFamily="34" charset="0"/>
              </a:rPr>
            </a:br>
            <a:r>
              <a:rPr lang="tr-TR" sz="1400" noProof="1">
                <a:latin typeface="Consolas" panose="020B0609020204030204" pitchFamily="49" charset="0"/>
                <a:cs typeface="Calibri" panose="020F0502020204030204" pitchFamily="34" charset="0"/>
              </a:rPr>
              <a:t>  }</a:t>
            </a:r>
            <a:br>
              <a:rPr lang="tr-TR" sz="1400" noProof="1">
                <a:latin typeface="Consolas" panose="020B0609020204030204" pitchFamily="49" charset="0"/>
                <a:cs typeface="Calibri" panose="020F0502020204030204" pitchFamily="34" charset="0"/>
              </a:rPr>
            </a:br>
            <a:r>
              <a:rPr lang="tr-TR" sz="1400" noProof="1">
                <a:latin typeface="Consolas" panose="020B0609020204030204" pitchFamily="49" charset="0"/>
                <a:cs typeface="Calibri" panose="020F0502020204030204" pitchFamily="34" charset="0"/>
              </a:rPr>
              <a:t>}</a:t>
            </a:r>
            <a:endParaRPr lang="en-US" sz="700" noProof="1">
              <a:latin typeface="Consolas" panose="020B0609020204030204" pitchFamily="49" charset="0"/>
              <a:cs typeface="Calibri" panose="020F0502020204030204" pitchFamily="34" charset="0"/>
            </a:endParaRPr>
          </a:p>
          <a:p>
            <a:pPr marL="0" indent="0">
              <a:buNone/>
            </a:pPr>
            <a:r>
              <a:rPr lang="en-US" sz="1800" b="1" noProof="1">
                <a:solidFill>
                  <a:srgbClr val="92D050"/>
                </a:solidFill>
                <a:latin typeface="Calibri" panose="020F0502020204030204" pitchFamily="34" charset="0"/>
                <a:cs typeface="Calibri" panose="020F0502020204030204" pitchFamily="34" charset="0"/>
              </a:rPr>
              <a:t>      &lt;--- ANSWER ---&gt;</a:t>
            </a:r>
          </a:p>
          <a:p>
            <a:r>
              <a:rPr lang="en-US" sz="1400" noProof="1">
                <a:solidFill>
                  <a:srgbClr val="0070C0"/>
                </a:solidFill>
                <a:latin typeface="Consolas" panose="020B0609020204030204" pitchFamily="49" charset="0"/>
                <a:cs typeface="Calibri" panose="020F0502020204030204" pitchFamily="34" charset="0"/>
              </a:rPr>
              <a:t>1xxx2xxx4xxx8xxx16xxx</a:t>
            </a:r>
            <a:br>
              <a:rPr lang="tr-TR" sz="1400" noProof="1">
                <a:solidFill>
                  <a:srgbClr val="0070C0"/>
                </a:solidFill>
                <a:latin typeface="Consolas" panose="020B0609020204030204" pitchFamily="49" charset="0"/>
                <a:cs typeface="Calibri" panose="020F0502020204030204" pitchFamily="34" charset="0"/>
              </a:rPr>
            </a:br>
            <a:r>
              <a:rPr lang="en-US" sz="1400" noProof="1">
                <a:solidFill>
                  <a:srgbClr val="0070C0"/>
                </a:solidFill>
                <a:latin typeface="Consolas" panose="020B0609020204030204" pitchFamily="49" charset="0"/>
                <a:cs typeface="Calibri" panose="020F0502020204030204" pitchFamily="34" charset="0"/>
              </a:rPr>
              <a:t>1xxx2xxx4xxx8xxx</a:t>
            </a:r>
            <a:br>
              <a:rPr lang="tr-TR" sz="1400" noProof="1">
                <a:solidFill>
                  <a:srgbClr val="0070C0"/>
                </a:solidFill>
                <a:latin typeface="Consolas" panose="020B0609020204030204" pitchFamily="49" charset="0"/>
                <a:cs typeface="Calibri" panose="020F0502020204030204" pitchFamily="34" charset="0"/>
              </a:rPr>
            </a:br>
            <a:r>
              <a:rPr lang="en-US" sz="1400" noProof="1">
                <a:solidFill>
                  <a:srgbClr val="0070C0"/>
                </a:solidFill>
                <a:latin typeface="Consolas" panose="020B0609020204030204" pitchFamily="49" charset="0"/>
                <a:cs typeface="Calibri" panose="020F0502020204030204" pitchFamily="34" charset="0"/>
              </a:rPr>
              <a:t>1xxx2xxx4xxx</a:t>
            </a:r>
            <a:br>
              <a:rPr lang="tr-TR" sz="1400" noProof="1">
                <a:solidFill>
                  <a:srgbClr val="0070C0"/>
                </a:solidFill>
                <a:latin typeface="Consolas" panose="020B0609020204030204" pitchFamily="49" charset="0"/>
                <a:cs typeface="Calibri" panose="020F0502020204030204" pitchFamily="34" charset="0"/>
              </a:rPr>
            </a:br>
            <a:r>
              <a:rPr lang="en-US" sz="1400" noProof="1">
                <a:solidFill>
                  <a:srgbClr val="0070C0"/>
                </a:solidFill>
                <a:latin typeface="Consolas" panose="020B0609020204030204" pitchFamily="49" charset="0"/>
                <a:cs typeface="Calibri" panose="020F0502020204030204" pitchFamily="34" charset="0"/>
              </a:rPr>
              <a:t>1xxx2xxx</a:t>
            </a:r>
            <a:br>
              <a:rPr lang="tr-TR" sz="1400" noProof="1">
                <a:solidFill>
                  <a:srgbClr val="0070C0"/>
                </a:solidFill>
                <a:latin typeface="Consolas" panose="020B0609020204030204" pitchFamily="49" charset="0"/>
                <a:cs typeface="Calibri" panose="020F0502020204030204" pitchFamily="34" charset="0"/>
              </a:rPr>
            </a:br>
            <a:r>
              <a:rPr lang="en-US" sz="1400" noProof="1">
                <a:solidFill>
                  <a:srgbClr val="0070C0"/>
                </a:solidFill>
                <a:latin typeface="Consolas" panose="020B0609020204030204" pitchFamily="49" charset="0"/>
                <a:cs typeface="Calibri" panose="020F0502020204030204" pitchFamily="34" charset="0"/>
              </a:rPr>
              <a:t>1xxx</a:t>
            </a:r>
          </a:p>
        </p:txBody>
      </p:sp>
      <p:sp>
        <p:nvSpPr>
          <p:cNvPr id="4" name="Slide Number Placeholder 3"/>
          <p:cNvSpPr>
            <a:spLocks noGrp="1"/>
          </p:cNvSpPr>
          <p:nvPr>
            <p:ph type="sldNum" sz="quarter" idx="11"/>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2B4AF139-9E8A-44AE-81CA-17BD068C2507}" type="slidenum">
              <a:rPr kumimoji="0" lang="en-US"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Arial" panose="020B0604020202020204" pitchFamily="34" charset="0"/>
              </a:rPr>
              <a:pPr marL="0" marR="0" lvl="0" indent="0" algn="r" defTabSz="914400" rtl="0" eaLnBrk="0" fontAlgn="base" latinLnBrk="0" hangingPunct="0">
                <a:lnSpc>
                  <a:spcPct val="100000"/>
                </a:lnSpc>
                <a:spcBef>
                  <a:spcPct val="0"/>
                </a:spcBef>
                <a:spcAft>
                  <a:spcPct val="0"/>
                </a:spcAft>
                <a:buClrTx/>
                <a:buSzTx/>
                <a:buFontTx/>
                <a:buNone/>
                <a:tabLst/>
                <a:defRPr/>
              </a:pPr>
              <a:t>59</a:t>
            </a:fld>
            <a:endPar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1760988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4">
            <a:extLst>
              <a:ext uri="{FF2B5EF4-FFF2-40B4-BE49-F238E27FC236}">
                <a16:creationId xmlns:a16="http://schemas.microsoft.com/office/drawing/2014/main" id="{B4B1A22E-A360-4A14-9770-9991055F9CDE}"/>
              </a:ext>
            </a:extLst>
          </p:cNvPr>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1389B211-6956-4F00-8FAB-2A63EC90D99D}" type="slidenum">
              <a:rPr lang="en-US" altLang="en-US" sz="1400"/>
              <a:pPr>
                <a:spcBef>
                  <a:spcPct val="0"/>
                </a:spcBef>
                <a:buClrTx/>
                <a:buSzTx/>
                <a:buFontTx/>
                <a:buNone/>
              </a:pPr>
              <a:t>6</a:t>
            </a:fld>
            <a:endParaRPr lang="en-US" altLang="en-US" sz="1400"/>
          </a:p>
        </p:txBody>
      </p:sp>
      <p:sp>
        <p:nvSpPr>
          <p:cNvPr id="10243" name="Rectangle 2">
            <a:extLst>
              <a:ext uri="{FF2B5EF4-FFF2-40B4-BE49-F238E27FC236}">
                <a16:creationId xmlns:a16="http://schemas.microsoft.com/office/drawing/2014/main" id="{D3EF6F29-A580-4F5F-B3FF-FCC1AEE38B02}"/>
              </a:ext>
            </a:extLst>
          </p:cNvPr>
          <p:cNvSpPr>
            <a:spLocks noGrp="1" noChangeArrowheads="1"/>
          </p:cNvSpPr>
          <p:nvPr>
            <p:ph type="title"/>
          </p:nvPr>
        </p:nvSpPr>
        <p:spPr>
          <a:xfrm>
            <a:off x="685800" y="0"/>
            <a:ext cx="7772400" cy="1428750"/>
          </a:xfrm>
        </p:spPr>
        <p:txBody>
          <a:bodyPr/>
          <a:lstStyle/>
          <a:p>
            <a:r>
              <a:rPr lang="en-US" altLang="en-US" sz="4200">
                <a:latin typeface="Courier New" panose="02070309020205020404" pitchFamily="49" charset="0"/>
              </a:rPr>
              <a:t>while</a:t>
            </a:r>
            <a:r>
              <a:rPr lang="en-US" altLang="en-US"/>
              <a:t> Loop Flow Chart</a:t>
            </a:r>
          </a:p>
        </p:txBody>
      </p:sp>
      <p:sp>
        <p:nvSpPr>
          <p:cNvPr id="10244" name="Rectangle 9">
            <a:extLst>
              <a:ext uri="{FF2B5EF4-FFF2-40B4-BE49-F238E27FC236}">
                <a16:creationId xmlns:a16="http://schemas.microsoft.com/office/drawing/2014/main" id="{01516DC6-333E-4D12-8052-089FD5EBC51A}"/>
              </a:ext>
            </a:extLst>
          </p:cNvPr>
          <p:cNvSpPr>
            <a:spLocks noChangeArrowheads="1"/>
          </p:cNvSpPr>
          <p:nvPr/>
        </p:nvSpPr>
        <p:spPr bwMode="auto">
          <a:xfrm>
            <a:off x="228600" y="1447800"/>
            <a:ext cx="4191000" cy="1647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spcBef>
                <a:spcPct val="50000"/>
              </a:spcBef>
              <a:buFont typeface="Monotype Sorts"/>
              <a:buNone/>
            </a:pPr>
            <a:r>
              <a:rPr lang="en-US" altLang="en-US" sz="2000"/>
              <a:t>while (loop-continuation-condition) {</a:t>
            </a:r>
          </a:p>
          <a:p>
            <a:pPr>
              <a:lnSpc>
                <a:spcPct val="90000"/>
              </a:lnSpc>
              <a:spcBef>
                <a:spcPct val="50000"/>
              </a:spcBef>
              <a:buFont typeface="Monotype Sorts"/>
              <a:buNone/>
            </a:pPr>
            <a:r>
              <a:rPr lang="en-US" altLang="en-US" sz="2000"/>
              <a:t>  // loop-body;</a:t>
            </a:r>
          </a:p>
          <a:p>
            <a:pPr>
              <a:lnSpc>
                <a:spcPct val="90000"/>
              </a:lnSpc>
              <a:spcBef>
                <a:spcPct val="50000"/>
              </a:spcBef>
              <a:buFont typeface="Monotype Sorts"/>
              <a:buNone/>
            </a:pPr>
            <a:r>
              <a:rPr lang="en-US" altLang="en-US" sz="2000"/>
              <a:t>  Statement(s);</a:t>
            </a:r>
          </a:p>
          <a:p>
            <a:pPr>
              <a:lnSpc>
                <a:spcPct val="90000"/>
              </a:lnSpc>
              <a:spcBef>
                <a:spcPct val="50000"/>
              </a:spcBef>
              <a:buFont typeface="Monotype Sorts"/>
              <a:buNone/>
            </a:pPr>
            <a:r>
              <a:rPr lang="en-US" altLang="en-US" sz="2000"/>
              <a:t>}</a:t>
            </a:r>
          </a:p>
        </p:txBody>
      </p:sp>
      <p:sp>
        <p:nvSpPr>
          <p:cNvPr id="10245" name="Rectangle 11">
            <a:extLst>
              <a:ext uri="{FF2B5EF4-FFF2-40B4-BE49-F238E27FC236}">
                <a16:creationId xmlns:a16="http://schemas.microsoft.com/office/drawing/2014/main" id="{DD8212B0-408D-4BC7-9C0E-5329D68ACB07}"/>
              </a:ext>
            </a:extLst>
          </p:cNvPr>
          <p:cNvSpPr>
            <a:spLocks noChangeArrowheads="1"/>
          </p:cNvSpPr>
          <p:nvPr/>
        </p:nvSpPr>
        <p:spPr bwMode="auto">
          <a:xfrm>
            <a:off x="1824038" y="2166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0246" name="Rectangle 12">
            <a:extLst>
              <a:ext uri="{FF2B5EF4-FFF2-40B4-BE49-F238E27FC236}">
                <a16:creationId xmlns:a16="http://schemas.microsoft.com/office/drawing/2014/main" id="{350039ED-063A-450D-B99C-BC61475F3101}"/>
              </a:ext>
            </a:extLst>
          </p:cNvPr>
          <p:cNvSpPr>
            <a:spLocks noChangeArrowheads="1"/>
          </p:cNvSpPr>
          <p:nvPr/>
        </p:nvSpPr>
        <p:spPr bwMode="auto">
          <a:xfrm>
            <a:off x="4876800" y="1295400"/>
            <a:ext cx="4419600" cy="1882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spcBef>
                <a:spcPct val="50000"/>
              </a:spcBef>
              <a:buFont typeface="Monotype Sorts"/>
              <a:buNone/>
            </a:pPr>
            <a:r>
              <a:rPr lang="en-US" altLang="en-US" sz="1800">
                <a:cs typeface="Courier New" panose="02070309020205020404" pitchFamily="49" charset="0"/>
              </a:rPr>
              <a:t>int count = 0;</a:t>
            </a:r>
            <a:endParaRPr lang="en-US" altLang="en-US" sz="1800">
              <a:cs typeface="Times New Roman" panose="02020603050405020304" pitchFamily="18" charset="0"/>
            </a:endParaRPr>
          </a:p>
          <a:p>
            <a:pPr>
              <a:lnSpc>
                <a:spcPct val="90000"/>
              </a:lnSpc>
              <a:spcBef>
                <a:spcPct val="50000"/>
              </a:spcBef>
              <a:buFont typeface="Monotype Sorts"/>
              <a:buNone/>
            </a:pPr>
            <a:r>
              <a:rPr lang="en-US" altLang="en-US" sz="1800">
                <a:cs typeface="Courier New" panose="02070309020205020404" pitchFamily="49" charset="0"/>
              </a:rPr>
              <a:t>while (count &lt; 100) {</a:t>
            </a:r>
            <a:endParaRPr lang="en-US" altLang="en-US" sz="1800">
              <a:cs typeface="Times New Roman" panose="02020603050405020304" pitchFamily="18" charset="0"/>
            </a:endParaRPr>
          </a:p>
          <a:p>
            <a:pPr>
              <a:lnSpc>
                <a:spcPct val="90000"/>
              </a:lnSpc>
              <a:spcBef>
                <a:spcPct val="50000"/>
              </a:spcBef>
              <a:buFont typeface="Monotype Sorts"/>
              <a:buNone/>
            </a:pPr>
            <a:r>
              <a:rPr lang="en-US" altLang="en-US" sz="1800">
                <a:cs typeface="Courier New" panose="02070309020205020404" pitchFamily="49" charset="0"/>
              </a:rPr>
              <a:t>  System.out.println("Welcome to Java!");</a:t>
            </a:r>
            <a:endParaRPr lang="en-US" altLang="en-US" sz="1800">
              <a:cs typeface="Times New Roman" panose="02020603050405020304" pitchFamily="18" charset="0"/>
            </a:endParaRPr>
          </a:p>
          <a:p>
            <a:pPr>
              <a:lnSpc>
                <a:spcPct val="90000"/>
              </a:lnSpc>
              <a:spcBef>
                <a:spcPct val="50000"/>
              </a:spcBef>
              <a:buFont typeface="Monotype Sorts"/>
              <a:buNone/>
            </a:pPr>
            <a:r>
              <a:rPr lang="en-US" altLang="en-US" sz="1800">
                <a:cs typeface="Courier New" panose="02070309020205020404" pitchFamily="49" charset="0"/>
              </a:rPr>
              <a:t>  count++;</a:t>
            </a:r>
            <a:endParaRPr lang="en-US" altLang="en-US" sz="1800">
              <a:cs typeface="Times New Roman" panose="02020603050405020304" pitchFamily="18" charset="0"/>
            </a:endParaRPr>
          </a:p>
          <a:p>
            <a:pPr>
              <a:lnSpc>
                <a:spcPct val="90000"/>
              </a:lnSpc>
              <a:spcBef>
                <a:spcPct val="50000"/>
              </a:spcBef>
              <a:buFont typeface="Monotype Sorts"/>
              <a:buNone/>
            </a:pPr>
            <a:r>
              <a:rPr lang="en-US" altLang="en-US" sz="1800">
                <a:cs typeface="Courier New" panose="02070309020205020404" pitchFamily="49" charset="0"/>
              </a:rPr>
              <a:t>}</a:t>
            </a:r>
          </a:p>
        </p:txBody>
      </p:sp>
      <p:sp>
        <p:nvSpPr>
          <p:cNvPr id="10247" name="Rectangle 16">
            <a:extLst>
              <a:ext uri="{FF2B5EF4-FFF2-40B4-BE49-F238E27FC236}">
                <a16:creationId xmlns:a16="http://schemas.microsoft.com/office/drawing/2014/main" id="{86AA230D-706C-468B-B12F-C8D3620C85C7}"/>
              </a:ext>
            </a:extLst>
          </p:cNvPr>
          <p:cNvSpPr>
            <a:spLocks noChangeArrowheads="1"/>
          </p:cNvSpPr>
          <p:nvPr/>
        </p:nvSpPr>
        <p:spPr bwMode="auto">
          <a:xfrm>
            <a:off x="1824038" y="2166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pic>
        <p:nvPicPr>
          <p:cNvPr id="10248" name="Picture 11">
            <a:extLst>
              <a:ext uri="{FF2B5EF4-FFF2-40B4-BE49-F238E27FC236}">
                <a16:creationId xmlns:a16="http://schemas.microsoft.com/office/drawing/2014/main" id="{DF1B3E24-2CD2-4ED6-869B-6658C4A622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2338" y="3084513"/>
            <a:ext cx="2879725" cy="31099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
        <p:nvSpPr>
          <p:cNvPr id="10249" name="Line 13">
            <a:extLst>
              <a:ext uri="{FF2B5EF4-FFF2-40B4-BE49-F238E27FC236}">
                <a16:creationId xmlns:a16="http://schemas.microsoft.com/office/drawing/2014/main" id="{0008E050-202B-4569-81A6-B986D164FD6D}"/>
              </a:ext>
            </a:extLst>
          </p:cNvPr>
          <p:cNvSpPr>
            <a:spLocks noChangeShapeType="1"/>
          </p:cNvSpPr>
          <p:nvPr/>
        </p:nvSpPr>
        <p:spPr bwMode="auto">
          <a:xfrm>
            <a:off x="1981200" y="2514600"/>
            <a:ext cx="95250" cy="76200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10250" name="Picture 12">
            <a:extLst>
              <a:ext uri="{FF2B5EF4-FFF2-40B4-BE49-F238E27FC236}">
                <a16:creationId xmlns:a16="http://schemas.microsoft.com/office/drawing/2014/main" id="{DBBF3A10-1CD0-4A87-9455-EB9C916AFA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3084513"/>
            <a:ext cx="4411663" cy="33289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
        <p:nvSpPr>
          <p:cNvPr id="10251" name="Line 14">
            <a:extLst>
              <a:ext uri="{FF2B5EF4-FFF2-40B4-BE49-F238E27FC236}">
                <a16:creationId xmlns:a16="http://schemas.microsoft.com/office/drawing/2014/main" id="{0E1F2FE5-7E05-48A2-93E2-64E07111281C}"/>
              </a:ext>
            </a:extLst>
          </p:cNvPr>
          <p:cNvSpPr>
            <a:spLocks noChangeShapeType="1"/>
          </p:cNvSpPr>
          <p:nvPr/>
        </p:nvSpPr>
        <p:spPr bwMode="auto">
          <a:xfrm flipH="1">
            <a:off x="6108700" y="2514600"/>
            <a:ext cx="520700" cy="663575"/>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lstStyle/>
          <a:p>
            <a:r>
              <a:rPr lang="tr-TR" dirty="0">
                <a:sym typeface="Wingdings" panose="05000000000000000000" pitchFamily="2" charset="2"/>
              </a:rPr>
              <a:t></a:t>
            </a:r>
            <a:r>
              <a:rPr lang="tr-TR" dirty="0"/>
              <a:t>  </a:t>
            </a:r>
            <a:r>
              <a:rPr lang="tr-TR" b="1" dirty="0" err="1">
                <a:latin typeface="Bell MT" panose="02020503060305020303" pitchFamily="18" charset="0"/>
              </a:rPr>
              <a:t>Check</a:t>
            </a:r>
            <a:r>
              <a:rPr lang="tr-TR" b="1" dirty="0">
                <a:latin typeface="Bell MT" panose="02020503060305020303" pitchFamily="18" charset="0"/>
              </a:rPr>
              <a:t> Point</a:t>
            </a:r>
            <a:endParaRPr lang="en-US" b="1" dirty="0">
              <a:latin typeface="Bell MT" panose="02020503060305020303" pitchFamily="18" charset="0"/>
            </a:endParaRPr>
          </a:p>
        </p:txBody>
      </p:sp>
      <p:sp>
        <p:nvSpPr>
          <p:cNvPr id="3" name="Content Placeholder 2"/>
          <p:cNvSpPr>
            <a:spLocks noGrp="1"/>
          </p:cNvSpPr>
          <p:nvPr>
            <p:ph idx="1"/>
          </p:nvPr>
        </p:nvSpPr>
        <p:spPr>
          <a:xfrm>
            <a:off x="685800" y="1657349"/>
            <a:ext cx="7772400" cy="4741863"/>
          </a:xfrm>
        </p:spPr>
        <p:txBody>
          <a:bodyPr>
            <a:noAutofit/>
          </a:bodyPr>
          <a:lstStyle/>
          <a:p>
            <a:r>
              <a:rPr lang="en-US" sz="1800" noProof="1">
                <a:latin typeface="Calibri" panose="020F0502020204030204" pitchFamily="34" charset="0"/>
                <a:cs typeface="Calibri" panose="020F0502020204030204" pitchFamily="34" charset="0"/>
              </a:rPr>
              <a:t>Show the output of the following program.</a:t>
            </a:r>
            <a:br>
              <a:rPr lang="en-US" sz="700" noProof="1">
                <a:latin typeface="Consolas" panose="020B0609020204030204" pitchFamily="49" charset="0"/>
                <a:cs typeface="Calibri" panose="020F0502020204030204" pitchFamily="34" charset="0"/>
              </a:rPr>
            </a:br>
            <a:r>
              <a:rPr lang="tr-TR" sz="1400" noProof="1">
                <a:latin typeface="Consolas" panose="020B0609020204030204" pitchFamily="49" charset="0"/>
                <a:cs typeface="Calibri" panose="020F0502020204030204" pitchFamily="34" charset="0"/>
              </a:rPr>
              <a:t>public class Test {</a:t>
            </a:r>
            <a:br>
              <a:rPr lang="tr-TR" sz="1400" noProof="1">
                <a:latin typeface="Consolas" panose="020B0609020204030204" pitchFamily="49" charset="0"/>
                <a:cs typeface="Calibri" panose="020F0502020204030204" pitchFamily="34" charset="0"/>
              </a:rPr>
            </a:br>
            <a:r>
              <a:rPr lang="tr-TR" sz="1400" noProof="1">
                <a:latin typeface="Consolas" panose="020B0609020204030204" pitchFamily="49" charset="0"/>
                <a:cs typeface="Calibri" panose="020F0502020204030204" pitchFamily="34" charset="0"/>
              </a:rPr>
              <a:t>  public static void main(String[] args) {</a:t>
            </a:r>
            <a:br>
              <a:rPr lang="tr-TR" sz="1400" noProof="1">
                <a:latin typeface="Consolas" panose="020B0609020204030204" pitchFamily="49" charset="0"/>
                <a:cs typeface="Calibri" panose="020F0502020204030204" pitchFamily="34" charset="0"/>
              </a:rPr>
            </a:br>
            <a:r>
              <a:rPr lang="tr-TR" sz="1400" noProof="1">
                <a:latin typeface="Consolas" panose="020B0609020204030204" pitchFamily="49" charset="0"/>
                <a:cs typeface="Calibri" panose="020F0502020204030204" pitchFamily="34" charset="0"/>
              </a:rPr>
              <a:t>    int i = 1;</a:t>
            </a:r>
            <a:br>
              <a:rPr lang="tr-TR" sz="1400" noProof="1">
                <a:latin typeface="Consolas" panose="020B0609020204030204" pitchFamily="49" charset="0"/>
                <a:cs typeface="Calibri" panose="020F0502020204030204" pitchFamily="34" charset="0"/>
              </a:rPr>
            </a:br>
            <a:r>
              <a:rPr lang="tr-TR" sz="1400" noProof="1">
                <a:latin typeface="Consolas" panose="020B0609020204030204" pitchFamily="49" charset="0"/>
                <a:cs typeface="Calibri" panose="020F0502020204030204" pitchFamily="34" charset="0"/>
              </a:rPr>
              <a:t>    do {</a:t>
            </a:r>
            <a:br>
              <a:rPr lang="tr-TR" sz="1400" noProof="1">
                <a:latin typeface="Consolas" panose="020B0609020204030204" pitchFamily="49" charset="0"/>
                <a:cs typeface="Calibri" panose="020F0502020204030204" pitchFamily="34" charset="0"/>
              </a:rPr>
            </a:br>
            <a:r>
              <a:rPr lang="tr-TR" sz="1400" noProof="1">
                <a:latin typeface="Consolas" panose="020B0609020204030204" pitchFamily="49" charset="0"/>
                <a:cs typeface="Calibri" panose="020F0502020204030204" pitchFamily="34" charset="0"/>
              </a:rPr>
              <a:t>      int num = 1;</a:t>
            </a:r>
            <a:br>
              <a:rPr lang="tr-TR" sz="1400" noProof="1">
                <a:latin typeface="Consolas" panose="020B0609020204030204" pitchFamily="49" charset="0"/>
                <a:cs typeface="Calibri" panose="020F0502020204030204" pitchFamily="34" charset="0"/>
              </a:rPr>
            </a:br>
            <a:r>
              <a:rPr lang="tr-TR" sz="1400" noProof="1">
                <a:latin typeface="Consolas" panose="020B0609020204030204" pitchFamily="49" charset="0"/>
                <a:cs typeface="Calibri" panose="020F0502020204030204" pitchFamily="34" charset="0"/>
              </a:rPr>
              <a:t>      for (int j = 1; j &lt;= i; j++) {</a:t>
            </a:r>
            <a:br>
              <a:rPr lang="tr-TR" sz="1400" noProof="1">
                <a:latin typeface="Consolas" panose="020B0609020204030204" pitchFamily="49" charset="0"/>
                <a:cs typeface="Calibri" panose="020F0502020204030204" pitchFamily="34" charset="0"/>
              </a:rPr>
            </a:br>
            <a:r>
              <a:rPr lang="tr-TR" sz="1400" noProof="1">
                <a:latin typeface="Consolas" panose="020B0609020204030204" pitchFamily="49" charset="0"/>
                <a:cs typeface="Calibri" panose="020F0502020204030204" pitchFamily="34" charset="0"/>
              </a:rPr>
              <a:t>        System.out.print(num + "G");</a:t>
            </a:r>
            <a:br>
              <a:rPr lang="tr-TR" sz="1400" noProof="1">
                <a:latin typeface="Consolas" panose="020B0609020204030204" pitchFamily="49" charset="0"/>
                <a:cs typeface="Calibri" panose="020F0502020204030204" pitchFamily="34" charset="0"/>
              </a:rPr>
            </a:br>
            <a:r>
              <a:rPr lang="tr-TR" sz="1400" noProof="1">
                <a:latin typeface="Consolas" panose="020B0609020204030204" pitchFamily="49" charset="0"/>
                <a:cs typeface="Calibri" panose="020F0502020204030204" pitchFamily="34" charset="0"/>
              </a:rPr>
              <a:t>        num += 2;</a:t>
            </a:r>
            <a:br>
              <a:rPr lang="tr-TR" sz="1400" noProof="1">
                <a:latin typeface="Consolas" panose="020B0609020204030204" pitchFamily="49" charset="0"/>
                <a:cs typeface="Calibri" panose="020F0502020204030204" pitchFamily="34" charset="0"/>
              </a:rPr>
            </a:br>
            <a:r>
              <a:rPr lang="tr-TR" sz="1400" noProof="1">
                <a:latin typeface="Consolas" panose="020B0609020204030204" pitchFamily="49" charset="0"/>
                <a:cs typeface="Calibri" panose="020F0502020204030204" pitchFamily="34" charset="0"/>
              </a:rPr>
              <a:t>      }</a:t>
            </a:r>
            <a:br>
              <a:rPr lang="tr-TR" sz="700" noProof="1">
                <a:latin typeface="Consolas" panose="020B0609020204030204" pitchFamily="49" charset="0"/>
                <a:cs typeface="Calibri" panose="020F0502020204030204" pitchFamily="34" charset="0"/>
              </a:rPr>
            </a:br>
            <a:r>
              <a:rPr lang="tr-TR" sz="1400" noProof="1">
                <a:latin typeface="Consolas" panose="020B0609020204030204" pitchFamily="49" charset="0"/>
                <a:cs typeface="Calibri" panose="020F0502020204030204" pitchFamily="34" charset="0"/>
              </a:rPr>
              <a:t>      System.out.println();</a:t>
            </a:r>
            <a:br>
              <a:rPr lang="tr-TR" sz="1400" noProof="1">
                <a:latin typeface="Consolas" panose="020B0609020204030204" pitchFamily="49" charset="0"/>
                <a:cs typeface="Calibri" panose="020F0502020204030204" pitchFamily="34" charset="0"/>
              </a:rPr>
            </a:br>
            <a:r>
              <a:rPr lang="tr-TR" sz="1400" noProof="1">
                <a:latin typeface="Consolas" panose="020B0609020204030204" pitchFamily="49" charset="0"/>
                <a:cs typeface="Calibri" panose="020F0502020204030204" pitchFamily="34" charset="0"/>
              </a:rPr>
              <a:t>      i++;</a:t>
            </a:r>
            <a:br>
              <a:rPr lang="tr-TR" sz="1400" noProof="1">
                <a:latin typeface="Consolas" panose="020B0609020204030204" pitchFamily="49" charset="0"/>
                <a:cs typeface="Calibri" panose="020F0502020204030204" pitchFamily="34" charset="0"/>
              </a:rPr>
            </a:br>
            <a:r>
              <a:rPr lang="tr-TR" sz="1400" noProof="1">
                <a:latin typeface="Consolas" panose="020B0609020204030204" pitchFamily="49" charset="0"/>
                <a:cs typeface="Calibri" panose="020F0502020204030204" pitchFamily="34" charset="0"/>
              </a:rPr>
              <a:t>    } while (i &lt;= 5);</a:t>
            </a:r>
            <a:br>
              <a:rPr lang="tr-TR" sz="1400" noProof="1">
                <a:latin typeface="Consolas" panose="020B0609020204030204" pitchFamily="49" charset="0"/>
                <a:cs typeface="Calibri" panose="020F0502020204030204" pitchFamily="34" charset="0"/>
              </a:rPr>
            </a:br>
            <a:r>
              <a:rPr lang="tr-TR" sz="1400" noProof="1">
                <a:latin typeface="Consolas" panose="020B0609020204030204" pitchFamily="49" charset="0"/>
                <a:cs typeface="Calibri" panose="020F0502020204030204" pitchFamily="34" charset="0"/>
              </a:rPr>
              <a:t>  }</a:t>
            </a:r>
            <a:br>
              <a:rPr lang="tr-TR" sz="1400" noProof="1">
                <a:latin typeface="Consolas" panose="020B0609020204030204" pitchFamily="49" charset="0"/>
                <a:cs typeface="Calibri" panose="020F0502020204030204" pitchFamily="34" charset="0"/>
              </a:rPr>
            </a:br>
            <a:r>
              <a:rPr lang="tr-TR" sz="1400" noProof="1">
                <a:latin typeface="Consolas" panose="020B0609020204030204" pitchFamily="49" charset="0"/>
                <a:cs typeface="Calibri" panose="020F0502020204030204" pitchFamily="34" charset="0"/>
              </a:rPr>
              <a:t>}</a:t>
            </a:r>
            <a:endParaRPr lang="en-US" sz="700" noProof="1">
              <a:latin typeface="Consolas" panose="020B0609020204030204" pitchFamily="49" charset="0"/>
              <a:cs typeface="Calibri" panose="020F0502020204030204" pitchFamily="34" charset="0"/>
            </a:endParaRPr>
          </a:p>
          <a:p>
            <a:pPr marL="0" indent="0">
              <a:buNone/>
            </a:pPr>
            <a:r>
              <a:rPr lang="en-US" sz="1800" b="1" noProof="1">
                <a:solidFill>
                  <a:srgbClr val="92D050"/>
                </a:solidFill>
                <a:latin typeface="Calibri" panose="020F0502020204030204" pitchFamily="34" charset="0"/>
                <a:cs typeface="Calibri" panose="020F0502020204030204" pitchFamily="34" charset="0"/>
              </a:rPr>
              <a:t>      &lt;--- ANSWER ---&gt;</a:t>
            </a:r>
          </a:p>
          <a:p>
            <a:r>
              <a:rPr lang="en-US" sz="1400" noProof="1">
                <a:solidFill>
                  <a:srgbClr val="0070C0"/>
                </a:solidFill>
                <a:latin typeface="Consolas" panose="020B0609020204030204" pitchFamily="49" charset="0"/>
                <a:cs typeface="Calibri" panose="020F0502020204030204" pitchFamily="34" charset="0"/>
              </a:rPr>
              <a:t>1G</a:t>
            </a:r>
            <a:br>
              <a:rPr lang="tr-TR" sz="1400" noProof="1">
                <a:solidFill>
                  <a:srgbClr val="0070C0"/>
                </a:solidFill>
                <a:latin typeface="Consolas" panose="020B0609020204030204" pitchFamily="49" charset="0"/>
                <a:cs typeface="Calibri" panose="020F0502020204030204" pitchFamily="34" charset="0"/>
              </a:rPr>
            </a:br>
            <a:r>
              <a:rPr lang="en-US" sz="1400" noProof="1">
                <a:solidFill>
                  <a:srgbClr val="0070C0"/>
                </a:solidFill>
                <a:latin typeface="Consolas" panose="020B0609020204030204" pitchFamily="49" charset="0"/>
                <a:cs typeface="Calibri" panose="020F0502020204030204" pitchFamily="34" charset="0"/>
              </a:rPr>
              <a:t>1G3G</a:t>
            </a:r>
            <a:br>
              <a:rPr lang="tr-TR" sz="1400" noProof="1">
                <a:solidFill>
                  <a:srgbClr val="0070C0"/>
                </a:solidFill>
                <a:latin typeface="Consolas" panose="020B0609020204030204" pitchFamily="49" charset="0"/>
                <a:cs typeface="Calibri" panose="020F0502020204030204" pitchFamily="34" charset="0"/>
              </a:rPr>
            </a:br>
            <a:r>
              <a:rPr lang="en-US" sz="1400" noProof="1">
                <a:solidFill>
                  <a:srgbClr val="0070C0"/>
                </a:solidFill>
                <a:latin typeface="Consolas" panose="020B0609020204030204" pitchFamily="49" charset="0"/>
                <a:cs typeface="Calibri" panose="020F0502020204030204" pitchFamily="34" charset="0"/>
              </a:rPr>
              <a:t>1G3G5G</a:t>
            </a:r>
            <a:br>
              <a:rPr lang="tr-TR" sz="1400" noProof="1">
                <a:solidFill>
                  <a:srgbClr val="0070C0"/>
                </a:solidFill>
                <a:latin typeface="Consolas" panose="020B0609020204030204" pitchFamily="49" charset="0"/>
                <a:cs typeface="Calibri" panose="020F0502020204030204" pitchFamily="34" charset="0"/>
              </a:rPr>
            </a:br>
            <a:r>
              <a:rPr lang="en-US" sz="1400" noProof="1">
                <a:solidFill>
                  <a:srgbClr val="0070C0"/>
                </a:solidFill>
                <a:latin typeface="Consolas" panose="020B0609020204030204" pitchFamily="49" charset="0"/>
                <a:cs typeface="Calibri" panose="020F0502020204030204" pitchFamily="34" charset="0"/>
              </a:rPr>
              <a:t>1G3G5G7G</a:t>
            </a:r>
            <a:br>
              <a:rPr lang="tr-TR" sz="1400" noProof="1">
                <a:solidFill>
                  <a:srgbClr val="0070C0"/>
                </a:solidFill>
                <a:latin typeface="Consolas" panose="020B0609020204030204" pitchFamily="49" charset="0"/>
                <a:cs typeface="Calibri" panose="020F0502020204030204" pitchFamily="34" charset="0"/>
              </a:rPr>
            </a:br>
            <a:r>
              <a:rPr lang="en-US" sz="1400" noProof="1">
                <a:solidFill>
                  <a:srgbClr val="0070C0"/>
                </a:solidFill>
                <a:latin typeface="Consolas" panose="020B0609020204030204" pitchFamily="49" charset="0"/>
                <a:cs typeface="Calibri" panose="020F0502020204030204" pitchFamily="34" charset="0"/>
              </a:rPr>
              <a:t>1G3G5G7G9G</a:t>
            </a:r>
          </a:p>
        </p:txBody>
      </p:sp>
      <p:sp>
        <p:nvSpPr>
          <p:cNvPr id="4" name="Slide Number Placeholder 3"/>
          <p:cNvSpPr>
            <a:spLocks noGrp="1"/>
          </p:cNvSpPr>
          <p:nvPr>
            <p:ph type="sldNum" sz="quarter" idx="11"/>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2B4AF139-9E8A-44AE-81CA-17BD068C2507}" type="slidenum">
              <a:rPr kumimoji="0" lang="en-US"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Arial" panose="020B0604020202020204" pitchFamily="34" charset="0"/>
              </a:rPr>
              <a:pPr marL="0" marR="0" lvl="0" indent="0" algn="r" defTabSz="914400" rtl="0" eaLnBrk="0" fontAlgn="base" latinLnBrk="0" hangingPunct="0">
                <a:lnSpc>
                  <a:spcPct val="100000"/>
                </a:lnSpc>
                <a:spcBef>
                  <a:spcPct val="0"/>
                </a:spcBef>
                <a:spcAft>
                  <a:spcPct val="0"/>
                </a:spcAft>
                <a:buClrTx/>
                <a:buSzTx/>
                <a:buFontTx/>
                <a:buNone/>
                <a:tabLst/>
                <a:defRPr/>
              </a:pPr>
              <a:t>60</a:t>
            </a:fld>
            <a:endPar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677793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Number Placeholder 4">
            <a:extLst>
              <a:ext uri="{FF2B5EF4-FFF2-40B4-BE49-F238E27FC236}">
                <a16:creationId xmlns:a16="http://schemas.microsoft.com/office/drawing/2014/main" id="{DDFB8E18-0066-4E1F-A9C4-10AEADF83437}"/>
              </a:ext>
            </a:extLst>
          </p:cNvPr>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B2D53546-DB3F-417F-A17D-4EFAAC15A43B}" type="slidenum">
              <a:rPr lang="en-US" altLang="en-US" sz="1400"/>
              <a:pPr>
                <a:spcBef>
                  <a:spcPct val="0"/>
                </a:spcBef>
                <a:buClrTx/>
                <a:buSzTx/>
                <a:buFontTx/>
                <a:buNone/>
              </a:pPr>
              <a:t>61</a:t>
            </a:fld>
            <a:endParaRPr lang="en-US" altLang="en-US" sz="1400"/>
          </a:p>
        </p:txBody>
      </p:sp>
      <p:sp>
        <p:nvSpPr>
          <p:cNvPr id="45059" name="Rectangle 2">
            <a:extLst>
              <a:ext uri="{FF2B5EF4-FFF2-40B4-BE49-F238E27FC236}">
                <a16:creationId xmlns:a16="http://schemas.microsoft.com/office/drawing/2014/main" id="{A18A419E-29DF-40EF-9288-57327D671959}"/>
              </a:ext>
            </a:extLst>
          </p:cNvPr>
          <p:cNvSpPr>
            <a:spLocks noGrp="1" noChangeArrowheads="1"/>
          </p:cNvSpPr>
          <p:nvPr>
            <p:ph type="title"/>
          </p:nvPr>
        </p:nvSpPr>
        <p:spPr>
          <a:xfrm>
            <a:off x="685800" y="228600"/>
            <a:ext cx="7772400" cy="533400"/>
          </a:xfrm>
        </p:spPr>
        <p:txBody>
          <a:bodyPr/>
          <a:lstStyle/>
          <a:p>
            <a:r>
              <a:rPr lang="en-US" altLang="en-US"/>
              <a:t>Minimizing Numerical Errors </a:t>
            </a:r>
          </a:p>
        </p:txBody>
      </p:sp>
      <p:sp>
        <p:nvSpPr>
          <p:cNvPr id="45060" name="Rectangle 3">
            <a:extLst>
              <a:ext uri="{FF2B5EF4-FFF2-40B4-BE49-F238E27FC236}">
                <a16:creationId xmlns:a16="http://schemas.microsoft.com/office/drawing/2014/main" id="{91644659-C17E-409C-B298-732C1B2D4424}"/>
              </a:ext>
            </a:extLst>
          </p:cNvPr>
          <p:cNvSpPr>
            <a:spLocks noGrp="1" noChangeArrowheads="1"/>
          </p:cNvSpPr>
          <p:nvPr>
            <p:ph type="body" idx="1"/>
          </p:nvPr>
        </p:nvSpPr>
        <p:spPr>
          <a:xfrm>
            <a:off x="193675" y="1085850"/>
            <a:ext cx="8756650" cy="4456113"/>
          </a:xfrm>
        </p:spPr>
        <p:txBody>
          <a:bodyPr/>
          <a:lstStyle/>
          <a:p>
            <a:pPr marL="0" indent="0">
              <a:lnSpc>
                <a:spcPct val="80000"/>
              </a:lnSpc>
              <a:buFont typeface="Monotype Sorts"/>
              <a:buNone/>
            </a:pPr>
            <a:r>
              <a:rPr lang="en-US" altLang="en-US" sz="3600"/>
              <a:t>Numeric errors involving floating-point numbers are inevitable. This section discusses how to minimize such errors through an example. </a:t>
            </a:r>
          </a:p>
          <a:p>
            <a:pPr marL="0" indent="0">
              <a:lnSpc>
                <a:spcPct val="80000"/>
              </a:lnSpc>
              <a:buFont typeface="Monotype Sorts"/>
              <a:buNone/>
            </a:pPr>
            <a:endParaRPr lang="en-US" altLang="en-US" sz="3600"/>
          </a:p>
          <a:p>
            <a:pPr marL="0" indent="0">
              <a:lnSpc>
                <a:spcPct val="80000"/>
              </a:lnSpc>
              <a:buFont typeface="Monotype Sorts"/>
              <a:buNone/>
            </a:pPr>
            <a:r>
              <a:rPr lang="en-US" altLang="en-US" sz="3600"/>
              <a:t>Here is an example that sums a series that starts with 0.01 and ends with 1.0. The numbers in the series will increment by 0.01, as follows: 0.01 + 0.02 + 0.03 and so on.</a:t>
            </a:r>
            <a:r>
              <a:rPr lang="en-US" altLang="en-US" sz="2800"/>
              <a:t> </a:t>
            </a:r>
          </a:p>
        </p:txBody>
      </p:sp>
      <p:sp>
        <p:nvSpPr>
          <p:cNvPr id="45061" name="Rectangle 7">
            <a:hlinkClick r:id="rId2"/>
            <a:extLst>
              <a:ext uri="{FF2B5EF4-FFF2-40B4-BE49-F238E27FC236}">
                <a16:creationId xmlns:a16="http://schemas.microsoft.com/office/drawing/2014/main" id="{11EB4009-DD64-4F98-9EE3-B49345E93ECC}"/>
              </a:ext>
            </a:extLst>
          </p:cNvPr>
          <p:cNvSpPr>
            <a:spLocks noChangeArrowheads="1"/>
          </p:cNvSpPr>
          <p:nvPr/>
        </p:nvSpPr>
        <p:spPr bwMode="auto">
          <a:xfrm>
            <a:off x="5854700" y="5694363"/>
            <a:ext cx="1176338"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TestSum</a:t>
            </a:r>
          </a:p>
        </p:txBody>
      </p:sp>
      <p:sp>
        <p:nvSpPr>
          <p:cNvPr id="45062" name="AutoShape 10">
            <a:hlinkClick r:id="rId3" action="ppaction://program" highlightClick="1"/>
            <a:extLst>
              <a:ext uri="{FF2B5EF4-FFF2-40B4-BE49-F238E27FC236}">
                <a16:creationId xmlns:a16="http://schemas.microsoft.com/office/drawing/2014/main" id="{075A206A-DC44-4F14-A64E-B034EF606E5B}"/>
              </a:ext>
            </a:extLst>
          </p:cNvPr>
          <p:cNvSpPr>
            <a:spLocks noChangeArrowheads="1"/>
          </p:cNvSpPr>
          <p:nvPr/>
        </p:nvSpPr>
        <p:spPr bwMode="auto">
          <a:xfrm>
            <a:off x="7219950" y="5694363"/>
            <a:ext cx="700088" cy="3810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latin typeface="Book Antiqua" panose="02040602050305030304" pitchFamily="18" charset="0"/>
              </a:rPr>
              <a:t>Run</a:t>
            </a:r>
            <a:endParaRPr lang="en-US" altLang="en-US" sz="180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Number Placeholder 4">
            <a:extLst>
              <a:ext uri="{FF2B5EF4-FFF2-40B4-BE49-F238E27FC236}">
                <a16:creationId xmlns:a16="http://schemas.microsoft.com/office/drawing/2014/main" id="{B026C0EE-ABD3-4F86-9C40-8F983212F826}"/>
              </a:ext>
            </a:extLst>
          </p:cNvPr>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E042835D-A232-491B-9AB4-6C9E69254F39}" type="slidenum">
              <a:rPr lang="en-US" altLang="en-US" sz="1400"/>
              <a:pPr>
                <a:spcBef>
                  <a:spcPct val="0"/>
                </a:spcBef>
                <a:buClrTx/>
                <a:buSzTx/>
                <a:buFontTx/>
                <a:buNone/>
              </a:pPr>
              <a:t>62</a:t>
            </a:fld>
            <a:endParaRPr lang="en-US" altLang="en-US" sz="1400"/>
          </a:p>
        </p:txBody>
      </p:sp>
      <p:sp>
        <p:nvSpPr>
          <p:cNvPr id="46083" name="Rectangle 2">
            <a:extLst>
              <a:ext uri="{FF2B5EF4-FFF2-40B4-BE49-F238E27FC236}">
                <a16:creationId xmlns:a16="http://schemas.microsoft.com/office/drawing/2014/main" id="{056F2E67-90DD-4625-9E0D-3970759EF02A}"/>
              </a:ext>
            </a:extLst>
          </p:cNvPr>
          <p:cNvSpPr>
            <a:spLocks noGrp="1" noChangeArrowheads="1"/>
          </p:cNvSpPr>
          <p:nvPr>
            <p:ph type="title"/>
          </p:nvPr>
        </p:nvSpPr>
        <p:spPr>
          <a:xfrm>
            <a:off x="228600" y="0"/>
            <a:ext cx="8763000" cy="1428750"/>
          </a:xfrm>
        </p:spPr>
        <p:txBody>
          <a:bodyPr/>
          <a:lstStyle/>
          <a:p>
            <a:r>
              <a:rPr lang="en-US" altLang="en-US" sz="4000"/>
              <a:t>Problem:</a:t>
            </a:r>
            <a:br>
              <a:rPr lang="en-US" altLang="en-US" sz="4000"/>
            </a:br>
            <a:r>
              <a:rPr lang="en-US" altLang="en-US" sz="4000">
                <a:cs typeface="Courier New" panose="02070309020205020404" pitchFamily="49" charset="0"/>
              </a:rPr>
              <a:t>Finding the Greatest Common Divisor</a:t>
            </a:r>
            <a:r>
              <a:rPr lang="en-US" altLang="en-US"/>
              <a:t> </a:t>
            </a:r>
          </a:p>
        </p:txBody>
      </p:sp>
      <p:sp>
        <p:nvSpPr>
          <p:cNvPr id="46084" name="Text Box 3">
            <a:extLst>
              <a:ext uri="{FF2B5EF4-FFF2-40B4-BE49-F238E27FC236}">
                <a16:creationId xmlns:a16="http://schemas.microsoft.com/office/drawing/2014/main" id="{D3461732-1C3B-4823-AE27-9644A63A9CEC}"/>
              </a:ext>
            </a:extLst>
          </p:cNvPr>
          <p:cNvSpPr txBox="1">
            <a:spLocks noChangeArrowheads="1"/>
          </p:cNvSpPr>
          <p:nvPr/>
        </p:nvSpPr>
        <p:spPr bwMode="auto">
          <a:xfrm>
            <a:off x="914400" y="1524000"/>
            <a:ext cx="7543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endParaRPr lang="en-US" altLang="en-US" sz="2400"/>
          </a:p>
        </p:txBody>
      </p:sp>
      <p:sp>
        <p:nvSpPr>
          <p:cNvPr id="46085" name="Text Box 4">
            <a:extLst>
              <a:ext uri="{FF2B5EF4-FFF2-40B4-BE49-F238E27FC236}">
                <a16:creationId xmlns:a16="http://schemas.microsoft.com/office/drawing/2014/main" id="{4DB50BE4-19BD-4BFE-946C-3B9373804951}"/>
              </a:ext>
            </a:extLst>
          </p:cNvPr>
          <p:cNvSpPr txBox="1">
            <a:spLocks noChangeArrowheads="1"/>
          </p:cNvSpPr>
          <p:nvPr/>
        </p:nvSpPr>
        <p:spPr bwMode="auto">
          <a:xfrm>
            <a:off x="117475" y="1524000"/>
            <a:ext cx="9026525"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400" dirty="0">
                <a:cs typeface="Times New Roman" panose="02020603050405020304" pitchFamily="18" charset="0"/>
              </a:rPr>
              <a:t>Problem: </a:t>
            </a:r>
            <a:r>
              <a:rPr lang="en-US" altLang="en-US" sz="2400" dirty="0">
                <a:cs typeface="Courier New" panose="02070309020205020404" pitchFamily="49" charset="0"/>
              </a:rPr>
              <a:t>Write a program that prompts the user to enter two positive integers and finds their greatest common divisor.</a:t>
            </a:r>
            <a:r>
              <a:rPr lang="en-US" altLang="en-US" sz="2400" dirty="0">
                <a:cs typeface="Times New Roman" panose="02020603050405020304" pitchFamily="18" charset="0"/>
              </a:rPr>
              <a:t> </a:t>
            </a:r>
          </a:p>
          <a:p>
            <a:pPr>
              <a:spcBef>
                <a:spcPct val="50000"/>
              </a:spcBef>
              <a:buClrTx/>
              <a:buSzTx/>
              <a:buFontTx/>
              <a:buNone/>
            </a:pPr>
            <a:r>
              <a:rPr lang="en-US" altLang="en-US" sz="2400" dirty="0">
                <a:cs typeface="Times New Roman" panose="02020603050405020304" pitchFamily="18" charset="0"/>
              </a:rPr>
              <a:t>Solution:  </a:t>
            </a:r>
            <a:r>
              <a:rPr lang="en-US" altLang="en-US" sz="2400" dirty="0">
                <a:cs typeface="Courier New" panose="02070309020205020404" pitchFamily="49" charset="0"/>
              </a:rPr>
              <a:t>Suppose you enter two integers 4 and 2, their greatest common divisor is 2. Suppose you enter two integers 16 and 24, their greatest common divisor is 8. So, how do you find the greatest common divisor?</a:t>
            </a:r>
            <a:endParaRPr lang="tr-TR" altLang="en-US" sz="2400" dirty="0">
              <a:cs typeface="Courier New" panose="02070309020205020404" pitchFamily="49" charset="0"/>
            </a:endParaRPr>
          </a:p>
          <a:p>
            <a:pPr>
              <a:spcBef>
                <a:spcPct val="50000"/>
              </a:spcBef>
              <a:buClrTx/>
              <a:buSzTx/>
              <a:buFontTx/>
              <a:buNone/>
            </a:pPr>
            <a:r>
              <a:rPr lang="en-US" altLang="en-US" sz="2400" dirty="0">
                <a:cs typeface="Courier New" panose="02070309020205020404" pitchFamily="49" charset="0"/>
              </a:rPr>
              <a:t>Let the two input integers be n1 and n2. You know number 1 is a common divisor, but it may not be the greatest common divisor. So, you can check whether k (for k = 2, 3, 4, and so on) is a common divisor for n1 and n2, until k is greater than n1 or n2.</a:t>
            </a:r>
            <a:r>
              <a:rPr lang="en-US" altLang="en-US" sz="2400" dirty="0">
                <a:latin typeface="Courier New" panose="02070309020205020404" pitchFamily="49" charset="0"/>
                <a:cs typeface="Courier New" panose="02070309020205020404" pitchFamily="49" charset="0"/>
              </a:rPr>
              <a:t> </a:t>
            </a:r>
          </a:p>
        </p:txBody>
      </p:sp>
      <p:sp>
        <p:nvSpPr>
          <p:cNvPr id="46086" name="Rectangle 8">
            <a:hlinkClick r:id="rId2"/>
            <a:extLst>
              <a:ext uri="{FF2B5EF4-FFF2-40B4-BE49-F238E27FC236}">
                <a16:creationId xmlns:a16="http://schemas.microsoft.com/office/drawing/2014/main" id="{EEA553D5-436F-4869-8801-439D7F4DC1BE}"/>
              </a:ext>
            </a:extLst>
          </p:cNvPr>
          <p:cNvSpPr>
            <a:spLocks noChangeArrowheads="1"/>
          </p:cNvSpPr>
          <p:nvPr/>
        </p:nvSpPr>
        <p:spPr bwMode="auto">
          <a:xfrm>
            <a:off x="4473575" y="5810250"/>
            <a:ext cx="2867025"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GreatestCommonDivisor</a:t>
            </a:r>
          </a:p>
        </p:txBody>
      </p:sp>
      <p:sp>
        <p:nvSpPr>
          <p:cNvPr id="46087" name="AutoShape 10">
            <a:hlinkClick r:id="rId3" action="ppaction://program" highlightClick="1"/>
            <a:extLst>
              <a:ext uri="{FF2B5EF4-FFF2-40B4-BE49-F238E27FC236}">
                <a16:creationId xmlns:a16="http://schemas.microsoft.com/office/drawing/2014/main" id="{F488E71D-957C-443C-B153-05861CF1755D}"/>
              </a:ext>
            </a:extLst>
          </p:cNvPr>
          <p:cNvSpPr>
            <a:spLocks noChangeArrowheads="1"/>
          </p:cNvSpPr>
          <p:nvPr/>
        </p:nvSpPr>
        <p:spPr bwMode="auto">
          <a:xfrm>
            <a:off x="7529513" y="5810250"/>
            <a:ext cx="698500" cy="3810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latin typeface="Book Antiqua" panose="02040602050305030304" pitchFamily="18" charset="0"/>
              </a:rPr>
              <a:t>Run</a:t>
            </a:r>
            <a:endParaRPr lang="en-US" altLang="en-US" sz="180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Number Placeholder 4">
            <a:extLst>
              <a:ext uri="{FF2B5EF4-FFF2-40B4-BE49-F238E27FC236}">
                <a16:creationId xmlns:a16="http://schemas.microsoft.com/office/drawing/2014/main" id="{9BF764E7-8A89-44E3-817D-D4F24C8AC3B4}"/>
              </a:ext>
            </a:extLst>
          </p:cNvPr>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F63BAAD2-5E84-43B1-BD0C-00C33A410C6C}" type="slidenum">
              <a:rPr lang="en-US" altLang="en-US" sz="1400"/>
              <a:pPr>
                <a:spcBef>
                  <a:spcPct val="0"/>
                </a:spcBef>
                <a:buClrTx/>
                <a:buSzTx/>
                <a:buFontTx/>
                <a:buNone/>
              </a:pPr>
              <a:t>63</a:t>
            </a:fld>
            <a:endParaRPr lang="en-US" altLang="en-US" sz="1400"/>
          </a:p>
        </p:txBody>
      </p:sp>
      <p:sp>
        <p:nvSpPr>
          <p:cNvPr id="47107" name="Rectangle 2">
            <a:extLst>
              <a:ext uri="{FF2B5EF4-FFF2-40B4-BE49-F238E27FC236}">
                <a16:creationId xmlns:a16="http://schemas.microsoft.com/office/drawing/2014/main" id="{92FB7DC2-FB08-465C-86F2-018117E07190}"/>
              </a:ext>
            </a:extLst>
          </p:cNvPr>
          <p:cNvSpPr>
            <a:spLocks noGrp="1" noChangeArrowheads="1"/>
          </p:cNvSpPr>
          <p:nvPr>
            <p:ph type="title"/>
          </p:nvPr>
        </p:nvSpPr>
        <p:spPr>
          <a:xfrm>
            <a:off x="76200" y="0"/>
            <a:ext cx="8915400" cy="1428750"/>
          </a:xfrm>
        </p:spPr>
        <p:txBody>
          <a:bodyPr/>
          <a:lstStyle/>
          <a:p>
            <a:r>
              <a:rPr lang="en-US" altLang="en-US" sz="4000"/>
              <a:t>Problem:  Predicting the Future Tuition</a:t>
            </a:r>
            <a:r>
              <a:rPr lang="en-US" altLang="en-US"/>
              <a:t> </a:t>
            </a:r>
          </a:p>
        </p:txBody>
      </p:sp>
      <p:sp>
        <p:nvSpPr>
          <p:cNvPr id="47108" name="Text Box 3">
            <a:extLst>
              <a:ext uri="{FF2B5EF4-FFF2-40B4-BE49-F238E27FC236}">
                <a16:creationId xmlns:a16="http://schemas.microsoft.com/office/drawing/2014/main" id="{7838CA97-3680-4EE8-A257-A385947B0AF4}"/>
              </a:ext>
            </a:extLst>
          </p:cNvPr>
          <p:cNvSpPr txBox="1">
            <a:spLocks noChangeArrowheads="1"/>
          </p:cNvSpPr>
          <p:nvPr/>
        </p:nvSpPr>
        <p:spPr bwMode="auto">
          <a:xfrm>
            <a:off x="914400" y="1524000"/>
            <a:ext cx="7543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endParaRPr lang="en-US" altLang="en-US" sz="2400"/>
          </a:p>
        </p:txBody>
      </p:sp>
      <p:sp>
        <p:nvSpPr>
          <p:cNvPr id="47109" name="Text Box 4">
            <a:extLst>
              <a:ext uri="{FF2B5EF4-FFF2-40B4-BE49-F238E27FC236}">
                <a16:creationId xmlns:a16="http://schemas.microsoft.com/office/drawing/2014/main" id="{BDF44C08-5086-4D30-B085-77A0779C7CB0}"/>
              </a:ext>
            </a:extLst>
          </p:cNvPr>
          <p:cNvSpPr txBox="1">
            <a:spLocks noChangeArrowheads="1"/>
          </p:cNvSpPr>
          <p:nvPr/>
        </p:nvSpPr>
        <p:spPr bwMode="auto">
          <a:xfrm>
            <a:off x="228600" y="1316038"/>
            <a:ext cx="8759825" cy="120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400">
                <a:cs typeface="Times New Roman" panose="02020603050405020304" pitchFamily="18" charset="0"/>
              </a:rPr>
              <a:t>Problem: </a:t>
            </a:r>
            <a:r>
              <a:rPr lang="en-US" altLang="en-US" sz="2400"/>
              <a:t>Suppose that the tuition for a university is $10,000 this year and tuition increases 7% every year. In how many years will the tuition be doubled?</a:t>
            </a:r>
          </a:p>
        </p:txBody>
      </p:sp>
      <p:sp>
        <p:nvSpPr>
          <p:cNvPr id="47110" name="Rectangle 8">
            <a:hlinkClick r:id="rId2"/>
            <a:extLst>
              <a:ext uri="{FF2B5EF4-FFF2-40B4-BE49-F238E27FC236}">
                <a16:creationId xmlns:a16="http://schemas.microsoft.com/office/drawing/2014/main" id="{1FDD30E7-D936-4D9F-A404-EFA9E3BFC501}"/>
              </a:ext>
            </a:extLst>
          </p:cNvPr>
          <p:cNvSpPr>
            <a:spLocks noChangeArrowheads="1"/>
          </p:cNvSpPr>
          <p:nvPr/>
        </p:nvSpPr>
        <p:spPr bwMode="auto">
          <a:xfrm>
            <a:off x="5427663" y="5157788"/>
            <a:ext cx="1743075"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FutureTuition</a:t>
            </a:r>
          </a:p>
        </p:txBody>
      </p:sp>
      <p:sp>
        <p:nvSpPr>
          <p:cNvPr id="47111" name="AutoShape 10">
            <a:hlinkClick r:id="rId3" action="ppaction://program" highlightClick="1"/>
            <a:extLst>
              <a:ext uri="{FF2B5EF4-FFF2-40B4-BE49-F238E27FC236}">
                <a16:creationId xmlns:a16="http://schemas.microsoft.com/office/drawing/2014/main" id="{3571365A-7845-4A5E-9AE9-A59A644FC56B}"/>
              </a:ext>
            </a:extLst>
          </p:cNvPr>
          <p:cNvSpPr>
            <a:spLocks noChangeArrowheads="1"/>
          </p:cNvSpPr>
          <p:nvPr/>
        </p:nvSpPr>
        <p:spPr bwMode="auto">
          <a:xfrm>
            <a:off x="7359650" y="5157788"/>
            <a:ext cx="698500" cy="3810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latin typeface="Book Antiqua" panose="02040602050305030304" pitchFamily="18" charset="0"/>
              </a:rPr>
              <a:t>Run</a:t>
            </a:r>
            <a:endParaRPr lang="en-US" altLang="en-US" sz="180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Number Placeholder 4">
            <a:extLst>
              <a:ext uri="{FF2B5EF4-FFF2-40B4-BE49-F238E27FC236}">
                <a16:creationId xmlns:a16="http://schemas.microsoft.com/office/drawing/2014/main" id="{CFFE9F1E-AB1B-4C9B-8E53-6EB06386EF1A}"/>
              </a:ext>
            </a:extLst>
          </p:cNvPr>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EDFC29F4-4676-4291-BE09-9B18E10C6715}" type="slidenum">
              <a:rPr lang="en-US" altLang="en-US" sz="1400"/>
              <a:pPr>
                <a:spcBef>
                  <a:spcPct val="0"/>
                </a:spcBef>
                <a:buClrTx/>
                <a:buSzTx/>
                <a:buFontTx/>
                <a:buNone/>
              </a:pPr>
              <a:t>64</a:t>
            </a:fld>
            <a:endParaRPr lang="en-US" altLang="en-US" sz="1400"/>
          </a:p>
        </p:txBody>
      </p:sp>
      <p:sp>
        <p:nvSpPr>
          <p:cNvPr id="48131" name="Rectangle 2">
            <a:extLst>
              <a:ext uri="{FF2B5EF4-FFF2-40B4-BE49-F238E27FC236}">
                <a16:creationId xmlns:a16="http://schemas.microsoft.com/office/drawing/2014/main" id="{FF46DD3B-C1CC-4A4D-8CA2-D54BD411925D}"/>
              </a:ext>
            </a:extLst>
          </p:cNvPr>
          <p:cNvSpPr>
            <a:spLocks noGrp="1" noChangeArrowheads="1"/>
          </p:cNvSpPr>
          <p:nvPr>
            <p:ph type="title"/>
          </p:nvPr>
        </p:nvSpPr>
        <p:spPr>
          <a:xfrm>
            <a:off x="76200" y="0"/>
            <a:ext cx="8915400" cy="1428750"/>
          </a:xfrm>
        </p:spPr>
        <p:txBody>
          <a:bodyPr/>
          <a:lstStyle/>
          <a:p>
            <a:r>
              <a:rPr lang="en-US" altLang="en-US" sz="4000"/>
              <a:t>Problem:  Predicating the Future Tuition</a:t>
            </a:r>
            <a:r>
              <a:rPr lang="en-US" altLang="en-US"/>
              <a:t> </a:t>
            </a:r>
          </a:p>
        </p:txBody>
      </p:sp>
      <p:sp>
        <p:nvSpPr>
          <p:cNvPr id="48132" name="Text Box 3">
            <a:extLst>
              <a:ext uri="{FF2B5EF4-FFF2-40B4-BE49-F238E27FC236}">
                <a16:creationId xmlns:a16="http://schemas.microsoft.com/office/drawing/2014/main" id="{E6A7C1EA-FA79-4165-AFDE-E4ECF5B47CE4}"/>
              </a:ext>
            </a:extLst>
          </p:cNvPr>
          <p:cNvSpPr txBox="1">
            <a:spLocks noChangeArrowheads="1"/>
          </p:cNvSpPr>
          <p:nvPr/>
        </p:nvSpPr>
        <p:spPr bwMode="auto">
          <a:xfrm>
            <a:off x="914400" y="1524000"/>
            <a:ext cx="7543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endParaRPr lang="en-US" altLang="en-US" sz="2400"/>
          </a:p>
        </p:txBody>
      </p:sp>
      <p:sp>
        <p:nvSpPr>
          <p:cNvPr id="48133" name="Text Box 4">
            <a:extLst>
              <a:ext uri="{FF2B5EF4-FFF2-40B4-BE49-F238E27FC236}">
                <a16:creationId xmlns:a16="http://schemas.microsoft.com/office/drawing/2014/main" id="{218F5D72-C0F4-4ACB-B19B-17F2C1E1D91F}"/>
              </a:ext>
            </a:extLst>
          </p:cNvPr>
          <p:cNvSpPr txBox="1">
            <a:spLocks noChangeArrowheads="1"/>
          </p:cNvSpPr>
          <p:nvPr/>
        </p:nvSpPr>
        <p:spPr bwMode="auto">
          <a:xfrm>
            <a:off x="228600" y="1316038"/>
            <a:ext cx="8759825" cy="2795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150000"/>
              </a:lnSpc>
              <a:spcBef>
                <a:spcPct val="0"/>
              </a:spcBef>
              <a:buClrTx/>
              <a:buSzTx/>
              <a:buFontTx/>
              <a:buNone/>
            </a:pPr>
            <a:r>
              <a:rPr lang="en-US" altLang="en-US" sz="2400" b="1" dirty="0"/>
              <a:t>double</a:t>
            </a:r>
            <a:r>
              <a:rPr lang="en-US" altLang="en-US" sz="2400" dirty="0"/>
              <a:t> tuition = 10000;   </a:t>
            </a:r>
            <a:r>
              <a:rPr lang="en-US" altLang="en-US" sz="2400" b="1" dirty="0"/>
              <a:t>int</a:t>
            </a:r>
            <a:r>
              <a:rPr lang="en-US" altLang="en-US" sz="2400" dirty="0"/>
              <a:t> year = 0  // Year 0</a:t>
            </a:r>
          </a:p>
          <a:p>
            <a:pPr>
              <a:lnSpc>
                <a:spcPct val="150000"/>
              </a:lnSpc>
              <a:spcBef>
                <a:spcPct val="0"/>
              </a:spcBef>
              <a:buClrTx/>
              <a:buSzTx/>
              <a:buFontTx/>
              <a:buNone/>
            </a:pPr>
            <a:r>
              <a:rPr lang="en-US" altLang="en-US" sz="2400" dirty="0"/>
              <a:t>tuition = tuition * 1.07; </a:t>
            </a:r>
            <a:r>
              <a:rPr lang="tr-TR" altLang="en-US" sz="2400" dirty="0"/>
              <a:t>  </a:t>
            </a:r>
            <a:r>
              <a:rPr lang="en-US" altLang="en-US" sz="2400" dirty="0"/>
              <a:t>year++;       // Year 1</a:t>
            </a:r>
          </a:p>
          <a:p>
            <a:pPr>
              <a:lnSpc>
                <a:spcPct val="150000"/>
              </a:lnSpc>
              <a:spcBef>
                <a:spcPct val="0"/>
              </a:spcBef>
              <a:buClrTx/>
              <a:buSzTx/>
              <a:buFontTx/>
              <a:buNone/>
            </a:pPr>
            <a:r>
              <a:rPr lang="en-US" altLang="en-US" sz="2400" dirty="0"/>
              <a:t>tuition = tuition * 1.07; </a:t>
            </a:r>
            <a:r>
              <a:rPr lang="tr-TR" altLang="en-US" sz="2400" dirty="0"/>
              <a:t>  </a:t>
            </a:r>
            <a:r>
              <a:rPr lang="en-US" altLang="en-US" sz="2400" dirty="0"/>
              <a:t>year++;       // Year 2</a:t>
            </a:r>
          </a:p>
          <a:p>
            <a:pPr>
              <a:lnSpc>
                <a:spcPct val="150000"/>
              </a:lnSpc>
              <a:spcBef>
                <a:spcPct val="0"/>
              </a:spcBef>
              <a:buClrTx/>
              <a:buSzTx/>
              <a:buFontTx/>
              <a:buNone/>
            </a:pPr>
            <a:r>
              <a:rPr lang="en-US" altLang="en-US" sz="2400" dirty="0"/>
              <a:t>tuition = tuition * 1.07; </a:t>
            </a:r>
            <a:r>
              <a:rPr lang="tr-TR" altLang="en-US" sz="2400" dirty="0"/>
              <a:t>  </a:t>
            </a:r>
            <a:r>
              <a:rPr lang="en-US" altLang="en-US" sz="2400" dirty="0"/>
              <a:t>year++;       // Year 3</a:t>
            </a:r>
          </a:p>
          <a:p>
            <a:pPr>
              <a:lnSpc>
                <a:spcPct val="150000"/>
              </a:lnSpc>
              <a:spcBef>
                <a:spcPct val="0"/>
              </a:spcBef>
              <a:buClrTx/>
              <a:buSzTx/>
              <a:buFontTx/>
              <a:buNone/>
            </a:pPr>
            <a:r>
              <a:rPr lang="en-US" altLang="en-US" sz="2400" dirty="0"/>
              <a:t>...</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Number Placeholder 4">
            <a:extLst>
              <a:ext uri="{FF2B5EF4-FFF2-40B4-BE49-F238E27FC236}">
                <a16:creationId xmlns:a16="http://schemas.microsoft.com/office/drawing/2014/main" id="{BA02A6DE-5BEF-40B9-A9A5-BF83BD14330B}"/>
              </a:ext>
            </a:extLst>
          </p:cNvPr>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21987034-1696-4002-8CFD-09FD098E573A}" type="slidenum">
              <a:rPr lang="en-US" altLang="en-US" sz="1400"/>
              <a:pPr>
                <a:spcBef>
                  <a:spcPct val="0"/>
                </a:spcBef>
                <a:buClrTx/>
                <a:buSzTx/>
                <a:buFontTx/>
                <a:buNone/>
              </a:pPr>
              <a:t>65</a:t>
            </a:fld>
            <a:endParaRPr lang="en-US" altLang="en-US" sz="1400"/>
          </a:p>
        </p:txBody>
      </p:sp>
      <p:sp>
        <p:nvSpPr>
          <p:cNvPr id="49155" name="Rectangle 2">
            <a:extLst>
              <a:ext uri="{FF2B5EF4-FFF2-40B4-BE49-F238E27FC236}">
                <a16:creationId xmlns:a16="http://schemas.microsoft.com/office/drawing/2014/main" id="{F53D332F-FD41-472B-B5D8-A2C97A140903}"/>
              </a:ext>
            </a:extLst>
          </p:cNvPr>
          <p:cNvSpPr>
            <a:spLocks noGrp="1" noChangeArrowheads="1"/>
          </p:cNvSpPr>
          <p:nvPr>
            <p:ph type="title"/>
          </p:nvPr>
        </p:nvSpPr>
        <p:spPr>
          <a:xfrm>
            <a:off x="76200" y="0"/>
            <a:ext cx="8915400" cy="1428750"/>
          </a:xfrm>
        </p:spPr>
        <p:txBody>
          <a:bodyPr/>
          <a:lstStyle/>
          <a:p>
            <a:r>
              <a:rPr lang="en-US" altLang="en-US" sz="3600"/>
              <a:t>Case Study:  </a:t>
            </a:r>
            <a:r>
              <a:rPr lang="en-US" altLang="en-US" sz="4000" i="1"/>
              <a:t>Converting Decimals to Hexadecimals</a:t>
            </a:r>
          </a:p>
        </p:txBody>
      </p:sp>
      <p:sp>
        <p:nvSpPr>
          <p:cNvPr id="49156" name="Text Box 3">
            <a:extLst>
              <a:ext uri="{FF2B5EF4-FFF2-40B4-BE49-F238E27FC236}">
                <a16:creationId xmlns:a16="http://schemas.microsoft.com/office/drawing/2014/main" id="{8374CA56-2C2B-4D20-BDF2-B2A0989EF121}"/>
              </a:ext>
            </a:extLst>
          </p:cNvPr>
          <p:cNvSpPr txBox="1">
            <a:spLocks noChangeArrowheads="1"/>
          </p:cNvSpPr>
          <p:nvPr/>
        </p:nvSpPr>
        <p:spPr bwMode="auto">
          <a:xfrm>
            <a:off x="914400" y="1524000"/>
            <a:ext cx="7543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endParaRPr lang="en-US" altLang="en-US" sz="2400"/>
          </a:p>
        </p:txBody>
      </p:sp>
      <p:sp>
        <p:nvSpPr>
          <p:cNvPr id="49157" name="Text Box 4">
            <a:extLst>
              <a:ext uri="{FF2B5EF4-FFF2-40B4-BE49-F238E27FC236}">
                <a16:creationId xmlns:a16="http://schemas.microsoft.com/office/drawing/2014/main" id="{9A390732-994D-4582-85FD-026A06C4C3B1}"/>
              </a:ext>
            </a:extLst>
          </p:cNvPr>
          <p:cNvSpPr txBox="1">
            <a:spLocks noChangeArrowheads="1"/>
          </p:cNvSpPr>
          <p:nvPr/>
        </p:nvSpPr>
        <p:spPr bwMode="auto">
          <a:xfrm>
            <a:off x="228600" y="1316038"/>
            <a:ext cx="8759825" cy="1938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400"/>
              <a:t>Hexadecimals are often used in computer systems programming (see Appendix F for an introduction to number systems). How do you convert a decimal number to a hexadecimal number? To convert a decimal number </a:t>
            </a:r>
            <a:r>
              <a:rPr lang="en-US" altLang="en-US" sz="2400" i="1"/>
              <a:t>d</a:t>
            </a:r>
            <a:r>
              <a:rPr lang="en-US" altLang="en-US" sz="2400"/>
              <a:t> to a hexadecimal number is to find the hexadecimal digits </a:t>
            </a:r>
            <a:r>
              <a:rPr lang="en-US" altLang="en-US" sz="2400" i="1"/>
              <a:t>h</a:t>
            </a:r>
            <a:r>
              <a:rPr lang="en-US" altLang="en-US" sz="2400" i="1" baseline="-25000"/>
              <a:t>n</a:t>
            </a:r>
            <a:r>
              <a:rPr lang="en-US" altLang="en-US" sz="2400"/>
              <a:t>, </a:t>
            </a:r>
            <a:r>
              <a:rPr lang="en-US" altLang="en-US" sz="2400" i="1"/>
              <a:t>h</a:t>
            </a:r>
            <a:r>
              <a:rPr lang="en-US" altLang="en-US" sz="2400" i="1" baseline="-25000"/>
              <a:t>n-1</a:t>
            </a:r>
            <a:r>
              <a:rPr lang="en-US" altLang="en-US" sz="2400"/>
              <a:t>, </a:t>
            </a:r>
            <a:r>
              <a:rPr lang="en-US" altLang="en-US" sz="2400" i="1"/>
              <a:t>h</a:t>
            </a:r>
            <a:r>
              <a:rPr lang="en-US" altLang="en-US" sz="2400" i="1" baseline="-25000"/>
              <a:t>n-2</a:t>
            </a:r>
            <a:r>
              <a:rPr lang="en-US" altLang="en-US" sz="2400"/>
              <a:t>,</a:t>
            </a:r>
            <a:r>
              <a:rPr lang="en-US" altLang="en-US" sz="2400" i="1"/>
              <a:t> ...</a:t>
            </a:r>
            <a:r>
              <a:rPr lang="en-US" altLang="en-US" sz="2400"/>
              <a:t> ,</a:t>
            </a:r>
            <a:r>
              <a:rPr lang="en-US" altLang="en-US" sz="2400" i="1"/>
              <a:t> h</a:t>
            </a:r>
            <a:r>
              <a:rPr lang="en-US" altLang="en-US" sz="2400" i="1" baseline="-25000"/>
              <a:t>2</a:t>
            </a:r>
            <a:r>
              <a:rPr lang="en-US" altLang="en-US" sz="2400"/>
              <a:t>, </a:t>
            </a:r>
            <a:r>
              <a:rPr lang="en-US" altLang="en-US" sz="2400" i="1"/>
              <a:t>h</a:t>
            </a:r>
            <a:r>
              <a:rPr lang="en-US" altLang="en-US" sz="2400" i="1" baseline="-25000"/>
              <a:t>1</a:t>
            </a:r>
            <a:r>
              <a:rPr lang="en-US" altLang="en-US" sz="2400"/>
              <a:t>, and </a:t>
            </a:r>
            <a:r>
              <a:rPr lang="en-US" altLang="en-US" sz="2400" i="1"/>
              <a:t>h</a:t>
            </a:r>
            <a:r>
              <a:rPr lang="en-US" altLang="en-US" sz="2400" i="1" baseline="-25000"/>
              <a:t>0 </a:t>
            </a:r>
            <a:r>
              <a:rPr lang="en-US" altLang="en-US" sz="2400"/>
              <a:t>such that</a:t>
            </a:r>
          </a:p>
        </p:txBody>
      </p:sp>
      <p:sp>
        <p:nvSpPr>
          <p:cNvPr id="49158" name="Rectangle 7">
            <a:extLst>
              <a:ext uri="{FF2B5EF4-FFF2-40B4-BE49-F238E27FC236}">
                <a16:creationId xmlns:a16="http://schemas.microsoft.com/office/drawing/2014/main" id="{B042D562-76F8-4F62-8750-8AA88E80CE6F}"/>
              </a:ext>
            </a:extLst>
          </p:cNvPr>
          <p:cNvSpPr>
            <a:spLocks noChangeArrowheads="1"/>
          </p:cNvSpPr>
          <p:nvPr/>
        </p:nvSpPr>
        <p:spPr bwMode="auto">
          <a:xfrm>
            <a:off x="0" y="27765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9159" name="Rectangle 9">
            <a:extLst>
              <a:ext uri="{FF2B5EF4-FFF2-40B4-BE49-F238E27FC236}">
                <a16:creationId xmlns:a16="http://schemas.microsoft.com/office/drawing/2014/main" id="{E11A722F-63D1-4548-BE05-DEF243455871}"/>
              </a:ext>
            </a:extLst>
          </p:cNvPr>
          <p:cNvSpPr>
            <a:spLocks noChangeArrowheads="1"/>
          </p:cNvSpPr>
          <p:nvPr/>
        </p:nvSpPr>
        <p:spPr bwMode="auto">
          <a:xfrm>
            <a:off x="0" y="4071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9160" name="Text Box 12">
            <a:extLst>
              <a:ext uri="{FF2B5EF4-FFF2-40B4-BE49-F238E27FC236}">
                <a16:creationId xmlns:a16="http://schemas.microsoft.com/office/drawing/2014/main" id="{0B15ED81-33FC-48CD-956B-E5BE84F5ACC1}"/>
              </a:ext>
            </a:extLst>
          </p:cNvPr>
          <p:cNvSpPr txBox="1">
            <a:spLocks noChangeArrowheads="1"/>
          </p:cNvSpPr>
          <p:nvPr/>
        </p:nvSpPr>
        <p:spPr bwMode="auto">
          <a:xfrm>
            <a:off x="384175" y="4081463"/>
            <a:ext cx="8759825" cy="120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400"/>
              <a:t>These hexadecimal digits can be found by successively dividing </a:t>
            </a:r>
            <a:r>
              <a:rPr lang="en-US" altLang="en-US" sz="2400" i="1"/>
              <a:t>d</a:t>
            </a:r>
            <a:r>
              <a:rPr lang="en-US" altLang="en-US" sz="2400"/>
              <a:t> by 16 until the quotient is 0. The remainders are </a:t>
            </a:r>
            <a:r>
              <a:rPr lang="en-US" altLang="en-US" sz="2400" i="1"/>
              <a:t>h</a:t>
            </a:r>
            <a:r>
              <a:rPr lang="en-US" altLang="en-US" sz="2400" i="1" baseline="-25000"/>
              <a:t>0</a:t>
            </a:r>
            <a:r>
              <a:rPr lang="en-US" altLang="en-US" sz="2400"/>
              <a:t>, </a:t>
            </a:r>
            <a:r>
              <a:rPr lang="en-US" altLang="en-US" sz="2400" i="1"/>
              <a:t>h</a:t>
            </a:r>
            <a:r>
              <a:rPr lang="en-US" altLang="en-US" sz="2400" i="1" baseline="-25000"/>
              <a:t>1</a:t>
            </a:r>
            <a:r>
              <a:rPr lang="en-US" altLang="en-US" sz="2400"/>
              <a:t>, </a:t>
            </a:r>
            <a:r>
              <a:rPr lang="en-US" altLang="en-US" sz="2400" i="1"/>
              <a:t>h</a:t>
            </a:r>
            <a:r>
              <a:rPr lang="en-US" altLang="en-US" sz="2400" i="1" baseline="-25000"/>
              <a:t>2</a:t>
            </a:r>
            <a:r>
              <a:rPr lang="en-US" altLang="en-US" sz="2400"/>
              <a:t>,</a:t>
            </a:r>
            <a:r>
              <a:rPr lang="en-US" altLang="en-US" sz="2400" i="1"/>
              <a:t> ...</a:t>
            </a:r>
            <a:r>
              <a:rPr lang="en-US" altLang="en-US" sz="2400"/>
              <a:t> ,</a:t>
            </a:r>
            <a:r>
              <a:rPr lang="en-US" altLang="en-US" sz="2400" i="1"/>
              <a:t> h</a:t>
            </a:r>
            <a:r>
              <a:rPr lang="en-US" altLang="en-US" sz="2400" i="1" baseline="-25000"/>
              <a:t>n-2</a:t>
            </a:r>
            <a:r>
              <a:rPr lang="en-US" altLang="en-US" sz="2400"/>
              <a:t>, </a:t>
            </a:r>
            <a:r>
              <a:rPr lang="en-US" altLang="en-US" sz="2400" i="1"/>
              <a:t>h</a:t>
            </a:r>
            <a:r>
              <a:rPr lang="en-US" altLang="en-US" sz="2400" i="1" baseline="-25000"/>
              <a:t>n-1</a:t>
            </a:r>
            <a:r>
              <a:rPr lang="en-US" altLang="en-US" sz="2400"/>
              <a:t>, and </a:t>
            </a:r>
            <a:r>
              <a:rPr lang="en-US" altLang="en-US" sz="2400" i="1"/>
              <a:t>h</a:t>
            </a:r>
            <a:r>
              <a:rPr lang="en-US" altLang="en-US" sz="2400" i="1" baseline="-25000"/>
              <a:t>n</a:t>
            </a:r>
            <a:r>
              <a:rPr lang="en-US" altLang="en-US" sz="2400"/>
              <a:t>. </a:t>
            </a:r>
          </a:p>
        </p:txBody>
      </p:sp>
      <p:sp>
        <p:nvSpPr>
          <p:cNvPr id="49161" name="Rectangle 14">
            <a:extLst>
              <a:ext uri="{FF2B5EF4-FFF2-40B4-BE49-F238E27FC236}">
                <a16:creationId xmlns:a16="http://schemas.microsoft.com/office/drawing/2014/main" id="{DF09E99A-872F-4AED-9FCF-FDCFBC5E4759}"/>
              </a:ext>
            </a:extLst>
          </p:cNvPr>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49162" name="Object 13">
            <a:extLst>
              <a:ext uri="{FF2B5EF4-FFF2-40B4-BE49-F238E27FC236}">
                <a16:creationId xmlns:a16="http://schemas.microsoft.com/office/drawing/2014/main" id="{81EE53B9-F045-409A-A3F6-6C444C4981E4}"/>
              </a:ext>
            </a:extLst>
          </p:cNvPr>
          <p:cNvGraphicFramePr>
            <a:graphicFrameLocks noChangeAspect="1"/>
          </p:cNvGraphicFramePr>
          <p:nvPr/>
        </p:nvGraphicFramePr>
        <p:xfrm>
          <a:off x="385763" y="3467100"/>
          <a:ext cx="8526462" cy="430213"/>
        </p:xfrm>
        <a:graphic>
          <a:graphicData uri="http://schemas.openxmlformats.org/presentationml/2006/ole">
            <mc:AlternateContent xmlns:mc="http://schemas.openxmlformats.org/markup-compatibility/2006">
              <mc:Choice xmlns:v="urn:schemas-microsoft-com:vml" Requires="v">
                <p:oleObj name="Equation" r:id="rId2" imgW="4330700" imgH="215900" progId="Equation.3">
                  <p:embed/>
                </p:oleObj>
              </mc:Choice>
              <mc:Fallback>
                <p:oleObj name="Equation" r:id="rId2" imgW="4330700" imgH="215900" progId="Equation.3">
                  <p:embed/>
                  <p:pic>
                    <p:nvPicPr>
                      <p:cNvPr id="0" name="Object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5763" y="3467100"/>
                        <a:ext cx="8526462"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9163" name="Rectangle 13">
            <a:hlinkClick r:id="rId4"/>
            <a:extLst>
              <a:ext uri="{FF2B5EF4-FFF2-40B4-BE49-F238E27FC236}">
                <a16:creationId xmlns:a16="http://schemas.microsoft.com/office/drawing/2014/main" id="{F43A0DAE-7233-414C-862F-95D2CF280961}"/>
              </a:ext>
            </a:extLst>
          </p:cNvPr>
          <p:cNvSpPr>
            <a:spLocks noChangeArrowheads="1"/>
          </p:cNvSpPr>
          <p:nvPr/>
        </p:nvSpPr>
        <p:spPr bwMode="auto">
          <a:xfrm>
            <a:off x="5427663" y="5505450"/>
            <a:ext cx="1743075"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Dec2Hex</a:t>
            </a:r>
          </a:p>
        </p:txBody>
      </p:sp>
      <p:sp>
        <p:nvSpPr>
          <p:cNvPr id="49164" name="AutoShape 10">
            <a:hlinkClick r:id="rId5" action="ppaction://program" highlightClick="1"/>
            <a:extLst>
              <a:ext uri="{FF2B5EF4-FFF2-40B4-BE49-F238E27FC236}">
                <a16:creationId xmlns:a16="http://schemas.microsoft.com/office/drawing/2014/main" id="{A47D3AB3-F0E3-4A40-B1CB-26A7209D5FB7}"/>
              </a:ext>
            </a:extLst>
          </p:cNvPr>
          <p:cNvSpPr>
            <a:spLocks noChangeArrowheads="1"/>
          </p:cNvSpPr>
          <p:nvPr/>
        </p:nvSpPr>
        <p:spPr bwMode="auto">
          <a:xfrm>
            <a:off x="7359650" y="5505450"/>
            <a:ext cx="698500" cy="3810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latin typeface="Book Antiqua" panose="02040602050305030304" pitchFamily="18" charset="0"/>
              </a:rPr>
              <a:t>Run</a:t>
            </a:r>
            <a:endParaRPr lang="en-US" altLang="en-US" sz="180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Number Placeholder 4">
            <a:extLst>
              <a:ext uri="{FF2B5EF4-FFF2-40B4-BE49-F238E27FC236}">
                <a16:creationId xmlns:a16="http://schemas.microsoft.com/office/drawing/2014/main" id="{411FFCFF-05EB-4B20-9555-16DF31E76EC2}"/>
              </a:ext>
            </a:extLst>
          </p:cNvPr>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7CCEADE3-2438-4898-8261-A063DFFE2C70}" type="slidenum">
              <a:rPr lang="en-US" altLang="en-US" sz="1400"/>
              <a:pPr>
                <a:spcBef>
                  <a:spcPct val="0"/>
                </a:spcBef>
                <a:buClrTx/>
                <a:buSzTx/>
                <a:buFontTx/>
                <a:buNone/>
              </a:pPr>
              <a:t>66</a:t>
            </a:fld>
            <a:endParaRPr lang="en-US" altLang="en-US" sz="1400"/>
          </a:p>
        </p:txBody>
      </p:sp>
      <p:sp>
        <p:nvSpPr>
          <p:cNvPr id="50179" name="Rectangle 2">
            <a:extLst>
              <a:ext uri="{FF2B5EF4-FFF2-40B4-BE49-F238E27FC236}">
                <a16:creationId xmlns:a16="http://schemas.microsoft.com/office/drawing/2014/main" id="{B7D3DB77-99BA-429B-8ADC-0B6E1CBB722B}"/>
              </a:ext>
            </a:extLst>
          </p:cNvPr>
          <p:cNvSpPr>
            <a:spLocks noGrp="1" noChangeArrowheads="1"/>
          </p:cNvSpPr>
          <p:nvPr>
            <p:ph type="title"/>
          </p:nvPr>
        </p:nvSpPr>
        <p:spPr>
          <a:xfrm>
            <a:off x="76200" y="0"/>
            <a:ext cx="8915400" cy="1428750"/>
          </a:xfrm>
        </p:spPr>
        <p:txBody>
          <a:bodyPr/>
          <a:lstStyle/>
          <a:p>
            <a:r>
              <a:rPr lang="en-US" altLang="en-US" sz="4000"/>
              <a:t>Problem:  </a:t>
            </a:r>
            <a:r>
              <a:rPr lang="en-US" altLang="en-US" i="1"/>
              <a:t>Monte Carlo Simulation</a:t>
            </a:r>
            <a:r>
              <a:rPr lang="en-US" altLang="en-US"/>
              <a:t> </a:t>
            </a:r>
          </a:p>
        </p:txBody>
      </p:sp>
      <p:sp>
        <p:nvSpPr>
          <p:cNvPr id="50180" name="Text Box 3">
            <a:extLst>
              <a:ext uri="{FF2B5EF4-FFF2-40B4-BE49-F238E27FC236}">
                <a16:creationId xmlns:a16="http://schemas.microsoft.com/office/drawing/2014/main" id="{C300B09E-EEFE-452B-BC37-341D2BEF05A9}"/>
              </a:ext>
            </a:extLst>
          </p:cNvPr>
          <p:cNvSpPr txBox="1">
            <a:spLocks noChangeArrowheads="1"/>
          </p:cNvSpPr>
          <p:nvPr/>
        </p:nvSpPr>
        <p:spPr bwMode="auto">
          <a:xfrm>
            <a:off x="914400" y="1524000"/>
            <a:ext cx="7543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endParaRPr lang="en-US" altLang="en-US" sz="2400"/>
          </a:p>
        </p:txBody>
      </p:sp>
      <p:sp>
        <p:nvSpPr>
          <p:cNvPr id="50181" name="Text Box 4">
            <a:extLst>
              <a:ext uri="{FF2B5EF4-FFF2-40B4-BE49-F238E27FC236}">
                <a16:creationId xmlns:a16="http://schemas.microsoft.com/office/drawing/2014/main" id="{E90C78A7-0C07-42F6-BF81-9834DB6ABFD3}"/>
              </a:ext>
            </a:extLst>
          </p:cNvPr>
          <p:cNvSpPr txBox="1">
            <a:spLocks noChangeArrowheads="1"/>
          </p:cNvSpPr>
          <p:nvPr/>
        </p:nvSpPr>
        <p:spPr bwMode="auto">
          <a:xfrm>
            <a:off x="228600" y="1316038"/>
            <a:ext cx="8759825" cy="191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400"/>
              <a:t>The Monte Carlo simulation refers to a technique that uses random numbers and probability to solve problems. This method has a wide range of applications in computational mathematics, physics, chemistry, and finance. This section gives an example of using the Monto Carlo simulation for estimating </a:t>
            </a:r>
            <a:r>
              <a:rPr lang="en-US" altLang="en-US" sz="2400">
                <a:sym typeface="Symbol" panose="05050102010706020507" pitchFamily="18" charset="2"/>
              </a:rPr>
              <a:t></a:t>
            </a:r>
            <a:r>
              <a:rPr lang="en-US" altLang="en-US" sz="2400"/>
              <a:t>. </a:t>
            </a:r>
          </a:p>
        </p:txBody>
      </p:sp>
      <p:sp>
        <p:nvSpPr>
          <p:cNvPr id="50182" name="Rectangle 7">
            <a:extLst>
              <a:ext uri="{FF2B5EF4-FFF2-40B4-BE49-F238E27FC236}">
                <a16:creationId xmlns:a16="http://schemas.microsoft.com/office/drawing/2014/main" id="{6CA4D18B-68F8-48B3-AD25-72EAF50BD174}"/>
              </a:ext>
            </a:extLst>
          </p:cNvPr>
          <p:cNvSpPr>
            <a:spLocks noChangeArrowheads="1"/>
          </p:cNvSpPr>
          <p:nvPr/>
        </p:nvSpPr>
        <p:spPr bwMode="auto">
          <a:xfrm>
            <a:off x="0" y="27844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50183" name="Object 8">
            <a:extLst>
              <a:ext uri="{FF2B5EF4-FFF2-40B4-BE49-F238E27FC236}">
                <a16:creationId xmlns:a16="http://schemas.microsoft.com/office/drawing/2014/main" id="{F2C0473C-C05B-49DA-83D4-8E0E2CC91DFA}"/>
              </a:ext>
            </a:extLst>
          </p:cNvPr>
          <p:cNvGraphicFramePr>
            <a:graphicFrameLocks noChangeAspect="1"/>
          </p:cNvGraphicFramePr>
          <p:nvPr/>
        </p:nvGraphicFramePr>
        <p:xfrm>
          <a:off x="387350" y="3465513"/>
          <a:ext cx="3338513" cy="2786062"/>
        </p:xfrm>
        <a:graphic>
          <a:graphicData uri="http://schemas.openxmlformats.org/presentationml/2006/ole">
            <mc:AlternateContent xmlns:mc="http://schemas.openxmlformats.org/markup-compatibility/2006">
              <mc:Choice xmlns:v="urn:schemas-microsoft-com:vml" Requires="v">
                <p:oleObj name="Picture" r:id="rId2" imgW="1557867" imgH="1286933" progId="Word.Picture.8">
                  <p:embed/>
                </p:oleObj>
              </mc:Choice>
              <mc:Fallback>
                <p:oleObj name="Picture" r:id="rId2" imgW="1557867" imgH="1286933" progId="Word.Picture.8">
                  <p:embed/>
                  <p:pic>
                    <p:nvPicPr>
                      <p:cNvPr id="0" name="Object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7350" y="3465513"/>
                        <a:ext cx="3338513" cy="278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0184" name="Rectangle 9">
            <a:extLst>
              <a:ext uri="{FF2B5EF4-FFF2-40B4-BE49-F238E27FC236}">
                <a16:creationId xmlns:a16="http://schemas.microsoft.com/office/drawing/2014/main" id="{EE6BDADA-3998-4DD3-A96D-B3645331DA60}"/>
              </a:ext>
            </a:extLst>
          </p:cNvPr>
          <p:cNvSpPr>
            <a:spLocks noChangeArrowheads="1"/>
          </p:cNvSpPr>
          <p:nvPr/>
        </p:nvSpPr>
        <p:spPr bwMode="auto">
          <a:xfrm>
            <a:off x="0" y="4071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50185" name="Text Box 10">
            <a:extLst>
              <a:ext uri="{FF2B5EF4-FFF2-40B4-BE49-F238E27FC236}">
                <a16:creationId xmlns:a16="http://schemas.microsoft.com/office/drawing/2014/main" id="{5D8E0D60-C3F8-4D3E-9136-24E90ACF6117}"/>
              </a:ext>
            </a:extLst>
          </p:cNvPr>
          <p:cNvSpPr txBox="1">
            <a:spLocks noChangeArrowheads="1"/>
          </p:cNvSpPr>
          <p:nvPr/>
        </p:nvSpPr>
        <p:spPr bwMode="auto">
          <a:xfrm>
            <a:off x="4149725" y="3429000"/>
            <a:ext cx="43021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400"/>
              <a:t>circleArea / squareArea =  </a:t>
            </a:r>
            <a:r>
              <a:rPr lang="en-US" altLang="en-US" sz="2400">
                <a:sym typeface="Symbol" panose="05050102010706020507" pitchFamily="18" charset="2"/>
              </a:rPr>
              <a:t></a:t>
            </a:r>
            <a:r>
              <a:rPr lang="en-US" altLang="en-US" sz="2400"/>
              <a:t> / 4. </a:t>
            </a:r>
          </a:p>
        </p:txBody>
      </p:sp>
      <p:sp>
        <p:nvSpPr>
          <p:cNvPr id="50186" name="Text Box 11">
            <a:extLst>
              <a:ext uri="{FF2B5EF4-FFF2-40B4-BE49-F238E27FC236}">
                <a16:creationId xmlns:a16="http://schemas.microsoft.com/office/drawing/2014/main" id="{09F9549A-5EAB-4826-9CEA-4855DCB6217C}"/>
              </a:ext>
            </a:extLst>
          </p:cNvPr>
          <p:cNvSpPr txBox="1">
            <a:spLocks noChangeArrowheads="1"/>
          </p:cNvSpPr>
          <p:nvPr/>
        </p:nvSpPr>
        <p:spPr bwMode="auto">
          <a:xfrm>
            <a:off x="4111625" y="4465638"/>
            <a:ext cx="4722813" cy="830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400" dirty="0">
                <a:sym typeface="Symbol" panose="05050102010706020507" pitchFamily="18" charset="2"/>
              </a:rPr>
              <a:t></a:t>
            </a:r>
            <a:r>
              <a:rPr lang="en-US" altLang="en-US" sz="2400" dirty="0"/>
              <a:t> can be approximated as </a:t>
            </a:r>
            <a:br>
              <a:rPr lang="tr-TR" altLang="en-US" sz="2400" dirty="0"/>
            </a:br>
            <a:r>
              <a:rPr lang="en-US" altLang="en-US" sz="2400" dirty="0"/>
              <a:t>4 * </a:t>
            </a:r>
            <a:r>
              <a:rPr lang="en-US" altLang="en-US" sz="2400" dirty="0" err="1"/>
              <a:t>numberOfHits</a:t>
            </a:r>
            <a:r>
              <a:rPr lang="en-US" altLang="en-US" sz="2400" dirty="0"/>
              <a:t> / </a:t>
            </a:r>
            <a:r>
              <a:rPr lang="en-US" altLang="en-US" sz="2400" dirty="0" err="1"/>
              <a:t>numberOfTrials</a:t>
            </a:r>
            <a:r>
              <a:rPr lang="en-US" altLang="en-US" sz="2400" dirty="0"/>
              <a:t> </a:t>
            </a:r>
          </a:p>
        </p:txBody>
      </p:sp>
      <p:sp>
        <p:nvSpPr>
          <p:cNvPr id="50187" name="Rectangle 7">
            <a:extLst>
              <a:ext uri="{FF2B5EF4-FFF2-40B4-BE49-F238E27FC236}">
                <a16:creationId xmlns:a16="http://schemas.microsoft.com/office/drawing/2014/main" id="{3618C2F0-83A1-475F-8DFF-B9D163E47BF6}"/>
              </a:ext>
            </a:extLst>
          </p:cNvPr>
          <p:cNvSpPr>
            <a:spLocks noChangeArrowheads="1"/>
          </p:cNvSpPr>
          <p:nvPr/>
        </p:nvSpPr>
        <p:spPr bwMode="auto">
          <a:xfrm>
            <a:off x="152400" y="152400"/>
            <a:ext cx="2154238" cy="396875"/>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buFont typeface="Monotype Sorts"/>
              <a:buNone/>
            </a:pPr>
            <a:r>
              <a:rPr lang="en-US" altLang="en-US" sz="1800"/>
              <a:t>Companion Website</a:t>
            </a:r>
          </a:p>
        </p:txBody>
      </p:sp>
      <p:sp>
        <p:nvSpPr>
          <p:cNvPr id="50188" name="Rectangle 14">
            <a:hlinkClick r:id="rId4"/>
            <a:extLst>
              <a:ext uri="{FF2B5EF4-FFF2-40B4-BE49-F238E27FC236}">
                <a16:creationId xmlns:a16="http://schemas.microsoft.com/office/drawing/2014/main" id="{7A100A5B-25A6-44CE-80A4-52C67AADCFB5}"/>
              </a:ext>
            </a:extLst>
          </p:cNvPr>
          <p:cNvSpPr>
            <a:spLocks noChangeArrowheads="1"/>
          </p:cNvSpPr>
          <p:nvPr/>
        </p:nvSpPr>
        <p:spPr bwMode="auto">
          <a:xfrm>
            <a:off x="4360863" y="5618163"/>
            <a:ext cx="2828925"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MonteCarloSimulation</a:t>
            </a:r>
          </a:p>
        </p:txBody>
      </p:sp>
      <p:sp>
        <p:nvSpPr>
          <p:cNvPr id="50189" name="AutoShape 10">
            <a:hlinkClick r:id="rId5" action="ppaction://program" highlightClick="1"/>
            <a:extLst>
              <a:ext uri="{FF2B5EF4-FFF2-40B4-BE49-F238E27FC236}">
                <a16:creationId xmlns:a16="http://schemas.microsoft.com/office/drawing/2014/main" id="{C4759B68-6D6E-4466-B085-1EDAC27A293E}"/>
              </a:ext>
            </a:extLst>
          </p:cNvPr>
          <p:cNvSpPr>
            <a:spLocks noChangeArrowheads="1"/>
          </p:cNvSpPr>
          <p:nvPr/>
        </p:nvSpPr>
        <p:spPr bwMode="auto">
          <a:xfrm>
            <a:off x="7377113" y="5618163"/>
            <a:ext cx="700087" cy="3810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latin typeface="Book Antiqua" panose="02040602050305030304" pitchFamily="18" charset="0"/>
              </a:rPr>
              <a:t>Run</a:t>
            </a:r>
            <a:endParaRPr lang="en-US" altLang="en-US" sz="180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lstStyle/>
          <a:p>
            <a:r>
              <a:rPr lang="tr-TR" dirty="0">
                <a:sym typeface="Wingdings" panose="05000000000000000000" pitchFamily="2" charset="2"/>
              </a:rPr>
              <a:t></a:t>
            </a:r>
            <a:r>
              <a:rPr lang="tr-TR" dirty="0"/>
              <a:t>  </a:t>
            </a:r>
            <a:r>
              <a:rPr lang="tr-TR" b="1" dirty="0" err="1">
                <a:latin typeface="Bell MT" panose="02020503060305020303" pitchFamily="18" charset="0"/>
              </a:rPr>
              <a:t>Check</a:t>
            </a:r>
            <a:r>
              <a:rPr lang="tr-TR" b="1" dirty="0">
                <a:latin typeface="Bell MT" panose="02020503060305020303" pitchFamily="18" charset="0"/>
              </a:rPr>
              <a:t> Point</a:t>
            </a:r>
            <a:endParaRPr lang="en-US" b="1" dirty="0">
              <a:latin typeface="Bell MT" panose="02020503060305020303" pitchFamily="18" charset="0"/>
            </a:endParaRPr>
          </a:p>
        </p:txBody>
      </p:sp>
      <p:sp>
        <p:nvSpPr>
          <p:cNvPr id="3" name="Content Placeholder 2"/>
          <p:cNvSpPr>
            <a:spLocks noGrp="1"/>
          </p:cNvSpPr>
          <p:nvPr>
            <p:ph idx="1"/>
          </p:nvPr>
        </p:nvSpPr>
        <p:spPr>
          <a:xfrm>
            <a:off x="117020" y="1508750"/>
            <a:ext cx="5352886" cy="4741863"/>
          </a:xfrm>
        </p:spPr>
        <p:txBody>
          <a:bodyPr>
            <a:noAutofit/>
          </a:bodyPr>
          <a:lstStyle/>
          <a:p>
            <a:pPr marL="0" indent="0">
              <a:buNone/>
            </a:pPr>
            <a:r>
              <a:rPr lang="en-US" sz="1100" b="1" noProof="1">
                <a:latin typeface="Consolas" panose="020B0609020204030204" pitchFamily="49" charset="0"/>
                <a:cs typeface="Calibri" panose="020F0502020204030204" pitchFamily="34" charset="0"/>
              </a:rPr>
              <a:t> 1 import java.util.Scanner;</a:t>
            </a:r>
          </a:p>
          <a:p>
            <a:pPr marL="0" indent="0">
              <a:buNone/>
            </a:pPr>
            <a:r>
              <a:rPr lang="en-US" sz="1100" b="1" noProof="1">
                <a:latin typeface="Consolas" panose="020B0609020204030204" pitchFamily="49" charset="0"/>
                <a:cs typeface="Calibri" panose="020F0502020204030204" pitchFamily="34" charset="0"/>
              </a:rPr>
              <a:t> 2</a:t>
            </a:r>
          </a:p>
          <a:p>
            <a:pPr marL="0" indent="0">
              <a:buNone/>
            </a:pPr>
            <a:r>
              <a:rPr lang="en-US" sz="1100" b="1" noProof="1">
                <a:latin typeface="Consolas" panose="020B0609020204030204" pitchFamily="49" charset="0"/>
                <a:cs typeface="Calibri" panose="020F0502020204030204" pitchFamily="34" charset="0"/>
              </a:rPr>
              <a:t> 3 public class GreatestCommonDivisor {</a:t>
            </a:r>
          </a:p>
          <a:p>
            <a:pPr marL="0" indent="0">
              <a:buNone/>
            </a:pPr>
            <a:r>
              <a:rPr lang="en-US" sz="1100" b="1" noProof="1">
                <a:latin typeface="Consolas" panose="020B0609020204030204" pitchFamily="49" charset="0"/>
                <a:cs typeface="Calibri" panose="020F0502020204030204" pitchFamily="34" charset="0"/>
              </a:rPr>
              <a:t> 4   /** Main method */</a:t>
            </a:r>
          </a:p>
          <a:p>
            <a:pPr marL="0" indent="0">
              <a:buNone/>
            </a:pPr>
            <a:r>
              <a:rPr lang="en-US" sz="1100" b="1" noProof="1">
                <a:latin typeface="Consolas" panose="020B0609020204030204" pitchFamily="49" charset="0"/>
                <a:cs typeface="Calibri" panose="020F0502020204030204" pitchFamily="34" charset="0"/>
              </a:rPr>
              <a:t> 5   public static void main(String[] args) {</a:t>
            </a:r>
          </a:p>
          <a:p>
            <a:pPr marL="0" indent="0">
              <a:buNone/>
            </a:pPr>
            <a:r>
              <a:rPr lang="en-US" sz="1100" b="1" noProof="1">
                <a:latin typeface="Consolas" panose="020B0609020204030204" pitchFamily="49" charset="0"/>
                <a:cs typeface="Calibri" panose="020F0502020204030204" pitchFamily="34" charset="0"/>
              </a:rPr>
              <a:t> 6     // Create a Scanner</a:t>
            </a:r>
          </a:p>
          <a:p>
            <a:pPr marL="0" indent="0">
              <a:buNone/>
            </a:pPr>
            <a:r>
              <a:rPr lang="en-US" sz="1100" b="1" noProof="1">
                <a:latin typeface="Consolas" panose="020B0609020204030204" pitchFamily="49" charset="0"/>
                <a:cs typeface="Calibri" panose="020F0502020204030204" pitchFamily="34" charset="0"/>
              </a:rPr>
              <a:t> 7     Scanner input = new Scanner(System.in);</a:t>
            </a:r>
          </a:p>
          <a:p>
            <a:pPr marL="0" indent="0">
              <a:buNone/>
            </a:pPr>
            <a:r>
              <a:rPr lang="en-US" sz="1100" b="1" noProof="1">
                <a:latin typeface="Consolas" panose="020B0609020204030204" pitchFamily="49" charset="0"/>
                <a:cs typeface="Calibri" panose="020F0502020204030204" pitchFamily="34" charset="0"/>
              </a:rPr>
              <a:t> 8</a:t>
            </a:r>
          </a:p>
          <a:p>
            <a:pPr marL="0" indent="0">
              <a:buNone/>
            </a:pPr>
            <a:r>
              <a:rPr lang="en-US" sz="1100" b="1" noProof="1">
                <a:latin typeface="Consolas" panose="020B0609020204030204" pitchFamily="49" charset="0"/>
                <a:cs typeface="Calibri" panose="020F0502020204030204" pitchFamily="34" charset="0"/>
              </a:rPr>
              <a:t> 9     // Prompt the user to enter two integers</a:t>
            </a:r>
          </a:p>
          <a:p>
            <a:pPr marL="0" indent="0">
              <a:buNone/>
            </a:pPr>
            <a:r>
              <a:rPr lang="en-US" sz="1100" b="1" noProof="1">
                <a:latin typeface="Consolas" panose="020B0609020204030204" pitchFamily="49" charset="0"/>
                <a:cs typeface="Calibri" panose="020F0502020204030204" pitchFamily="34" charset="0"/>
              </a:rPr>
              <a:t>10     System.out.print("Enter first integer: ");</a:t>
            </a:r>
          </a:p>
          <a:p>
            <a:pPr marL="0" indent="0">
              <a:buNone/>
            </a:pPr>
            <a:r>
              <a:rPr lang="en-US" sz="1100" b="1" noProof="1">
                <a:latin typeface="Consolas" panose="020B0609020204030204" pitchFamily="49" charset="0"/>
                <a:cs typeface="Calibri" panose="020F0502020204030204" pitchFamily="34" charset="0"/>
              </a:rPr>
              <a:t>11     int n1 = input.nextInt();</a:t>
            </a:r>
          </a:p>
          <a:p>
            <a:pPr marL="0" indent="0">
              <a:buNone/>
            </a:pPr>
            <a:r>
              <a:rPr lang="en-US" sz="1100" b="1" noProof="1">
                <a:latin typeface="Consolas" panose="020B0609020204030204" pitchFamily="49" charset="0"/>
                <a:cs typeface="Calibri" panose="020F0502020204030204" pitchFamily="34" charset="0"/>
              </a:rPr>
              <a:t>12     System.out.print("Enter second integer: ");</a:t>
            </a:r>
          </a:p>
          <a:p>
            <a:pPr marL="0" indent="0">
              <a:buNone/>
            </a:pPr>
            <a:r>
              <a:rPr lang="en-US" sz="1100" b="1" noProof="1">
                <a:latin typeface="Consolas" panose="020B0609020204030204" pitchFamily="49" charset="0"/>
                <a:cs typeface="Calibri" panose="020F0502020204030204" pitchFamily="34" charset="0"/>
              </a:rPr>
              <a:t>13     int n2 = input.nextInt();</a:t>
            </a:r>
          </a:p>
          <a:p>
            <a:pPr marL="0" indent="0">
              <a:buNone/>
            </a:pPr>
            <a:r>
              <a:rPr lang="en-US" sz="1100" b="1" noProof="1">
                <a:latin typeface="Consolas" panose="020B0609020204030204" pitchFamily="49" charset="0"/>
                <a:cs typeface="Calibri" panose="020F0502020204030204" pitchFamily="34" charset="0"/>
              </a:rPr>
              <a:t>14</a:t>
            </a:r>
          </a:p>
          <a:p>
            <a:pPr marL="0" indent="0">
              <a:buNone/>
            </a:pPr>
            <a:r>
              <a:rPr lang="en-US" sz="1100" b="1" noProof="1">
                <a:latin typeface="Consolas" panose="020B0609020204030204" pitchFamily="49" charset="0"/>
                <a:cs typeface="Calibri" panose="020F0502020204030204" pitchFamily="34" charset="0"/>
              </a:rPr>
              <a:t>15     int gcd = 1; // Initial gcd is 1</a:t>
            </a:r>
          </a:p>
          <a:p>
            <a:pPr marL="0" indent="0">
              <a:buNone/>
            </a:pPr>
            <a:r>
              <a:rPr lang="en-US" sz="1100" b="1" noProof="1">
                <a:latin typeface="Consolas" panose="020B0609020204030204" pitchFamily="49" charset="0"/>
                <a:cs typeface="Calibri" panose="020F0502020204030204" pitchFamily="34" charset="0"/>
              </a:rPr>
              <a:t>16     int k = 2; // Possible gcd</a:t>
            </a:r>
          </a:p>
          <a:p>
            <a:pPr marL="0" indent="0">
              <a:buNone/>
            </a:pPr>
            <a:r>
              <a:rPr lang="en-US" sz="1100" b="1" noProof="1">
                <a:latin typeface="Consolas" panose="020B0609020204030204" pitchFamily="49" charset="0"/>
                <a:cs typeface="Calibri" panose="020F0502020204030204" pitchFamily="34" charset="0"/>
              </a:rPr>
              <a:t>17     while (k &lt;= n1 &amp;&amp; k &lt;= n2) {</a:t>
            </a:r>
          </a:p>
          <a:p>
            <a:pPr marL="0" indent="0">
              <a:buNone/>
            </a:pPr>
            <a:r>
              <a:rPr lang="en-US" sz="1100" b="1" noProof="1">
                <a:latin typeface="Consolas" panose="020B0609020204030204" pitchFamily="49" charset="0"/>
                <a:cs typeface="Calibri" panose="020F0502020204030204" pitchFamily="34" charset="0"/>
              </a:rPr>
              <a:t>18       if (n1 % k == 0 &amp;&amp; n2 % k == 0)</a:t>
            </a:r>
          </a:p>
          <a:p>
            <a:pPr marL="0" indent="0">
              <a:buNone/>
            </a:pPr>
            <a:r>
              <a:rPr lang="en-US" sz="1100" b="1" noProof="1">
                <a:latin typeface="Consolas" panose="020B0609020204030204" pitchFamily="49" charset="0"/>
                <a:cs typeface="Calibri" panose="020F0502020204030204" pitchFamily="34" charset="0"/>
              </a:rPr>
              <a:t>19         gcd = k; // Update gcd</a:t>
            </a:r>
          </a:p>
          <a:p>
            <a:pPr marL="0" indent="0">
              <a:buNone/>
            </a:pPr>
            <a:r>
              <a:rPr lang="en-US" sz="1100" b="1" noProof="1">
                <a:latin typeface="Consolas" panose="020B0609020204030204" pitchFamily="49" charset="0"/>
                <a:cs typeface="Calibri" panose="020F0502020204030204" pitchFamily="34" charset="0"/>
              </a:rPr>
              <a:t>20       k++;</a:t>
            </a:r>
          </a:p>
          <a:p>
            <a:pPr marL="0" indent="0">
              <a:buNone/>
            </a:pPr>
            <a:r>
              <a:rPr lang="en-US" sz="1100" b="1" noProof="1">
                <a:latin typeface="Consolas" panose="020B0609020204030204" pitchFamily="49" charset="0"/>
                <a:cs typeface="Calibri" panose="020F0502020204030204" pitchFamily="34" charset="0"/>
              </a:rPr>
              <a:t>21     }</a:t>
            </a:r>
          </a:p>
          <a:p>
            <a:pPr marL="0" indent="0">
              <a:buNone/>
            </a:pPr>
            <a:r>
              <a:rPr lang="en-US" sz="1100" b="1" noProof="1">
                <a:latin typeface="Consolas" panose="020B0609020204030204" pitchFamily="49" charset="0"/>
                <a:cs typeface="Calibri" panose="020F0502020204030204" pitchFamily="34" charset="0"/>
              </a:rPr>
              <a:t>22</a:t>
            </a:r>
          </a:p>
          <a:p>
            <a:pPr marL="0" indent="0">
              <a:buNone/>
            </a:pPr>
            <a:r>
              <a:rPr lang="en-US" sz="1100" b="1" noProof="1">
                <a:latin typeface="Consolas" panose="020B0609020204030204" pitchFamily="49" charset="0"/>
                <a:cs typeface="Calibri" panose="020F0502020204030204" pitchFamily="34" charset="0"/>
              </a:rPr>
              <a:t>23     System.out.println("The greatest common divisor for " + n1 +</a:t>
            </a:r>
          </a:p>
          <a:p>
            <a:pPr marL="0" indent="0">
              <a:buNone/>
            </a:pPr>
            <a:r>
              <a:rPr lang="en-US" sz="1100" b="1" noProof="1">
                <a:latin typeface="Consolas" panose="020B0609020204030204" pitchFamily="49" charset="0"/>
                <a:cs typeface="Calibri" panose="020F0502020204030204" pitchFamily="34" charset="0"/>
              </a:rPr>
              <a:t>24       " and " + n2 + " is " + gcd);</a:t>
            </a:r>
          </a:p>
          <a:p>
            <a:pPr marL="0" indent="0">
              <a:buNone/>
            </a:pPr>
            <a:r>
              <a:rPr lang="en-US" sz="1100" b="1" noProof="1">
                <a:latin typeface="Consolas" panose="020B0609020204030204" pitchFamily="49" charset="0"/>
                <a:cs typeface="Calibri" panose="020F0502020204030204" pitchFamily="34" charset="0"/>
              </a:rPr>
              <a:t>25   }</a:t>
            </a:r>
          </a:p>
          <a:p>
            <a:pPr marL="0" indent="0">
              <a:buNone/>
            </a:pPr>
            <a:r>
              <a:rPr lang="en-US" sz="1100" b="1" noProof="1">
                <a:latin typeface="Consolas" panose="020B0609020204030204" pitchFamily="49" charset="0"/>
                <a:cs typeface="Calibri" panose="020F0502020204030204" pitchFamily="34" charset="0"/>
              </a:rPr>
              <a:t>26 }</a:t>
            </a:r>
            <a:endParaRPr lang="en-US" sz="1000" b="1" noProof="1">
              <a:solidFill>
                <a:srgbClr val="0070C0"/>
              </a:solidFill>
              <a:latin typeface="Consolas" panose="020B0609020204030204" pitchFamily="49" charset="0"/>
              <a:cs typeface="Calibri" panose="020F0502020204030204" pitchFamily="34" charset="0"/>
            </a:endParaRPr>
          </a:p>
        </p:txBody>
      </p:sp>
      <p:sp>
        <p:nvSpPr>
          <p:cNvPr id="4" name="Slide Number Placeholder 3"/>
          <p:cNvSpPr>
            <a:spLocks noGrp="1"/>
          </p:cNvSpPr>
          <p:nvPr>
            <p:ph type="sldNum" sz="quarter" idx="11"/>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2B4AF139-9E8A-44AE-81CA-17BD068C2507}" type="slidenum">
              <a:rPr kumimoji="0" lang="en-US"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Arial" panose="020B0604020202020204" pitchFamily="34" charset="0"/>
              </a:rPr>
              <a:pPr marL="0" marR="0" lvl="0" indent="0" algn="r" defTabSz="914400" rtl="0" eaLnBrk="0" fontAlgn="base" latinLnBrk="0" hangingPunct="0">
                <a:lnSpc>
                  <a:spcPct val="100000"/>
                </a:lnSpc>
                <a:spcBef>
                  <a:spcPct val="0"/>
                </a:spcBef>
                <a:spcAft>
                  <a:spcPct val="0"/>
                </a:spcAft>
                <a:buClrTx/>
                <a:buSzTx/>
                <a:buFontTx/>
                <a:buNone/>
                <a:tabLst/>
                <a:defRPr/>
              </a:pPr>
              <a:t>67</a:t>
            </a:fld>
            <a:endPar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5" name="Content Placeholder 2">
            <a:extLst>
              <a:ext uri="{FF2B5EF4-FFF2-40B4-BE49-F238E27FC236}">
                <a16:creationId xmlns:a16="http://schemas.microsoft.com/office/drawing/2014/main" id="{11E9CBC4-E910-4285-866D-E302FD10B390}"/>
              </a:ext>
            </a:extLst>
          </p:cNvPr>
          <p:cNvSpPr txBox="1">
            <a:spLocks/>
          </p:cNvSpPr>
          <p:nvPr/>
        </p:nvSpPr>
        <p:spPr bwMode="auto">
          <a:xfrm>
            <a:off x="5416910" y="1644322"/>
            <a:ext cx="3456450" cy="4741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noAutofit/>
          </a:bodyPr>
          <a:lstStyle>
            <a:lvl1pPr marL="342900" indent="-342900" algn="l" rtl="0" eaLnBrk="0" fontAlgn="base" hangingPunct="0">
              <a:spcBef>
                <a:spcPct val="20000"/>
              </a:spcBef>
              <a:spcAft>
                <a:spcPct val="0"/>
              </a:spcAft>
              <a:buClr>
                <a:schemeClr val="tx2"/>
              </a:buClr>
              <a:buSzPct val="75000"/>
              <a:buFont typeface="Monotype Sorts"/>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noProof="1">
                <a:latin typeface="Calibri" panose="020F0502020204030204" pitchFamily="34" charset="0"/>
                <a:cs typeface="Calibri" panose="020F0502020204030204" pitchFamily="34" charset="0"/>
              </a:rPr>
              <a:t>Will the program work if n1 and n2 are replaced by n1 / 2 and n2 / 2 in line 17</a:t>
            </a:r>
            <a:r>
              <a:rPr lang="tr-TR" sz="1800" noProof="1">
                <a:latin typeface="Calibri" panose="020F0502020204030204" pitchFamily="34" charset="0"/>
                <a:cs typeface="Calibri" panose="020F0502020204030204" pitchFamily="34" charset="0"/>
              </a:rPr>
              <a:t>?</a:t>
            </a:r>
            <a:br>
              <a:rPr lang="en-US" sz="1800" noProof="1">
                <a:latin typeface="Calibri" panose="020F0502020204030204" pitchFamily="34" charset="0"/>
                <a:cs typeface="Calibri" panose="020F0502020204030204" pitchFamily="34" charset="0"/>
              </a:rPr>
            </a:br>
            <a:endParaRPr lang="en-US" sz="800" noProof="1">
              <a:latin typeface="Calibri" panose="020F0502020204030204" pitchFamily="34" charset="0"/>
              <a:cs typeface="Calibri" panose="020F0502020204030204" pitchFamily="34" charset="0"/>
            </a:endParaRPr>
          </a:p>
          <a:p>
            <a:pPr marL="0" indent="0">
              <a:buFont typeface="Monotype Sorts"/>
              <a:buNone/>
            </a:pPr>
            <a:r>
              <a:rPr lang="en-US" sz="1800" b="1" noProof="1">
                <a:solidFill>
                  <a:srgbClr val="92D050"/>
                </a:solidFill>
                <a:latin typeface="Calibri" panose="020F0502020204030204" pitchFamily="34" charset="0"/>
                <a:cs typeface="Calibri" panose="020F0502020204030204" pitchFamily="34" charset="0"/>
              </a:rPr>
              <a:t>      &lt;--- ANSWER ---&gt;</a:t>
            </a:r>
          </a:p>
          <a:p>
            <a:r>
              <a:rPr lang="en-US" sz="1400" noProof="1">
                <a:solidFill>
                  <a:srgbClr val="0070C0"/>
                </a:solidFill>
                <a:latin typeface="Consolas" panose="020B0609020204030204" pitchFamily="49" charset="0"/>
                <a:cs typeface="Calibri" panose="020F0502020204030204" pitchFamily="34" charset="0"/>
              </a:rPr>
              <a:t>No.</a:t>
            </a:r>
            <a:br>
              <a:rPr lang="tr-TR" sz="1400" noProof="1">
                <a:solidFill>
                  <a:srgbClr val="0070C0"/>
                </a:solidFill>
                <a:latin typeface="Consolas" panose="020B0609020204030204" pitchFamily="49" charset="0"/>
                <a:cs typeface="Calibri" panose="020F0502020204030204" pitchFamily="34" charset="0"/>
              </a:rPr>
            </a:br>
            <a:r>
              <a:rPr lang="en-US" sz="1400" noProof="1">
                <a:solidFill>
                  <a:srgbClr val="0070C0"/>
                </a:solidFill>
                <a:latin typeface="Consolas" panose="020B0609020204030204" pitchFamily="49" charset="0"/>
                <a:cs typeface="Calibri" panose="020F0502020204030204" pitchFamily="34" charset="0"/>
              </a:rPr>
              <a:t>Try n1 = 3 and n2 =3.</a:t>
            </a:r>
          </a:p>
        </p:txBody>
      </p:sp>
      <p:cxnSp>
        <p:nvCxnSpPr>
          <p:cNvPr id="6" name="Straight Connector 5">
            <a:extLst>
              <a:ext uri="{FF2B5EF4-FFF2-40B4-BE49-F238E27FC236}">
                <a16:creationId xmlns:a16="http://schemas.microsoft.com/office/drawing/2014/main" id="{DF310F40-28F3-4DE2-89F6-426E114DF375}"/>
              </a:ext>
            </a:extLst>
          </p:cNvPr>
          <p:cNvCxnSpPr/>
          <p:nvPr/>
        </p:nvCxnSpPr>
        <p:spPr bwMode="auto">
          <a:xfrm>
            <a:off x="165439" y="1533325"/>
            <a:ext cx="0" cy="5220000"/>
          </a:xfrm>
          <a:prstGeom prst="line">
            <a:avLst/>
          </a:prstGeom>
          <a:ln>
            <a:solidFill>
              <a:srgbClr val="92D050"/>
            </a:solidFill>
            <a:headEnd type="none" w="sm" len="sm"/>
            <a:tailEnd type="none" w="sm" len="sm"/>
          </a:ln>
        </p:spPr>
        <p:style>
          <a:lnRef idx="3">
            <a:schemeClr val="dk1"/>
          </a:lnRef>
          <a:fillRef idx="0">
            <a:schemeClr val="dk1"/>
          </a:fillRef>
          <a:effectRef idx="2">
            <a:schemeClr val="dk1"/>
          </a:effectRef>
          <a:fontRef idx="minor">
            <a:schemeClr val="tx1"/>
          </a:fontRef>
        </p:style>
      </p:cxnSp>
      <p:cxnSp>
        <p:nvCxnSpPr>
          <p:cNvPr id="7" name="Straight Connector 6">
            <a:extLst>
              <a:ext uri="{FF2B5EF4-FFF2-40B4-BE49-F238E27FC236}">
                <a16:creationId xmlns:a16="http://schemas.microsoft.com/office/drawing/2014/main" id="{AEB89214-7EF6-4176-91AF-622C0E8F323E}"/>
              </a:ext>
            </a:extLst>
          </p:cNvPr>
          <p:cNvCxnSpPr>
            <a:cxnSpLocks/>
          </p:cNvCxnSpPr>
          <p:nvPr/>
        </p:nvCxnSpPr>
        <p:spPr bwMode="auto">
          <a:xfrm rot="16200000">
            <a:off x="2693425" y="-1004674"/>
            <a:ext cx="0" cy="5076000"/>
          </a:xfrm>
          <a:prstGeom prst="line">
            <a:avLst/>
          </a:prstGeom>
          <a:ln>
            <a:solidFill>
              <a:srgbClr val="92D050"/>
            </a:solidFill>
            <a:headEnd type="none" w="sm" len="sm"/>
            <a:tailEnd type="none" w="sm" len="sm"/>
          </a:ln>
        </p:spPr>
        <p:style>
          <a:lnRef idx="3">
            <a:schemeClr val="dk1"/>
          </a:lnRef>
          <a:fillRef idx="0">
            <a:schemeClr val="dk1"/>
          </a:fillRef>
          <a:effectRef idx="2">
            <a:schemeClr val="dk1"/>
          </a:effectRef>
          <a:fontRef idx="minor">
            <a:schemeClr val="tx1"/>
          </a:fontRef>
        </p:style>
      </p:cxnSp>
      <p:cxnSp>
        <p:nvCxnSpPr>
          <p:cNvPr id="8" name="Straight Connector 7">
            <a:extLst>
              <a:ext uri="{FF2B5EF4-FFF2-40B4-BE49-F238E27FC236}">
                <a16:creationId xmlns:a16="http://schemas.microsoft.com/office/drawing/2014/main" id="{BFC43E85-690E-4C42-9C45-D24A95CD6DFF}"/>
              </a:ext>
            </a:extLst>
          </p:cNvPr>
          <p:cNvCxnSpPr/>
          <p:nvPr/>
        </p:nvCxnSpPr>
        <p:spPr bwMode="auto">
          <a:xfrm>
            <a:off x="5455315" y="1598185"/>
            <a:ext cx="0" cy="4788000"/>
          </a:xfrm>
          <a:prstGeom prst="line">
            <a:avLst/>
          </a:prstGeom>
          <a:ln>
            <a:solidFill>
              <a:srgbClr val="FF0000"/>
            </a:solidFill>
            <a:headEnd type="none" w="sm" len="sm"/>
            <a:tailEnd type="none" w="sm" len="sm"/>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418380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 calcmode="lin" valueType="num">
                                      <p:cBhvr additive="base">
                                        <p:cTn id="15"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0" end="0"/>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 calcmode="lin" valueType="num">
                                      <p:cBhvr additive="base">
                                        <p:cTn id="2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 calcmode="lin" valueType="num">
                                      <p:cBhvr additive="base">
                                        <p:cTn id="2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 calcmode="lin" valueType="num">
                                      <p:cBhvr additive="base">
                                        <p:cTn id="3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anim calcmode="lin" valueType="num">
                                      <p:cBhvr additive="base">
                                        <p:cTn id="3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6" end="6"/>
                                            </p:txEl>
                                          </p:spTgt>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7" end="7"/>
                                            </p:txEl>
                                          </p:spTgt>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 calcmode="lin" valueType="num">
                                      <p:cBhvr additive="base">
                                        <p:cTn id="4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8" end="8"/>
                                            </p:txEl>
                                          </p:spTgt>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3">
                                            <p:txEl>
                                              <p:pRg st="9" end="9"/>
                                            </p:txEl>
                                          </p:spTgt>
                                        </p:tgtEl>
                                        <p:attrNameLst>
                                          <p:attrName>style.visibility</p:attrName>
                                        </p:attrNameLst>
                                      </p:cBhvr>
                                      <p:to>
                                        <p:strVal val="visible"/>
                                      </p:to>
                                    </p:set>
                                    <p:anim calcmode="lin" valueType="num">
                                      <p:cBhvr additive="base">
                                        <p:cTn id="5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3">
                                            <p:txEl>
                                              <p:pRg st="9" end="9"/>
                                            </p:txEl>
                                          </p:spTgt>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3">
                                            <p:txEl>
                                              <p:pRg st="10" end="10"/>
                                            </p:txEl>
                                          </p:spTgt>
                                        </p:tgtEl>
                                        <p:attrNameLst>
                                          <p:attrName>style.visibility</p:attrName>
                                        </p:attrNameLst>
                                      </p:cBhvr>
                                      <p:to>
                                        <p:strVal val="visible"/>
                                      </p:to>
                                    </p:set>
                                    <p:anim calcmode="lin" valueType="num">
                                      <p:cBhvr additive="base">
                                        <p:cTn id="55"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3">
                                            <p:txEl>
                                              <p:pRg st="11" end="11"/>
                                            </p:txEl>
                                          </p:spTgt>
                                        </p:tgtEl>
                                        <p:attrNameLst>
                                          <p:attrName>style.visibility</p:attrName>
                                        </p:attrNameLst>
                                      </p:cBhvr>
                                      <p:to>
                                        <p:strVal val="visible"/>
                                      </p:to>
                                    </p:set>
                                    <p:anim calcmode="lin" valueType="num">
                                      <p:cBhvr additive="base">
                                        <p:cTn id="59"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3">
                                            <p:txEl>
                                              <p:pRg st="11" end="11"/>
                                            </p:txEl>
                                          </p:spTgt>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3">
                                            <p:txEl>
                                              <p:pRg st="12" end="12"/>
                                            </p:txEl>
                                          </p:spTgt>
                                        </p:tgtEl>
                                        <p:attrNameLst>
                                          <p:attrName>style.visibility</p:attrName>
                                        </p:attrNameLst>
                                      </p:cBhvr>
                                      <p:to>
                                        <p:strVal val="visible"/>
                                      </p:to>
                                    </p:set>
                                    <p:anim calcmode="lin" valueType="num">
                                      <p:cBhvr additive="base">
                                        <p:cTn id="63"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3">
                                            <p:txEl>
                                              <p:pRg st="12" end="12"/>
                                            </p:txEl>
                                          </p:spTgt>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3">
                                            <p:txEl>
                                              <p:pRg st="13" end="13"/>
                                            </p:txEl>
                                          </p:spTgt>
                                        </p:tgtEl>
                                        <p:attrNameLst>
                                          <p:attrName>style.visibility</p:attrName>
                                        </p:attrNameLst>
                                      </p:cBhvr>
                                      <p:to>
                                        <p:strVal val="visible"/>
                                      </p:to>
                                    </p:set>
                                    <p:anim calcmode="lin" valueType="num">
                                      <p:cBhvr additive="base">
                                        <p:cTn id="67"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3" end="13"/>
                                            </p:txEl>
                                          </p:spTgt>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3">
                                            <p:txEl>
                                              <p:pRg st="14" end="14"/>
                                            </p:txEl>
                                          </p:spTgt>
                                        </p:tgtEl>
                                        <p:attrNameLst>
                                          <p:attrName>style.visibility</p:attrName>
                                        </p:attrNameLst>
                                      </p:cBhvr>
                                      <p:to>
                                        <p:strVal val="visible"/>
                                      </p:to>
                                    </p:set>
                                    <p:anim calcmode="lin" valueType="num">
                                      <p:cBhvr additive="base">
                                        <p:cTn id="71" dur="500" fill="hold"/>
                                        <p:tgtEl>
                                          <p:spTgt spid="3">
                                            <p:txEl>
                                              <p:pRg st="14" end="14"/>
                                            </p:txEl>
                                          </p:spTgt>
                                        </p:tgtEl>
                                        <p:attrNameLst>
                                          <p:attrName>ppt_x</p:attrName>
                                        </p:attrNameLst>
                                      </p:cBhvr>
                                      <p:tavLst>
                                        <p:tav tm="0">
                                          <p:val>
                                            <p:strVal val="#ppt_x"/>
                                          </p:val>
                                        </p:tav>
                                        <p:tav tm="100000">
                                          <p:val>
                                            <p:strVal val="#ppt_x"/>
                                          </p:val>
                                        </p:tav>
                                      </p:tavLst>
                                    </p:anim>
                                    <p:anim calcmode="lin" valueType="num">
                                      <p:cBhvr additive="base">
                                        <p:cTn id="72" dur="500" fill="hold"/>
                                        <p:tgtEl>
                                          <p:spTgt spid="3">
                                            <p:txEl>
                                              <p:pRg st="14" end="14"/>
                                            </p:txEl>
                                          </p:spTgt>
                                        </p:tgtEl>
                                        <p:attrNameLst>
                                          <p:attrName>ppt_y</p:attrName>
                                        </p:attrNameLst>
                                      </p:cBhvr>
                                      <p:tavLst>
                                        <p:tav tm="0">
                                          <p:val>
                                            <p:strVal val="1+#ppt_h/2"/>
                                          </p:val>
                                        </p:tav>
                                        <p:tav tm="100000">
                                          <p:val>
                                            <p:strVal val="#ppt_y"/>
                                          </p:val>
                                        </p:tav>
                                      </p:tavLst>
                                    </p:anim>
                                  </p:childTnLst>
                                </p:cTn>
                              </p:par>
                              <p:par>
                                <p:cTn id="73" presetID="2" presetClass="entr" presetSubtype="4" fill="hold" grpId="0" nodeType="withEffect">
                                  <p:stCondLst>
                                    <p:cond delay="0"/>
                                  </p:stCondLst>
                                  <p:childTnLst>
                                    <p:set>
                                      <p:cBhvr>
                                        <p:cTn id="74" dur="1" fill="hold">
                                          <p:stCondLst>
                                            <p:cond delay="0"/>
                                          </p:stCondLst>
                                        </p:cTn>
                                        <p:tgtEl>
                                          <p:spTgt spid="3">
                                            <p:txEl>
                                              <p:pRg st="15" end="15"/>
                                            </p:txEl>
                                          </p:spTgt>
                                        </p:tgtEl>
                                        <p:attrNameLst>
                                          <p:attrName>style.visibility</p:attrName>
                                        </p:attrNameLst>
                                      </p:cBhvr>
                                      <p:to>
                                        <p:strVal val="visible"/>
                                      </p:to>
                                    </p:set>
                                    <p:anim calcmode="lin" valueType="num">
                                      <p:cBhvr additive="base">
                                        <p:cTn id="75" dur="500" fill="hold"/>
                                        <p:tgtEl>
                                          <p:spTgt spid="3">
                                            <p:txEl>
                                              <p:pRg st="15" end="15"/>
                                            </p:txEl>
                                          </p:spTgt>
                                        </p:tgtEl>
                                        <p:attrNameLst>
                                          <p:attrName>ppt_x</p:attrName>
                                        </p:attrNameLst>
                                      </p:cBhvr>
                                      <p:tavLst>
                                        <p:tav tm="0">
                                          <p:val>
                                            <p:strVal val="#ppt_x"/>
                                          </p:val>
                                        </p:tav>
                                        <p:tav tm="100000">
                                          <p:val>
                                            <p:strVal val="#ppt_x"/>
                                          </p:val>
                                        </p:tav>
                                      </p:tavLst>
                                    </p:anim>
                                    <p:anim calcmode="lin" valueType="num">
                                      <p:cBhvr additive="base">
                                        <p:cTn id="76" dur="500" fill="hold"/>
                                        <p:tgtEl>
                                          <p:spTgt spid="3">
                                            <p:txEl>
                                              <p:pRg st="15" end="15"/>
                                            </p:txEl>
                                          </p:spTgt>
                                        </p:tgtEl>
                                        <p:attrNameLst>
                                          <p:attrName>ppt_y</p:attrName>
                                        </p:attrNameLst>
                                      </p:cBhvr>
                                      <p:tavLst>
                                        <p:tav tm="0">
                                          <p:val>
                                            <p:strVal val="1+#ppt_h/2"/>
                                          </p:val>
                                        </p:tav>
                                        <p:tav tm="100000">
                                          <p:val>
                                            <p:strVal val="#ppt_y"/>
                                          </p:val>
                                        </p:tav>
                                      </p:tavLst>
                                    </p:anim>
                                  </p:childTnLst>
                                </p:cTn>
                              </p:par>
                              <p:par>
                                <p:cTn id="77" presetID="2" presetClass="entr" presetSubtype="4" fill="hold" grpId="0" nodeType="withEffect">
                                  <p:stCondLst>
                                    <p:cond delay="0"/>
                                  </p:stCondLst>
                                  <p:childTnLst>
                                    <p:set>
                                      <p:cBhvr>
                                        <p:cTn id="78" dur="1" fill="hold">
                                          <p:stCondLst>
                                            <p:cond delay="0"/>
                                          </p:stCondLst>
                                        </p:cTn>
                                        <p:tgtEl>
                                          <p:spTgt spid="3">
                                            <p:txEl>
                                              <p:pRg st="16" end="16"/>
                                            </p:txEl>
                                          </p:spTgt>
                                        </p:tgtEl>
                                        <p:attrNameLst>
                                          <p:attrName>style.visibility</p:attrName>
                                        </p:attrNameLst>
                                      </p:cBhvr>
                                      <p:to>
                                        <p:strVal val="visible"/>
                                      </p:to>
                                    </p:set>
                                    <p:anim calcmode="lin" valueType="num">
                                      <p:cBhvr additive="base">
                                        <p:cTn id="79" dur="500" fill="hold"/>
                                        <p:tgtEl>
                                          <p:spTgt spid="3">
                                            <p:txEl>
                                              <p:pRg st="16" end="16"/>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3">
                                            <p:txEl>
                                              <p:pRg st="16" end="16"/>
                                            </p:txEl>
                                          </p:spTgt>
                                        </p:tgtEl>
                                        <p:attrNameLst>
                                          <p:attrName>ppt_y</p:attrName>
                                        </p:attrNameLst>
                                      </p:cBhvr>
                                      <p:tavLst>
                                        <p:tav tm="0">
                                          <p:val>
                                            <p:strVal val="1+#ppt_h/2"/>
                                          </p:val>
                                        </p:tav>
                                        <p:tav tm="100000">
                                          <p:val>
                                            <p:strVal val="#ppt_y"/>
                                          </p:val>
                                        </p:tav>
                                      </p:tavLst>
                                    </p:anim>
                                  </p:childTnLst>
                                </p:cTn>
                              </p:par>
                              <p:par>
                                <p:cTn id="81" presetID="2" presetClass="entr" presetSubtype="4" fill="hold" grpId="0" nodeType="withEffect">
                                  <p:stCondLst>
                                    <p:cond delay="0"/>
                                  </p:stCondLst>
                                  <p:childTnLst>
                                    <p:set>
                                      <p:cBhvr>
                                        <p:cTn id="82" dur="1" fill="hold">
                                          <p:stCondLst>
                                            <p:cond delay="0"/>
                                          </p:stCondLst>
                                        </p:cTn>
                                        <p:tgtEl>
                                          <p:spTgt spid="3">
                                            <p:txEl>
                                              <p:pRg st="17" end="17"/>
                                            </p:txEl>
                                          </p:spTgt>
                                        </p:tgtEl>
                                        <p:attrNameLst>
                                          <p:attrName>style.visibility</p:attrName>
                                        </p:attrNameLst>
                                      </p:cBhvr>
                                      <p:to>
                                        <p:strVal val="visible"/>
                                      </p:to>
                                    </p:set>
                                    <p:anim calcmode="lin" valueType="num">
                                      <p:cBhvr additive="base">
                                        <p:cTn id="83" dur="500" fill="hold"/>
                                        <p:tgtEl>
                                          <p:spTgt spid="3">
                                            <p:txEl>
                                              <p:pRg st="17" end="17"/>
                                            </p:txEl>
                                          </p:spTgt>
                                        </p:tgtEl>
                                        <p:attrNameLst>
                                          <p:attrName>ppt_x</p:attrName>
                                        </p:attrNameLst>
                                      </p:cBhvr>
                                      <p:tavLst>
                                        <p:tav tm="0">
                                          <p:val>
                                            <p:strVal val="#ppt_x"/>
                                          </p:val>
                                        </p:tav>
                                        <p:tav tm="100000">
                                          <p:val>
                                            <p:strVal val="#ppt_x"/>
                                          </p:val>
                                        </p:tav>
                                      </p:tavLst>
                                    </p:anim>
                                    <p:anim calcmode="lin" valueType="num">
                                      <p:cBhvr additive="base">
                                        <p:cTn id="84" dur="500" fill="hold"/>
                                        <p:tgtEl>
                                          <p:spTgt spid="3">
                                            <p:txEl>
                                              <p:pRg st="17" end="17"/>
                                            </p:txEl>
                                          </p:spTgt>
                                        </p:tgtEl>
                                        <p:attrNameLst>
                                          <p:attrName>ppt_y</p:attrName>
                                        </p:attrNameLst>
                                      </p:cBhvr>
                                      <p:tavLst>
                                        <p:tav tm="0">
                                          <p:val>
                                            <p:strVal val="1+#ppt_h/2"/>
                                          </p:val>
                                        </p:tav>
                                        <p:tav tm="100000">
                                          <p:val>
                                            <p:strVal val="#ppt_y"/>
                                          </p:val>
                                        </p:tav>
                                      </p:tavLst>
                                    </p:anim>
                                  </p:childTnLst>
                                </p:cTn>
                              </p:par>
                              <p:par>
                                <p:cTn id="85" presetID="2" presetClass="entr" presetSubtype="4" fill="hold" grpId="0" nodeType="withEffect">
                                  <p:stCondLst>
                                    <p:cond delay="0"/>
                                  </p:stCondLst>
                                  <p:childTnLst>
                                    <p:set>
                                      <p:cBhvr>
                                        <p:cTn id="86" dur="1" fill="hold">
                                          <p:stCondLst>
                                            <p:cond delay="0"/>
                                          </p:stCondLst>
                                        </p:cTn>
                                        <p:tgtEl>
                                          <p:spTgt spid="3">
                                            <p:txEl>
                                              <p:pRg st="18" end="18"/>
                                            </p:txEl>
                                          </p:spTgt>
                                        </p:tgtEl>
                                        <p:attrNameLst>
                                          <p:attrName>style.visibility</p:attrName>
                                        </p:attrNameLst>
                                      </p:cBhvr>
                                      <p:to>
                                        <p:strVal val="visible"/>
                                      </p:to>
                                    </p:set>
                                    <p:anim calcmode="lin" valueType="num">
                                      <p:cBhvr additive="base">
                                        <p:cTn id="87" dur="500" fill="hold"/>
                                        <p:tgtEl>
                                          <p:spTgt spid="3">
                                            <p:txEl>
                                              <p:pRg st="18" end="18"/>
                                            </p:txEl>
                                          </p:spTgt>
                                        </p:tgtEl>
                                        <p:attrNameLst>
                                          <p:attrName>ppt_x</p:attrName>
                                        </p:attrNameLst>
                                      </p:cBhvr>
                                      <p:tavLst>
                                        <p:tav tm="0">
                                          <p:val>
                                            <p:strVal val="#ppt_x"/>
                                          </p:val>
                                        </p:tav>
                                        <p:tav tm="100000">
                                          <p:val>
                                            <p:strVal val="#ppt_x"/>
                                          </p:val>
                                        </p:tav>
                                      </p:tavLst>
                                    </p:anim>
                                    <p:anim calcmode="lin" valueType="num">
                                      <p:cBhvr additive="base">
                                        <p:cTn id="88" dur="500" fill="hold"/>
                                        <p:tgtEl>
                                          <p:spTgt spid="3">
                                            <p:txEl>
                                              <p:pRg st="18" end="18"/>
                                            </p:txEl>
                                          </p:spTgt>
                                        </p:tgtEl>
                                        <p:attrNameLst>
                                          <p:attrName>ppt_y</p:attrName>
                                        </p:attrNameLst>
                                      </p:cBhvr>
                                      <p:tavLst>
                                        <p:tav tm="0">
                                          <p:val>
                                            <p:strVal val="1+#ppt_h/2"/>
                                          </p:val>
                                        </p:tav>
                                        <p:tav tm="100000">
                                          <p:val>
                                            <p:strVal val="#ppt_y"/>
                                          </p:val>
                                        </p:tav>
                                      </p:tavLst>
                                    </p:anim>
                                  </p:childTnLst>
                                </p:cTn>
                              </p:par>
                              <p:par>
                                <p:cTn id="89" presetID="2" presetClass="entr" presetSubtype="4" fill="hold" grpId="0" nodeType="withEffect">
                                  <p:stCondLst>
                                    <p:cond delay="0"/>
                                  </p:stCondLst>
                                  <p:childTnLst>
                                    <p:set>
                                      <p:cBhvr>
                                        <p:cTn id="90" dur="1" fill="hold">
                                          <p:stCondLst>
                                            <p:cond delay="0"/>
                                          </p:stCondLst>
                                        </p:cTn>
                                        <p:tgtEl>
                                          <p:spTgt spid="3">
                                            <p:txEl>
                                              <p:pRg st="19" end="19"/>
                                            </p:txEl>
                                          </p:spTgt>
                                        </p:tgtEl>
                                        <p:attrNameLst>
                                          <p:attrName>style.visibility</p:attrName>
                                        </p:attrNameLst>
                                      </p:cBhvr>
                                      <p:to>
                                        <p:strVal val="visible"/>
                                      </p:to>
                                    </p:set>
                                    <p:anim calcmode="lin" valueType="num">
                                      <p:cBhvr additive="base">
                                        <p:cTn id="91" dur="500" fill="hold"/>
                                        <p:tgtEl>
                                          <p:spTgt spid="3">
                                            <p:txEl>
                                              <p:pRg st="19" end="19"/>
                                            </p:txEl>
                                          </p:spTgt>
                                        </p:tgtEl>
                                        <p:attrNameLst>
                                          <p:attrName>ppt_x</p:attrName>
                                        </p:attrNameLst>
                                      </p:cBhvr>
                                      <p:tavLst>
                                        <p:tav tm="0">
                                          <p:val>
                                            <p:strVal val="#ppt_x"/>
                                          </p:val>
                                        </p:tav>
                                        <p:tav tm="100000">
                                          <p:val>
                                            <p:strVal val="#ppt_x"/>
                                          </p:val>
                                        </p:tav>
                                      </p:tavLst>
                                    </p:anim>
                                    <p:anim calcmode="lin" valueType="num">
                                      <p:cBhvr additive="base">
                                        <p:cTn id="92" dur="500" fill="hold"/>
                                        <p:tgtEl>
                                          <p:spTgt spid="3">
                                            <p:txEl>
                                              <p:pRg st="19" end="19"/>
                                            </p:txEl>
                                          </p:spTgt>
                                        </p:tgtEl>
                                        <p:attrNameLst>
                                          <p:attrName>ppt_y</p:attrName>
                                        </p:attrNameLst>
                                      </p:cBhvr>
                                      <p:tavLst>
                                        <p:tav tm="0">
                                          <p:val>
                                            <p:strVal val="1+#ppt_h/2"/>
                                          </p:val>
                                        </p:tav>
                                        <p:tav tm="100000">
                                          <p:val>
                                            <p:strVal val="#ppt_y"/>
                                          </p:val>
                                        </p:tav>
                                      </p:tavLst>
                                    </p:anim>
                                  </p:childTnLst>
                                </p:cTn>
                              </p:par>
                              <p:par>
                                <p:cTn id="93" presetID="2" presetClass="entr" presetSubtype="4" fill="hold" grpId="0" nodeType="withEffect">
                                  <p:stCondLst>
                                    <p:cond delay="0"/>
                                  </p:stCondLst>
                                  <p:childTnLst>
                                    <p:set>
                                      <p:cBhvr>
                                        <p:cTn id="94" dur="1" fill="hold">
                                          <p:stCondLst>
                                            <p:cond delay="0"/>
                                          </p:stCondLst>
                                        </p:cTn>
                                        <p:tgtEl>
                                          <p:spTgt spid="3">
                                            <p:txEl>
                                              <p:pRg st="20" end="20"/>
                                            </p:txEl>
                                          </p:spTgt>
                                        </p:tgtEl>
                                        <p:attrNameLst>
                                          <p:attrName>style.visibility</p:attrName>
                                        </p:attrNameLst>
                                      </p:cBhvr>
                                      <p:to>
                                        <p:strVal val="visible"/>
                                      </p:to>
                                    </p:set>
                                    <p:anim calcmode="lin" valueType="num">
                                      <p:cBhvr additive="base">
                                        <p:cTn id="95" dur="500" fill="hold"/>
                                        <p:tgtEl>
                                          <p:spTgt spid="3">
                                            <p:txEl>
                                              <p:pRg st="20" end="20"/>
                                            </p:txEl>
                                          </p:spTgt>
                                        </p:tgtEl>
                                        <p:attrNameLst>
                                          <p:attrName>ppt_x</p:attrName>
                                        </p:attrNameLst>
                                      </p:cBhvr>
                                      <p:tavLst>
                                        <p:tav tm="0">
                                          <p:val>
                                            <p:strVal val="#ppt_x"/>
                                          </p:val>
                                        </p:tav>
                                        <p:tav tm="100000">
                                          <p:val>
                                            <p:strVal val="#ppt_x"/>
                                          </p:val>
                                        </p:tav>
                                      </p:tavLst>
                                    </p:anim>
                                    <p:anim calcmode="lin" valueType="num">
                                      <p:cBhvr additive="base">
                                        <p:cTn id="96" dur="500" fill="hold"/>
                                        <p:tgtEl>
                                          <p:spTgt spid="3">
                                            <p:txEl>
                                              <p:pRg st="20" end="20"/>
                                            </p:txEl>
                                          </p:spTgt>
                                        </p:tgtEl>
                                        <p:attrNameLst>
                                          <p:attrName>ppt_y</p:attrName>
                                        </p:attrNameLst>
                                      </p:cBhvr>
                                      <p:tavLst>
                                        <p:tav tm="0">
                                          <p:val>
                                            <p:strVal val="1+#ppt_h/2"/>
                                          </p:val>
                                        </p:tav>
                                        <p:tav tm="100000">
                                          <p:val>
                                            <p:strVal val="#ppt_y"/>
                                          </p:val>
                                        </p:tav>
                                      </p:tavLst>
                                    </p:anim>
                                  </p:childTnLst>
                                </p:cTn>
                              </p:par>
                              <p:par>
                                <p:cTn id="97" presetID="2" presetClass="entr" presetSubtype="4" fill="hold" grpId="0" nodeType="withEffect">
                                  <p:stCondLst>
                                    <p:cond delay="0"/>
                                  </p:stCondLst>
                                  <p:childTnLst>
                                    <p:set>
                                      <p:cBhvr>
                                        <p:cTn id="98" dur="1" fill="hold">
                                          <p:stCondLst>
                                            <p:cond delay="0"/>
                                          </p:stCondLst>
                                        </p:cTn>
                                        <p:tgtEl>
                                          <p:spTgt spid="3">
                                            <p:txEl>
                                              <p:pRg st="21" end="21"/>
                                            </p:txEl>
                                          </p:spTgt>
                                        </p:tgtEl>
                                        <p:attrNameLst>
                                          <p:attrName>style.visibility</p:attrName>
                                        </p:attrNameLst>
                                      </p:cBhvr>
                                      <p:to>
                                        <p:strVal val="visible"/>
                                      </p:to>
                                    </p:set>
                                    <p:anim calcmode="lin" valueType="num">
                                      <p:cBhvr additive="base">
                                        <p:cTn id="99" dur="500" fill="hold"/>
                                        <p:tgtEl>
                                          <p:spTgt spid="3">
                                            <p:txEl>
                                              <p:pRg st="21" end="21"/>
                                            </p:txEl>
                                          </p:spTgt>
                                        </p:tgtEl>
                                        <p:attrNameLst>
                                          <p:attrName>ppt_x</p:attrName>
                                        </p:attrNameLst>
                                      </p:cBhvr>
                                      <p:tavLst>
                                        <p:tav tm="0">
                                          <p:val>
                                            <p:strVal val="#ppt_x"/>
                                          </p:val>
                                        </p:tav>
                                        <p:tav tm="100000">
                                          <p:val>
                                            <p:strVal val="#ppt_x"/>
                                          </p:val>
                                        </p:tav>
                                      </p:tavLst>
                                    </p:anim>
                                    <p:anim calcmode="lin" valueType="num">
                                      <p:cBhvr additive="base">
                                        <p:cTn id="100" dur="500" fill="hold"/>
                                        <p:tgtEl>
                                          <p:spTgt spid="3">
                                            <p:txEl>
                                              <p:pRg st="21" end="21"/>
                                            </p:txEl>
                                          </p:spTgt>
                                        </p:tgtEl>
                                        <p:attrNameLst>
                                          <p:attrName>ppt_y</p:attrName>
                                        </p:attrNameLst>
                                      </p:cBhvr>
                                      <p:tavLst>
                                        <p:tav tm="0">
                                          <p:val>
                                            <p:strVal val="1+#ppt_h/2"/>
                                          </p:val>
                                        </p:tav>
                                        <p:tav tm="100000">
                                          <p:val>
                                            <p:strVal val="#ppt_y"/>
                                          </p:val>
                                        </p:tav>
                                      </p:tavLst>
                                    </p:anim>
                                  </p:childTnLst>
                                </p:cTn>
                              </p:par>
                              <p:par>
                                <p:cTn id="101" presetID="2" presetClass="entr" presetSubtype="4" fill="hold" grpId="0" nodeType="withEffect">
                                  <p:stCondLst>
                                    <p:cond delay="0"/>
                                  </p:stCondLst>
                                  <p:childTnLst>
                                    <p:set>
                                      <p:cBhvr>
                                        <p:cTn id="102" dur="1" fill="hold">
                                          <p:stCondLst>
                                            <p:cond delay="0"/>
                                          </p:stCondLst>
                                        </p:cTn>
                                        <p:tgtEl>
                                          <p:spTgt spid="3">
                                            <p:txEl>
                                              <p:pRg st="22" end="22"/>
                                            </p:txEl>
                                          </p:spTgt>
                                        </p:tgtEl>
                                        <p:attrNameLst>
                                          <p:attrName>style.visibility</p:attrName>
                                        </p:attrNameLst>
                                      </p:cBhvr>
                                      <p:to>
                                        <p:strVal val="visible"/>
                                      </p:to>
                                    </p:set>
                                    <p:anim calcmode="lin" valueType="num">
                                      <p:cBhvr additive="base">
                                        <p:cTn id="103" dur="500" fill="hold"/>
                                        <p:tgtEl>
                                          <p:spTgt spid="3">
                                            <p:txEl>
                                              <p:pRg st="22" end="22"/>
                                            </p:txEl>
                                          </p:spTgt>
                                        </p:tgtEl>
                                        <p:attrNameLst>
                                          <p:attrName>ppt_x</p:attrName>
                                        </p:attrNameLst>
                                      </p:cBhvr>
                                      <p:tavLst>
                                        <p:tav tm="0">
                                          <p:val>
                                            <p:strVal val="#ppt_x"/>
                                          </p:val>
                                        </p:tav>
                                        <p:tav tm="100000">
                                          <p:val>
                                            <p:strVal val="#ppt_x"/>
                                          </p:val>
                                        </p:tav>
                                      </p:tavLst>
                                    </p:anim>
                                    <p:anim calcmode="lin" valueType="num">
                                      <p:cBhvr additive="base">
                                        <p:cTn id="104" dur="500" fill="hold"/>
                                        <p:tgtEl>
                                          <p:spTgt spid="3">
                                            <p:txEl>
                                              <p:pRg st="22" end="22"/>
                                            </p:txEl>
                                          </p:spTgt>
                                        </p:tgtEl>
                                        <p:attrNameLst>
                                          <p:attrName>ppt_y</p:attrName>
                                        </p:attrNameLst>
                                      </p:cBhvr>
                                      <p:tavLst>
                                        <p:tav tm="0">
                                          <p:val>
                                            <p:strVal val="1+#ppt_h/2"/>
                                          </p:val>
                                        </p:tav>
                                        <p:tav tm="100000">
                                          <p:val>
                                            <p:strVal val="#ppt_y"/>
                                          </p:val>
                                        </p:tav>
                                      </p:tavLst>
                                    </p:anim>
                                  </p:childTnLst>
                                </p:cTn>
                              </p:par>
                              <p:par>
                                <p:cTn id="105" presetID="2" presetClass="entr" presetSubtype="4" fill="hold" grpId="0" nodeType="withEffect">
                                  <p:stCondLst>
                                    <p:cond delay="0"/>
                                  </p:stCondLst>
                                  <p:childTnLst>
                                    <p:set>
                                      <p:cBhvr>
                                        <p:cTn id="106" dur="1" fill="hold">
                                          <p:stCondLst>
                                            <p:cond delay="0"/>
                                          </p:stCondLst>
                                        </p:cTn>
                                        <p:tgtEl>
                                          <p:spTgt spid="3">
                                            <p:txEl>
                                              <p:pRg st="23" end="23"/>
                                            </p:txEl>
                                          </p:spTgt>
                                        </p:tgtEl>
                                        <p:attrNameLst>
                                          <p:attrName>style.visibility</p:attrName>
                                        </p:attrNameLst>
                                      </p:cBhvr>
                                      <p:to>
                                        <p:strVal val="visible"/>
                                      </p:to>
                                    </p:set>
                                    <p:anim calcmode="lin" valueType="num">
                                      <p:cBhvr additive="base">
                                        <p:cTn id="107" dur="500" fill="hold"/>
                                        <p:tgtEl>
                                          <p:spTgt spid="3">
                                            <p:txEl>
                                              <p:pRg st="23" end="23"/>
                                            </p:txEl>
                                          </p:spTgt>
                                        </p:tgtEl>
                                        <p:attrNameLst>
                                          <p:attrName>ppt_x</p:attrName>
                                        </p:attrNameLst>
                                      </p:cBhvr>
                                      <p:tavLst>
                                        <p:tav tm="0">
                                          <p:val>
                                            <p:strVal val="#ppt_x"/>
                                          </p:val>
                                        </p:tav>
                                        <p:tav tm="100000">
                                          <p:val>
                                            <p:strVal val="#ppt_x"/>
                                          </p:val>
                                        </p:tav>
                                      </p:tavLst>
                                    </p:anim>
                                    <p:anim calcmode="lin" valueType="num">
                                      <p:cBhvr additive="base">
                                        <p:cTn id="108" dur="500" fill="hold"/>
                                        <p:tgtEl>
                                          <p:spTgt spid="3">
                                            <p:txEl>
                                              <p:pRg st="23" end="23"/>
                                            </p:txEl>
                                          </p:spTgt>
                                        </p:tgtEl>
                                        <p:attrNameLst>
                                          <p:attrName>ppt_y</p:attrName>
                                        </p:attrNameLst>
                                      </p:cBhvr>
                                      <p:tavLst>
                                        <p:tav tm="0">
                                          <p:val>
                                            <p:strVal val="1+#ppt_h/2"/>
                                          </p:val>
                                        </p:tav>
                                        <p:tav tm="100000">
                                          <p:val>
                                            <p:strVal val="#ppt_y"/>
                                          </p:val>
                                        </p:tav>
                                      </p:tavLst>
                                    </p:anim>
                                  </p:childTnLst>
                                </p:cTn>
                              </p:par>
                              <p:par>
                                <p:cTn id="109" presetID="2" presetClass="entr" presetSubtype="4" fill="hold" grpId="0" nodeType="withEffect">
                                  <p:stCondLst>
                                    <p:cond delay="0"/>
                                  </p:stCondLst>
                                  <p:childTnLst>
                                    <p:set>
                                      <p:cBhvr>
                                        <p:cTn id="110" dur="1" fill="hold">
                                          <p:stCondLst>
                                            <p:cond delay="0"/>
                                          </p:stCondLst>
                                        </p:cTn>
                                        <p:tgtEl>
                                          <p:spTgt spid="3">
                                            <p:txEl>
                                              <p:pRg st="24" end="24"/>
                                            </p:txEl>
                                          </p:spTgt>
                                        </p:tgtEl>
                                        <p:attrNameLst>
                                          <p:attrName>style.visibility</p:attrName>
                                        </p:attrNameLst>
                                      </p:cBhvr>
                                      <p:to>
                                        <p:strVal val="visible"/>
                                      </p:to>
                                    </p:set>
                                    <p:anim calcmode="lin" valueType="num">
                                      <p:cBhvr additive="base">
                                        <p:cTn id="111" dur="500" fill="hold"/>
                                        <p:tgtEl>
                                          <p:spTgt spid="3">
                                            <p:txEl>
                                              <p:pRg st="24" end="24"/>
                                            </p:txEl>
                                          </p:spTgt>
                                        </p:tgtEl>
                                        <p:attrNameLst>
                                          <p:attrName>ppt_x</p:attrName>
                                        </p:attrNameLst>
                                      </p:cBhvr>
                                      <p:tavLst>
                                        <p:tav tm="0">
                                          <p:val>
                                            <p:strVal val="#ppt_x"/>
                                          </p:val>
                                        </p:tav>
                                        <p:tav tm="100000">
                                          <p:val>
                                            <p:strVal val="#ppt_x"/>
                                          </p:val>
                                        </p:tav>
                                      </p:tavLst>
                                    </p:anim>
                                    <p:anim calcmode="lin" valueType="num">
                                      <p:cBhvr additive="base">
                                        <p:cTn id="112" dur="500" fill="hold"/>
                                        <p:tgtEl>
                                          <p:spTgt spid="3">
                                            <p:txEl>
                                              <p:pRg st="24" end="24"/>
                                            </p:txEl>
                                          </p:spTgt>
                                        </p:tgtEl>
                                        <p:attrNameLst>
                                          <p:attrName>ppt_y</p:attrName>
                                        </p:attrNameLst>
                                      </p:cBhvr>
                                      <p:tavLst>
                                        <p:tav tm="0">
                                          <p:val>
                                            <p:strVal val="1+#ppt_h/2"/>
                                          </p:val>
                                        </p:tav>
                                        <p:tav tm="100000">
                                          <p:val>
                                            <p:strVal val="#ppt_y"/>
                                          </p:val>
                                        </p:tav>
                                      </p:tavLst>
                                    </p:anim>
                                  </p:childTnLst>
                                </p:cTn>
                              </p:par>
                              <p:par>
                                <p:cTn id="113" presetID="2" presetClass="entr" presetSubtype="4" fill="hold" grpId="0" nodeType="withEffect">
                                  <p:stCondLst>
                                    <p:cond delay="0"/>
                                  </p:stCondLst>
                                  <p:childTnLst>
                                    <p:set>
                                      <p:cBhvr>
                                        <p:cTn id="114" dur="1" fill="hold">
                                          <p:stCondLst>
                                            <p:cond delay="0"/>
                                          </p:stCondLst>
                                        </p:cTn>
                                        <p:tgtEl>
                                          <p:spTgt spid="3">
                                            <p:txEl>
                                              <p:pRg st="25" end="25"/>
                                            </p:txEl>
                                          </p:spTgt>
                                        </p:tgtEl>
                                        <p:attrNameLst>
                                          <p:attrName>style.visibility</p:attrName>
                                        </p:attrNameLst>
                                      </p:cBhvr>
                                      <p:to>
                                        <p:strVal val="visible"/>
                                      </p:to>
                                    </p:set>
                                    <p:anim calcmode="lin" valueType="num">
                                      <p:cBhvr additive="base">
                                        <p:cTn id="115" dur="500" fill="hold"/>
                                        <p:tgtEl>
                                          <p:spTgt spid="3">
                                            <p:txEl>
                                              <p:pRg st="25" end="25"/>
                                            </p:txEl>
                                          </p:spTgt>
                                        </p:tgtEl>
                                        <p:attrNameLst>
                                          <p:attrName>ppt_x</p:attrName>
                                        </p:attrNameLst>
                                      </p:cBhvr>
                                      <p:tavLst>
                                        <p:tav tm="0">
                                          <p:val>
                                            <p:strVal val="#ppt_x"/>
                                          </p:val>
                                        </p:tav>
                                        <p:tav tm="100000">
                                          <p:val>
                                            <p:strVal val="#ppt_x"/>
                                          </p:val>
                                        </p:tav>
                                      </p:tavLst>
                                    </p:anim>
                                    <p:anim calcmode="lin" valueType="num">
                                      <p:cBhvr additive="base">
                                        <p:cTn id="116" dur="500" fill="hold"/>
                                        <p:tgtEl>
                                          <p:spTgt spid="3">
                                            <p:txEl>
                                              <p:pRg st="25" end="25"/>
                                            </p:txEl>
                                          </p:spTgt>
                                        </p:tgtEl>
                                        <p:attrNameLst>
                                          <p:attrName>ppt_y</p:attrName>
                                        </p:attrNameLst>
                                      </p:cBhvr>
                                      <p:tavLst>
                                        <p:tav tm="0">
                                          <p:val>
                                            <p:strVal val="1+#ppt_h/2"/>
                                          </p:val>
                                        </p:tav>
                                        <p:tav tm="100000">
                                          <p:val>
                                            <p:strVal val="#ppt_y"/>
                                          </p:val>
                                        </p:tav>
                                      </p:tavLst>
                                    </p:anim>
                                  </p:childTnLst>
                                </p:cTn>
                              </p:par>
                            </p:childTnLst>
                          </p:cTn>
                        </p:par>
                      </p:childTnLst>
                    </p:cTn>
                  </p:par>
                  <p:par>
                    <p:cTn id="117" fill="hold">
                      <p:stCondLst>
                        <p:cond delay="indefinite"/>
                      </p:stCondLst>
                      <p:childTnLst>
                        <p:par>
                          <p:cTn id="118" fill="hold">
                            <p:stCondLst>
                              <p:cond delay="0"/>
                            </p:stCondLst>
                            <p:childTnLst>
                              <p:par>
                                <p:cTn id="119" presetID="2" presetClass="entr" presetSubtype="4" fill="hold" nodeType="clickEffect">
                                  <p:stCondLst>
                                    <p:cond delay="0"/>
                                  </p:stCondLst>
                                  <p:childTnLst>
                                    <p:set>
                                      <p:cBhvr>
                                        <p:cTn id="120" dur="1" fill="hold">
                                          <p:stCondLst>
                                            <p:cond delay="0"/>
                                          </p:stCondLst>
                                        </p:cTn>
                                        <p:tgtEl>
                                          <p:spTgt spid="8"/>
                                        </p:tgtEl>
                                        <p:attrNameLst>
                                          <p:attrName>style.visibility</p:attrName>
                                        </p:attrNameLst>
                                      </p:cBhvr>
                                      <p:to>
                                        <p:strVal val="visible"/>
                                      </p:to>
                                    </p:set>
                                    <p:anim calcmode="lin" valueType="num">
                                      <p:cBhvr additive="base">
                                        <p:cTn id="121" dur="500" fill="hold"/>
                                        <p:tgtEl>
                                          <p:spTgt spid="8"/>
                                        </p:tgtEl>
                                        <p:attrNameLst>
                                          <p:attrName>ppt_x</p:attrName>
                                        </p:attrNameLst>
                                      </p:cBhvr>
                                      <p:tavLst>
                                        <p:tav tm="0">
                                          <p:val>
                                            <p:strVal val="#ppt_x"/>
                                          </p:val>
                                        </p:tav>
                                        <p:tav tm="100000">
                                          <p:val>
                                            <p:strVal val="#ppt_x"/>
                                          </p:val>
                                        </p:tav>
                                      </p:tavLst>
                                    </p:anim>
                                    <p:anim calcmode="lin" valueType="num">
                                      <p:cBhvr additive="base">
                                        <p:cTn id="122" dur="500" fill="hold"/>
                                        <p:tgtEl>
                                          <p:spTgt spid="8"/>
                                        </p:tgtEl>
                                        <p:attrNameLst>
                                          <p:attrName>ppt_y</p:attrName>
                                        </p:attrNameLst>
                                      </p:cBhvr>
                                      <p:tavLst>
                                        <p:tav tm="0">
                                          <p:val>
                                            <p:strVal val="1+#ppt_h/2"/>
                                          </p:val>
                                        </p:tav>
                                        <p:tav tm="100000">
                                          <p:val>
                                            <p:strVal val="#ppt_y"/>
                                          </p:val>
                                        </p:tav>
                                      </p:tavLst>
                                    </p:anim>
                                  </p:childTnLst>
                                </p:cTn>
                              </p:par>
                              <p:par>
                                <p:cTn id="123" presetID="2" presetClass="entr" presetSubtype="4" fill="hold" grpId="0" nodeType="withEffect">
                                  <p:stCondLst>
                                    <p:cond delay="0"/>
                                  </p:stCondLst>
                                  <p:childTnLst>
                                    <p:set>
                                      <p:cBhvr>
                                        <p:cTn id="124" dur="1" fill="hold">
                                          <p:stCondLst>
                                            <p:cond delay="0"/>
                                          </p:stCondLst>
                                        </p:cTn>
                                        <p:tgtEl>
                                          <p:spTgt spid="5">
                                            <p:txEl>
                                              <p:pRg st="0" end="0"/>
                                            </p:txEl>
                                          </p:spTgt>
                                        </p:tgtEl>
                                        <p:attrNameLst>
                                          <p:attrName>style.visibility</p:attrName>
                                        </p:attrNameLst>
                                      </p:cBhvr>
                                      <p:to>
                                        <p:strVal val="visible"/>
                                      </p:to>
                                    </p:set>
                                    <p:anim calcmode="lin" valueType="num">
                                      <p:cBhvr additive="base">
                                        <p:cTn id="125"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26"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27" fill="hold">
                      <p:stCondLst>
                        <p:cond delay="indefinite"/>
                      </p:stCondLst>
                      <p:childTnLst>
                        <p:par>
                          <p:cTn id="128" fill="hold">
                            <p:stCondLst>
                              <p:cond delay="0"/>
                            </p:stCondLst>
                            <p:childTnLst>
                              <p:par>
                                <p:cTn id="129" presetID="2" presetClass="entr" presetSubtype="4" fill="hold" grpId="0" nodeType="clickEffect">
                                  <p:stCondLst>
                                    <p:cond delay="0"/>
                                  </p:stCondLst>
                                  <p:childTnLst>
                                    <p:set>
                                      <p:cBhvr>
                                        <p:cTn id="130" dur="1" fill="hold">
                                          <p:stCondLst>
                                            <p:cond delay="0"/>
                                          </p:stCondLst>
                                        </p:cTn>
                                        <p:tgtEl>
                                          <p:spTgt spid="5">
                                            <p:txEl>
                                              <p:pRg st="1" end="1"/>
                                            </p:txEl>
                                          </p:spTgt>
                                        </p:tgtEl>
                                        <p:attrNameLst>
                                          <p:attrName>style.visibility</p:attrName>
                                        </p:attrNameLst>
                                      </p:cBhvr>
                                      <p:to>
                                        <p:strVal val="visible"/>
                                      </p:to>
                                    </p:set>
                                    <p:anim calcmode="lin" valueType="num">
                                      <p:cBhvr additive="base">
                                        <p:cTn id="131"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32"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3" fill="hold">
                      <p:stCondLst>
                        <p:cond delay="indefinite"/>
                      </p:stCondLst>
                      <p:childTnLst>
                        <p:par>
                          <p:cTn id="134" fill="hold">
                            <p:stCondLst>
                              <p:cond delay="0"/>
                            </p:stCondLst>
                            <p:childTnLst>
                              <p:par>
                                <p:cTn id="135" presetID="2" presetClass="entr" presetSubtype="4" fill="hold" grpId="0" nodeType="clickEffect">
                                  <p:stCondLst>
                                    <p:cond delay="0"/>
                                  </p:stCondLst>
                                  <p:childTnLst>
                                    <p:set>
                                      <p:cBhvr>
                                        <p:cTn id="136" dur="1" fill="hold">
                                          <p:stCondLst>
                                            <p:cond delay="0"/>
                                          </p:stCondLst>
                                        </p:cTn>
                                        <p:tgtEl>
                                          <p:spTgt spid="5">
                                            <p:txEl>
                                              <p:pRg st="2" end="2"/>
                                            </p:txEl>
                                          </p:spTgt>
                                        </p:tgtEl>
                                        <p:attrNameLst>
                                          <p:attrName>style.visibility</p:attrName>
                                        </p:attrNameLst>
                                      </p:cBhvr>
                                      <p:to>
                                        <p:strVal val="visible"/>
                                      </p:to>
                                    </p:set>
                                    <p:anim calcmode="lin" valueType="num">
                                      <p:cBhvr additive="base">
                                        <p:cTn id="137"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38"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uiExpand="1" build="p"/>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lstStyle/>
          <a:p>
            <a:r>
              <a:rPr lang="tr-TR" dirty="0">
                <a:sym typeface="Wingdings" panose="05000000000000000000" pitchFamily="2" charset="2"/>
              </a:rPr>
              <a:t></a:t>
            </a:r>
            <a:r>
              <a:rPr lang="tr-TR" dirty="0"/>
              <a:t>  </a:t>
            </a:r>
            <a:r>
              <a:rPr lang="tr-TR" b="1" dirty="0" err="1">
                <a:latin typeface="Bell MT" panose="02020503060305020303" pitchFamily="18" charset="0"/>
              </a:rPr>
              <a:t>Check</a:t>
            </a:r>
            <a:r>
              <a:rPr lang="tr-TR" b="1" dirty="0">
                <a:latin typeface="Bell MT" panose="02020503060305020303" pitchFamily="18" charset="0"/>
              </a:rPr>
              <a:t> Point</a:t>
            </a:r>
            <a:endParaRPr lang="en-US" b="1" dirty="0">
              <a:latin typeface="Bell MT" panose="02020503060305020303" pitchFamily="18" charset="0"/>
            </a:endParaRPr>
          </a:p>
        </p:txBody>
      </p:sp>
      <p:sp>
        <p:nvSpPr>
          <p:cNvPr id="3" name="Content Placeholder 2"/>
          <p:cNvSpPr>
            <a:spLocks noGrp="1"/>
          </p:cNvSpPr>
          <p:nvPr>
            <p:ph idx="1"/>
          </p:nvPr>
        </p:nvSpPr>
        <p:spPr>
          <a:xfrm>
            <a:off x="117020" y="1508750"/>
            <a:ext cx="5352886" cy="4741863"/>
          </a:xfrm>
        </p:spPr>
        <p:txBody>
          <a:bodyPr>
            <a:noAutofit/>
          </a:bodyPr>
          <a:lstStyle/>
          <a:p>
            <a:pPr marL="0" indent="0">
              <a:buNone/>
            </a:pPr>
            <a:r>
              <a:rPr lang="en-US" sz="1100" b="1" noProof="1">
                <a:latin typeface="Consolas" panose="020B0609020204030204" pitchFamily="49" charset="0"/>
                <a:cs typeface="Calibri" panose="020F0502020204030204" pitchFamily="34" charset="0"/>
              </a:rPr>
              <a:t> 1 import java.util.Scanner;</a:t>
            </a:r>
          </a:p>
          <a:p>
            <a:pPr marL="0" indent="0">
              <a:buNone/>
            </a:pPr>
            <a:r>
              <a:rPr lang="en-US" sz="1100" b="1" noProof="1">
                <a:latin typeface="Consolas" panose="020B0609020204030204" pitchFamily="49" charset="0"/>
                <a:cs typeface="Calibri" panose="020F0502020204030204" pitchFamily="34" charset="0"/>
              </a:rPr>
              <a:t> 3 public class Dec2Hex {</a:t>
            </a:r>
          </a:p>
          <a:p>
            <a:pPr marL="0" indent="0">
              <a:buNone/>
            </a:pPr>
            <a:r>
              <a:rPr lang="en-US" sz="1100" b="1" noProof="1">
                <a:latin typeface="Consolas" panose="020B0609020204030204" pitchFamily="49" charset="0"/>
                <a:cs typeface="Calibri" panose="020F0502020204030204" pitchFamily="34" charset="0"/>
              </a:rPr>
              <a:t> 4   /** Main method */</a:t>
            </a:r>
          </a:p>
          <a:p>
            <a:pPr marL="0" indent="0">
              <a:buNone/>
            </a:pPr>
            <a:r>
              <a:rPr lang="en-US" sz="1100" b="1" noProof="1">
                <a:latin typeface="Consolas" panose="020B0609020204030204" pitchFamily="49" charset="0"/>
                <a:cs typeface="Calibri" panose="020F0502020204030204" pitchFamily="34" charset="0"/>
              </a:rPr>
              <a:t> 5   public static void main(String[] args) {</a:t>
            </a:r>
          </a:p>
          <a:p>
            <a:pPr marL="0" indent="0">
              <a:buNone/>
            </a:pPr>
            <a:r>
              <a:rPr lang="en-US" sz="1100" b="1" noProof="1">
                <a:latin typeface="Consolas" panose="020B0609020204030204" pitchFamily="49" charset="0"/>
                <a:cs typeface="Calibri" panose="020F0502020204030204" pitchFamily="34" charset="0"/>
              </a:rPr>
              <a:t> 6     // Create a Scanner</a:t>
            </a:r>
          </a:p>
          <a:p>
            <a:pPr marL="0" indent="0">
              <a:buNone/>
            </a:pPr>
            <a:r>
              <a:rPr lang="en-US" sz="1100" b="1" noProof="1">
                <a:latin typeface="Consolas" panose="020B0609020204030204" pitchFamily="49" charset="0"/>
                <a:cs typeface="Calibri" panose="020F0502020204030204" pitchFamily="34" charset="0"/>
              </a:rPr>
              <a:t> 7     Scanner input = new Scanner(System.in);</a:t>
            </a:r>
          </a:p>
          <a:p>
            <a:pPr marL="0" indent="0">
              <a:buNone/>
            </a:pPr>
            <a:r>
              <a:rPr lang="en-US" sz="1100" b="1" noProof="1">
                <a:latin typeface="Consolas" panose="020B0609020204030204" pitchFamily="49" charset="0"/>
                <a:cs typeface="Calibri" panose="020F0502020204030204" pitchFamily="34" charset="0"/>
              </a:rPr>
              <a:t> 9     // Prompt the user to enter a decimal integer</a:t>
            </a:r>
          </a:p>
          <a:p>
            <a:pPr marL="0" indent="0">
              <a:buNone/>
            </a:pPr>
            <a:r>
              <a:rPr lang="en-US" sz="1100" b="1" noProof="1">
                <a:latin typeface="Consolas" panose="020B0609020204030204" pitchFamily="49" charset="0"/>
                <a:cs typeface="Calibri" panose="020F0502020204030204" pitchFamily="34" charset="0"/>
              </a:rPr>
              <a:t>10     System.out.print("Enter a decimal number: ");</a:t>
            </a:r>
          </a:p>
          <a:p>
            <a:pPr marL="0" indent="0">
              <a:buNone/>
            </a:pPr>
            <a:r>
              <a:rPr lang="en-US" sz="1100" b="1" noProof="1">
                <a:latin typeface="Consolas" panose="020B0609020204030204" pitchFamily="49" charset="0"/>
                <a:cs typeface="Calibri" panose="020F0502020204030204" pitchFamily="34" charset="0"/>
              </a:rPr>
              <a:t>11     int decimal = input.nextInt();</a:t>
            </a:r>
          </a:p>
          <a:p>
            <a:pPr marL="0" indent="0">
              <a:buNone/>
            </a:pPr>
            <a:r>
              <a:rPr lang="en-US" sz="1100" b="1" noProof="1">
                <a:latin typeface="Consolas" panose="020B0609020204030204" pitchFamily="49" charset="0"/>
                <a:cs typeface="Calibri" panose="020F0502020204030204" pitchFamily="34" charset="0"/>
              </a:rPr>
              <a:t>13     // Convert decimal to hex</a:t>
            </a:r>
          </a:p>
          <a:p>
            <a:pPr marL="0" indent="0">
              <a:buNone/>
            </a:pPr>
            <a:r>
              <a:rPr lang="en-US" sz="1100" b="1" noProof="1">
                <a:latin typeface="Consolas" panose="020B0609020204030204" pitchFamily="49" charset="0"/>
                <a:cs typeface="Calibri" panose="020F0502020204030204" pitchFamily="34" charset="0"/>
              </a:rPr>
              <a:t>14     String hex = "";</a:t>
            </a:r>
          </a:p>
          <a:p>
            <a:pPr marL="0" indent="0">
              <a:buNone/>
            </a:pPr>
            <a:r>
              <a:rPr lang="en-US" sz="1100" b="1" noProof="1">
                <a:latin typeface="Consolas" panose="020B0609020204030204" pitchFamily="49" charset="0"/>
                <a:cs typeface="Calibri" panose="020F0502020204030204" pitchFamily="34" charset="0"/>
              </a:rPr>
              <a:t>15</a:t>
            </a:r>
          </a:p>
          <a:p>
            <a:pPr marL="0" indent="0">
              <a:buNone/>
            </a:pPr>
            <a:r>
              <a:rPr lang="en-US" sz="1100" b="1" noProof="1">
                <a:latin typeface="Consolas" panose="020B0609020204030204" pitchFamily="49" charset="0"/>
                <a:cs typeface="Calibri" panose="020F0502020204030204" pitchFamily="34" charset="0"/>
              </a:rPr>
              <a:t>16     while (decimal != 0) {</a:t>
            </a:r>
          </a:p>
          <a:p>
            <a:pPr marL="0" indent="0">
              <a:buNone/>
            </a:pPr>
            <a:r>
              <a:rPr lang="en-US" sz="1100" b="1" noProof="1">
                <a:latin typeface="Consolas" panose="020B0609020204030204" pitchFamily="49" charset="0"/>
                <a:cs typeface="Calibri" panose="020F0502020204030204" pitchFamily="34" charset="0"/>
              </a:rPr>
              <a:t>17       int hexValue = decimal % 16;</a:t>
            </a:r>
          </a:p>
          <a:p>
            <a:pPr marL="0" indent="0">
              <a:buNone/>
            </a:pPr>
            <a:r>
              <a:rPr lang="en-US" sz="1100" b="1" noProof="1">
                <a:latin typeface="Consolas" panose="020B0609020204030204" pitchFamily="49" charset="0"/>
                <a:cs typeface="Calibri" panose="020F0502020204030204" pitchFamily="34" charset="0"/>
              </a:rPr>
              <a:t>18</a:t>
            </a:r>
          </a:p>
          <a:p>
            <a:pPr marL="0" indent="0">
              <a:buNone/>
            </a:pPr>
            <a:r>
              <a:rPr lang="en-US" sz="1100" b="1" noProof="1">
                <a:latin typeface="Consolas" panose="020B0609020204030204" pitchFamily="49" charset="0"/>
                <a:cs typeface="Calibri" panose="020F0502020204030204" pitchFamily="34" charset="0"/>
              </a:rPr>
              <a:t>19       // Convert a decimal value to a hex digit</a:t>
            </a:r>
          </a:p>
          <a:p>
            <a:pPr marL="0" indent="0">
              <a:buNone/>
            </a:pPr>
            <a:r>
              <a:rPr lang="en-US" sz="1100" b="1" noProof="1">
                <a:latin typeface="Consolas" panose="020B0609020204030204" pitchFamily="49" charset="0"/>
                <a:cs typeface="Calibri" panose="020F0502020204030204" pitchFamily="34" charset="0"/>
              </a:rPr>
              <a:t>20       char hexDigit = (hexValue &lt;= 9 &amp;&amp; hexValue &gt;= 0) ?</a:t>
            </a:r>
          </a:p>
          <a:p>
            <a:pPr marL="0" indent="0">
              <a:buNone/>
            </a:pPr>
            <a:r>
              <a:rPr lang="en-US" sz="1100" b="1" noProof="1">
                <a:latin typeface="Consolas" panose="020B0609020204030204" pitchFamily="49" charset="0"/>
                <a:cs typeface="Calibri" panose="020F0502020204030204" pitchFamily="34" charset="0"/>
              </a:rPr>
              <a:t>21         (char)(hexValue + '0') : (char)(hexValue - 10 + 'A');</a:t>
            </a:r>
          </a:p>
          <a:p>
            <a:pPr marL="0" indent="0">
              <a:buNone/>
            </a:pPr>
            <a:r>
              <a:rPr lang="en-US" sz="1100" b="1" noProof="1">
                <a:latin typeface="Consolas" panose="020B0609020204030204" pitchFamily="49" charset="0"/>
                <a:cs typeface="Calibri" panose="020F0502020204030204" pitchFamily="34" charset="0"/>
              </a:rPr>
              <a:t>22</a:t>
            </a:r>
          </a:p>
          <a:p>
            <a:pPr marL="0" indent="0">
              <a:buNone/>
            </a:pPr>
            <a:r>
              <a:rPr lang="en-US" sz="1100" b="1" noProof="1">
                <a:latin typeface="Consolas" panose="020B0609020204030204" pitchFamily="49" charset="0"/>
                <a:cs typeface="Calibri" panose="020F0502020204030204" pitchFamily="34" charset="0"/>
              </a:rPr>
              <a:t>23       hex = hexDigit + hex;</a:t>
            </a:r>
          </a:p>
          <a:p>
            <a:pPr marL="0" indent="0">
              <a:buNone/>
            </a:pPr>
            <a:r>
              <a:rPr lang="en-US" sz="1100" b="1" noProof="1">
                <a:latin typeface="Consolas" panose="020B0609020204030204" pitchFamily="49" charset="0"/>
                <a:cs typeface="Calibri" panose="020F0502020204030204" pitchFamily="34" charset="0"/>
              </a:rPr>
              <a:t>24       decimal = decimal / 16;</a:t>
            </a:r>
          </a:p>
          <a:p>
            <a:pPr marL="0" indent="0">
              <a:buNone/>
            </a:pPr>
            <a:r>
              <a:rPr lang="en-US" sz="1100" b="1" noProof="1">
                <a:latin typeface="Consolas" panose="020B0609020204030204" pitchFamily="49" charset="0"/>
                <a:cs typeface="Calibri" panose="020F0502020204030204" pitchFamily="34" charset="0"/>
              </a:rPr>
              <a:t>25     }</a:t>
            </a:r>
          </a:p>
          <a:p>
            <a:pPr marL="0" indent="0">
              <a:buNone/>
            </a:pPr>
            <a:r>
              <a:rPr lang="en-US" sz="1100" b="1" noProof="1">
                <a:latin typeface="Consolas" panose="020B0609020204030204" pitchFamily="49" charset="0"/>
                <a:cs typeface="Calibri" panose="020F0502020204030204" pitchFamily="34" charset="0"/>
              </a:rPr>
              <a:t>26</a:t>
            </a:r>
          </a:p>
          <a:p>
            <a:pPr marL="0" indent="0">
              <a:buNone/>
            </a:pPr>
            <a:r>
              <a:rPr lang="en-US" sz="1100" b="1" noProof="1">
                <a:latin typeface="Consolas" panose="020B0609020204030204" pitchFamily="49" charset="0"/>
                <a:cs typeface="Calibri" panose="020F0502020204030204" pitchFamily="34" charset="0"/>
              </a:rPr>
              <a:t>27     System.out.println("The hex number is " + hex);</a:t>
            </a:r>
          </a:p>
          <a:p>
            <a:pPr marL="0" indent="0">
              <a:buNone/>
            </a:pPr>
            <a:r>
              <a:rPr lang="en-US" sz="1100" b="1" noProof="1">
                <a:latin typeface="Consolas" panose="020B0609020204030204" pitchFamily="49" charset="0"/>
                <a:cs typeface="Calibri" panose="020F0502020204030204" pitchFamily="34" charset="0"/>
              </a:rPr>
              <a:t>28   }</a:t>
            </a:r>
          </a:p>
          <a:p>
            <a:pPr marL="0" indent="0">
              <a:buNone/>
            </a:pPr>
            <a:r>
              <a:rPr lang="en-US" sz="1100" b="1" noProof="1">
                <a:latin typeface="Consolas" panose="020B0609020204030204" pitchFamily="49" charset="0"/>
                <a:cs typeface="Calibri" panose="020F0502020204030204" pitchFamily="34" charset="0"/>
              </a:rPr>
              <a:t>29 }</a:t>
            </a:r>
            <a:endParaRPr lang="en-US" sz="1000" b="1" noProof="1">
              <a:solidFill>
                <a:srgbClr val="0070C0"/>
              </a:solidFill>
              <a:latin typeface="Consolas" panose="020B0609020204030204" pitchFamily="49" charset="0"/>
              <a:cs typeface="Calibri" panose="020F0502020204030204" pitchFamily="34" charset="0"/>
            </a:endParaRPr>
          </a:p>
        </p:txBody>
      </p:sp>
      <p:sp>
        <p:nvSpPr>
          <p:cNvPr id="4" name="Slide Number Placeholder 3"/>
          <p:cNvSpPr>
            <a:spLocks noGrp="1"/>
          </p:cNvSpPr>
          <p:nvPr>
            <p:ph type="sldNum" sz="quarter" idx="11"/>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2B4AF139-9E8A-44AE-81CA-17BD068C2507}" type="slidenum">
              <a:rPr kumimoji="0" lang="en-US"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Arial" panose="020B0604020202020204" pitchFamily="34" charset="0"/>
              </a:rPr>
              <a:pPr marL="0" marR="0" lvl="0" indent="0" algn="r" defTabSz="914400" rtl="0" eaLnBrk="0" fontAlgn="base" latinLnBrk="0" hangingPunct="0">
                <a:lnSpc>
                  <a:spcPct val="100000"/>
                </a:lnSpc>
                <a:spcBef>
                  <a:spcPct val="0"/>
                </a:spcBef>
                <a:spcAft>
                  <a:spcPct val="0"/>
                </a:spcAft>
                <a:buClrTx/>
                <a:buSzTx/>
                <a:buFontTx/>
                <a:buNone/>
                <a:tabLst/>
                <a:defRPr/>
              </a:pPr>
              <a:t>68</a:t>
            </a:fld>
            <a:endPar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5" name="Content Placeholder 2">
            <a:extLst>
              <a:ext uri="{FF2B5EF4-FFF2-40B4-BE49-F238E27FC236}">
                <a16:creationId xmlns:a16="http://schemas.microsoft.com/office/drawing/2014/main" id="{11E9CBC4-E910-4285-866D-E302FD10B390}"/>
              </a:ext>
            </a:extLst>
          </p:cNvPr>
          <p:cNvSpPr txBox="1">
            <a:spLocks/>
          </p:cNvSpPr>
          <p:nvPr/>
        </p:nvSpPr>
        <p:spPr bwMode="auto">
          <a:xfrm>
            <a:off x="5301695" y="1644322"/>
            <a:ext cx="3725285" cy="4741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noAutofit/>
          </a:bodyPr>
          <a:lstStyle>
            <a:lvl1pPr marL="342900" indent="-342900" algn="l" rtl="0" eaLnBrk="0" fontAlgn="base" hangingPunct="0">
              <a:spcBef>
                <a:spcPct val="20000"/>
              </a:spcBef>
              <a:spcAft>
                <a:spcPct val="0"/>
              </a:spcAft>
              <a:buClr>
                <a:schemeClr val="tx2"/>
              </a:buClr>
              <a:buSzPct val="75000"/>
              <a:buFont typeface="Monotype Sorts"/>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noProof="1">
                <a:latin typeface="Calibri" panose="020F0502020204030204" pitchFamily="34" charset="0"/>
                <a:cs typeface="Calibri" panose="020F0502020204030204" pitchFamily="34" charset="0"/>
              </a:rPr>
              <a:t>Why is it wrong if you change the code </a:t>
            </a:r>
            <a:br>
              <a:rPr lang="tr-TR" sz="1600" noProof="1">
                <a:latin typeface="Calibri" panose="020F0502020204030204" pitchFamily="34" charset="0"/>
                <a:cs typeface="Calibri" panose="020F0502020204030204" pitchFamily="34" charset="0"/>
              </a:rPr>
            </a:br>
            <a:r>
              <a:rPr lang="tr-TR" sz="1400" noProof="1">
                <a:latin typeface="Consolas" panose="020B0609020204030204" pitchFamily="49" charset="0"/>
                <a:cs typeface="Calibri" panose="020F0502020204030204" pitchFamily="34" charset="0"/>
              </a:rPr>
              <a:t>  (</a:t>
            </a:r>
            <a:r>
              <a:rPr lang="en-US" sz="1400" noProof="1">
                <a:latin typeface="Consolas" panose="020B0609020204030204" pitchFamily="49" charset="0"/>
                <a:cs typeface="Calibri" panose="020F0502020204030204" pitchFamily="34" charset="0"/>
              </a:rPr>
              <a:t>char)(hexValue + '0') </a:t>
            </a:r>
            <a:br>
              <a:rPr lang="tr-TR" sz="1400" noProof="1">
                <a:latin typeface="Consolas" panose="020B0609020204030204" pitchFamily="49" charset="0"/>
                <a:cs typeface="Calibri" panose="020F0502020204030204" pitchFamily="34" charset="0"/>
              </a:rPr>
            </a:br>
            <a:r>
              <a:rPr lang="en-US" sz="1600" noProof="1">
                <a:latin typeface="Calibri" panose="020F0502020204030204" pitchFamily="34" charset="0"/>
                <a:cs typeface="Calibri" panose="020F0502020204030204" pitchFamily="34" charset="0"/>
              </a:rPr>
              <a:t>to </a:t>
            </a:r>
            <a:br>
              <a:rPr lang="tr-TR" sz="1600" noProof="1">
                <a:latin typeface="Calibri" panose="020F0502020204030204" pitchFamily="34" charset="0"/>
                <a:cs typeface="Calibri" panose="020F0502020204030204" pitchFamily="34" charset="0"/>
              </a:rPr>
            </a:br>
            <a:r>
              <a:rPr lang="tr-TR" sz="1400" noProof="1">
                <a:latin typeface="Consolas" panose="020B0609020204030204" pitchFamily="49" charset="0"/>
                <a:cs typeface="Calibri" panose="020F0502020204030204" pitchFamily="34" charset="0"/>
              </a:rPr>
              <a:t>  h</a:t>
            </a:r>
            <a:r>
              <a:rPr lang="en-US" sz="1400" noProof="1">
                <a:latin typeface="Consolas" panose="020B0609020204030204" pitchFamily="49" charset="0"/>
                <a:cs typeface="Calibri" panose="020F0502020204030204" pitchFamily="34" charset="0"/>
              </a:rPr>
              <a:t>exValue + '0' </a:t>
            </a:r>
            <a:br>
              <a:rPr lang="tr-TR" sz="1400" noProof="1">
                <a:latin typeface="Consolas" panose="020B0609020204030204" pitchFamily="49" charset="0"/>
                <a:cs typeface="Calibri" panose="020F0502020204030204" pitchFamily="34" charset="0"/>
              </a:rPr>
            </a:br>
            <a:r>
              <a:rPr lang="en-US" sz="1600" noProof="1">
                <a:latin typeface="Calibri" panose="020F0502020204030204" pitchFamily="34" charset="0"/>
                <a:cs typeface="Calibri" panose="020F0502020204030204" pitchFamily="34" charset="0"/>
              </a:rPr>
              <a:t>in line 21?</a:t>
            </a:r>
            <a:br>
              <a:rPr lang="tr-TR" sz="1600" noProof="1">
                <a:latin typeface="Calibri" panose="020F0502020204030204" pitchFamily="34" charset="0"/>
                <a:cs typeface="Calibri" panose="020F0502020204030204" pitchFamily="34" charset="0"/>
              </a:rPr>
            </a:br>
            <a:endParaRPr lang="tr-TR" sz="1600" noProof="1">
              <a:latin typeface="Calibri" panose="020F0502020204030204" pitchFamily="34" charset="0"/>
              <a:cs typeface="Calibri" panose="020F0502020204030204" pitchFamily="34" charset="0"/>
            </a:endParaRPr>
          </a:p>
          <a:p>
            <a:r>
              <a:rPr lang="tr-TR" sz="1600" noProof="1">
                <a:latin typeface="Calibri" panose="020F0502020204030204" pitchFamily="34" charset="0"/>
                <a:cs typeface="Calibri" panose="020F0502020204030204" pitchFamily="34" charset="0"/>
              </a:rPr>
              <a:t>H</a:t>
            </a:r>
            <a:r>
              <a:rPr lang="en-US" sz="1600" noProof="1">
                <a:latin typeface="Calibri" panose="020F0502020204030204" pitchFamily="34" charset="0"/>
                <a:cs typeface="Calibri" panose="020F0502020204030204" pitchFamily="34" charset="0"/>
              </a:rPr>
              <a:t>ow many times the loop body is executed for a decimal number 245 and how many times the loop body is executed for a decimal number 3245?</a:t>
            </a:r>
            <a:br>
              <a:rPr lang="en-US" sz="1600" noProof="1">
                <a:latin typeface="Calibri" panose="020F0502020204030204" pitchFamily="34" charset="0"/>
                <a:cs typeface="Calibri" panose="020F0502020204030204" pitchFamily="34" charset="0"/>
              </a:rPr>
            </a:br>
            <a:endParaRPr lang="en-US" sz="700" noProof="1">
              <a:latin typeface="Calibri" panose="020F0502020204030204" pitchFamily="34" charset="0"/>
              <a:cs typeface="Calibri" panose="020F0502020204030204" pitchFamily="34" charset="0"/>
            </a:endParaRPr>
          </a:p>
          <a:p>
            <a:pPr marL="0" indent="0">
              <a:buFont typeface="Monotype Sorts"/>
              <a:buNone/>
            </a:pPr>
            <a:r>
              <a:rPr lang="en-US" sz="1600" b="1" noProof="1">
                <a:solidFill>
                  <a:srgbClr val="92D050"/>
                </a:solidFill>
                <a:latin typeface="Calibri" panose="020F0502020204030204" pitchFamily="34" charset="0"/>
                <a:cs typeface="Calibri" panose="020F0502020204030204" pitchFamily="34" charset="0"/>
              </a:rPr>
              <a:t>      &lt;--- ANSWER ---&gt;</a:t>
            </a:r>
          </a:p>
          <a:p>
            <a:r>
              <a:rPr lang="en-US" sz="1200" noProof="1">
                <a:solidFill>
                  <a:srgbClr val="0070C0"/>
                </a:solidFill>
                <a:latin typeface="Consolas" panose="020B0609020204030204" pitchFamily="49" charset="0"/>
                <a:cs typeface="Calibri" panose="020F0502020204030204" pitchFamily="34" charset="0"/>
              </a:rPr>
              <a:t>Possible loss of precision for int to char.</a:t>
            </a:r>
            <a:br>
              <a:rPr lang="tr-TR" sz="1200" noProof="1">
                <a:solidFill>
                  <a:srgbClr val="0070C0"/>
                </a:solidFill>
                <a:latin typeface="Consolas" panose="020B0609020204030204" pitchFamily="49" charset="0"/>
                <a:cs typeface="Calibri" panose="020F0502020204030204" pitchFamily="34" charset="0"/>
              </a:rPr>
            </a:br>
            <a:endParaRPr lang="tr-TR" sz="1200" noProof="1">
              <a:solidFill>
                <a:srgbClr val="0070C0"/>
              </a:solidFill>
              <a:latin typeface="Consolas" panose="020B0609020204030204" pitchFamily="49" charset="0"/>
              <a:cs typeface="Calibri" panose="020F0502020204030204" pitchFamily="34" charset="0"/>
            </a:endParaRPr>
          </a:p>
          <a:p>
            <a:r>
              <a:rPr lang="en-US" sz="1200" noProof="1">
                <a:solidFill>
                  <a:srgbClr val="0070C0"/>
                </a:solidFill>
                <a:latin typeface="Consolas" panose="020B0609020204030204" pitchFamily="49" charset="0"/>
                <a:cs typeface="Calibri" panose="020F0502020204030204" pitchFamily="34" charset="0"/>
              </a:rPr>
              <a:t>The number of digits in the hex number determines the number of times the loop is executed. </a:t>
            </a:r>
            <a:br>
              <a:rPr lang="tr-TR" sz="1200" noProof="1">
                <a:solidFill>
                  <a:srgbClr val="0070C0"/>
                </a:solidFill>
                <a:latin typeface="Consolas" panose="020B0609020204030204" pitchFamily="49" charset="0"/>
                <a:cs typeface="Calibri" panose="020F0502020204030204" pitchFamily="34" charset="0"/>
              </a:rPr>
            </a:br>
            <a:r>
              <a:rPr lang="en-US" sz="1200" noProof="1">
                <a:solidFill>
                  <a:srgbClr val="0070C0"/>
                </a:solidFill>
                <a:latin typeface="Consolas" panose="020B0609020204030204" pitchFamily="49" charset="0"/>
                <a:cs typeface="Calibri" panose="020F0502020204030204" pitchFamily="34" charset="0"/>
              </a:rPr>
              <a:t>245 is F5 in hex. So, the loop body is executed 2 times. </a:t>
            </a:r>
            <a:br>
              <a:rPr lang="tr-TR" sz="1200" noProof="1">
                <a:solidFill>
                  <a:srgbClr val="0070C0"/>
                </a:solidFill>
                <a:latin typeface="Consolas" panose="020B0609020204030204" pitchFamily="49" charset="0"/>
                <a:cs typeface="Calibri" panose="020F0502020204030204" pitchFamily="34" charset="0"/>
              </a:rPr>
            </a:br>
            <a:r>
              <a:rPr lang="en-US" sz="1200" noProof="1">
                <a:solidFill>
                  <a:srgbClr val="0070C0"/>
                </a:solidFill>
                <a:latin typeface="Consolas" panose="020B0609020204030204" pitchFamily="49" charset="0"/>
                <a:cs typeface="Calibri" panose="020F0502020204030204" pitchFamily="34" charset="0"/>
              </a:rPr>
              <a:t>3245 is CAD in hex. So, the loop body is executed 3 times.</a:t>
            </a:r>
          </a:p>
        </p:txBody>
      </p:sp>
      <p:cxnSp>
        <p:nvCxnSpPr>
          <p:cNvPr id="6" name="Straight Connector 5">
            <a:extLst>
              <a:ext uri="{FF2B5EF4-FFF2-40B4-BE49-F238E27FC236}">
                <a16:creationId xmlns:a16="http://schemas.microsoft.com/office/drawing/2014/main" id="{978BB92A-8E10-4408-9316-D89DBFA64DCB}"/>
              </a:ext>
            </a:extLst>
          </p:cNvPr>
          <p:cNvCxnSpPr/>
          <p:nvPr/>
        </p:nvCxnSpPr>
        <p:spPr bwMode="auto">
          <a:xfrm>
            <a:off x="127034" y="1533325"/>
            <a:ext cx="0" cy="5220000"/>
          </a:xfrm>
          <a:prstGeom prst="line">
            <a:avLst/>
          </a:prstGeom>
          <a:ln>
            <a:solidFill>
              <a:srgbClr val="92D050"/>
            </a:solidFill>
            <a:headEnd type="none" w="sm" len="sm"/>
            <a:tailEnd type="none" w="sm" len="sm"/>
          </a:ln>
        </p:spPr>
        <p:style>
          <a:lnRef idx="3">
            <a:schemeClr val="dk1"/>
          </a:lnRef>
          <a:fillRef idx="0">
            <a:schemeClr val="dk1"/>
          </a:fillRef>
          <a:effectRef idx="2">
            <a:schemeClr val="dk1"/>
          </a:effectRef>
          <a:fontRef idx="minor">
            <a:schemeClr val="tx1"/>
          </a:fontRef>
        </p:style>
      </p:cxnSp>
      <p:cxnSp>
        <p:nvCxnSpPr>
          <p:cNvPr id="7" name="Straight Connector 6">
            <a:extLst>
              <a:ext uri="{FF2B5EF4-FFF2-40B4-BE49-F238E27FC236}">
                <a16:creationId xmlns:a16="http://schemas.microsoft.com/office/drawing/2014/main" id="{9BAF6E12-B52F-44FA-AD4D-12EA5230AB9A}"/>
              </a:ext>
            </a:extLst>
          </p:cNvPr>
          <p:cNvCxnSpPr>
            <a:cxnSpLocks/>
          </p:cNvCxnSpPr>
          <p:nvPr/>
        </p:nvCxnSpPr>
        <p:spPr bwMode="auto">
          <a:xfrm rot="16200000">
            <a:off x="2583020" y="-932674"/>
            <a:ext cx="0" cy="4932000"/>
          </a:xfrm>
          <a:prstGeom prst="line">
            <a:avLst/>
          </a:prstGeom>
          <a:ln>
            <a:solidFill>
              <a:srgbClr val="92D050"/>
            </a:solidFill>
            <a:headEnd type="none" w="sm" len="sm"/>
            <a:tailEnd type="none" w="sm" len="sm"/>
          </a:ln>
        </p:spPr>
        <p:style>
          <a:lnRef idx="3">
            <a:schemeClr val="dk1"/>
          </a:lnRef>
          <a:fillRef idx="0">
            <a:schemeClr val="dk1"/>
          </a:fillRef>
          <a:effectRef idx="2">
            <a:schemeClr val="dk1"/>
          </a:effectRef>
          <a:fontRef idx="minor">
            <a:schemeClr val="tx1"/>
          </a:fontRef>
        </p:style>
      </p:cxnSp>
      <p:cxnSp>
        <p:nvCxnSpPr>
          <p:cNvPr id="8" name="Straight Connector 7">
            <a:extLst>
              <a:ext uri="{FF2B5EF4-FFF2-40B4-BE49-F238E27FC236}">
                <a16:creationId xmlns:a16="http://schemas.microsoft.com/office/drawing/2014/main" id="{7D7AB6C4-5520-459A-981C-4D19509E448E}"/>
              </a:ext>
            </a:extLst>
          </p:cNvPr>
          <p:cNvCxnSpPr/>
          <p:nvPr/>
        </p:nvCxnSpPr>
        <p:spPr bwMode="auto">
          <a:xfrm>
            <a:off x="5263290" y="1559780"/>
            <a:ext cx="0" cy="4788000"/>
          </a:xfrm>
          <a:prstGeom prst="line">
            <a:avLst/>
          </a:prstGeom>
          <a:ln>
            <a:solidFill>
              <a:srgbClr val="FF0000"/>
            </a:solidFill>
            <a:headEnd type="none" w="sm" len="sm"/>
            <a:tailEnd type="none" w="sm" len="sm"/>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890777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 calcmode="lin" valueType="num">
                                      <p:cBhvr additive="base">
                                        <p:cTn id="15"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0" end="0"/>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 calcmode="lin" valueType="num">
                                      <p:cBhvr additive="base">
                                        <p:cTn id="2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 calcmode="lin" valueType="num">
                                      <p:cBhvr additive="base">
                                        <p:cTn id="2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 calcmode="lin" valueType="num">
                                      <p:cBhvr additive="base">
                                        <p:cTn id="3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anim calcmode="lin" valueType="num">
                                      <p:cBhvr additive="base">
                                        <p:cTn id="3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6" end="6"/>
                                            </p:txEl>
                                          </p:spTgt>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7" end="7"/>
                                            </p:txEl>
                                          </p:spTgt>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 calcmode="lin" valueType="num">
                                      <p:cBhvr additive="base">
                                        <p:cTn id="4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8" end="8"/>
                                            </p:txEl>
                                          </p:spTgt>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3">
                                            <p:txEl>
                                              <p:pRg st="9" end="9"/>
                                            </p:txEl>
                                          </p:spTgt>
                                        </p:tgtEl>
                                        <p:attrNameLst>
                                          <p:attrName>style.visibility</p:attrName>
                                        </p:attrNameLst>
                                      </p:cBhvr>
                                      <p:to>
                                        <p:strVal val="visible"/>
                                      </p:to>
                                    </p:set>
                                    <p:anim calcmode="lin" valueType="num">
                                      <p:cBhvr additive="base">
                                        <p:cTn id="5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3">
                                            <p:txEl>
                                              <p:pRg st="9" end="9"/>
                                            </p:txEl>
                                          </p:spTgt>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3">
                                            <p:txEl>
                                              <p:pRg st="10" end="10"/>
                                            </p:txEl>
                                          </p:spTgt>
                                        </p:tgtEl>
                                        <p:attrNameLst>
                                          <p:attrName>style.visibility</p:attrName>
                                        </p:attrNameLst>
                                      </p:cBhvr>
                                      <p:to>
                                        <p:strVal val="visible"/>
                                      </p:to>
                                    </p:set>
                                    <p:anim calcmode="lin" valueType="num">
                                      <p:cBhvr additive="base">
                                        <p:cTn id="55"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3">
                                            <p:txEl>
                                              <p:pRg st="11" end="11"/>
                                            </p:txEl>
                                          </p:spTgt>
                                        </p:tgtEl>
                                        <p:attrNameLst>
                                          <p:attrName>style.visibility</p:attrName>
                                        </p:attrNameLst>
                                      </p:cBhvr>
                                      <p:to>
                                        <p:strVal val="visible"/>
                                      </p:to>
                                    </p:set>
                                    <p:anim calcmode="lin" valueType="num">
                                      <p:cBhvr additive="base">
                                        <p:cTn id="59"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3">
                                            <p:txEl>
                                              <p:pRg st="11" end="11"/>
                                            </p:txEl>
                                          </p:spTgt>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3">
                                            <p:txEl>
                                              <p:pRg st="12" end="12"/>
                                            </p:txEl>
                                          </p:spTgt>
                                        </p:tgtEl>
                                        <p:attrNameLst>
                                          <p:attrName>style.visibility</p:attrName>
                                        </p:attrNameLst>
                                      </p:cBhvr>
                                      <p:to>
                                        <p:strVal val="visible"/>
                                      </p:to>
                                    </p:set>
                                    <p:anim calcmode="lin" valueType="num">
                                      <p:cBhvr additive="base">
                                        <p:cTn id="63"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3">
                                            <p:txEl>
                                              <p:pRg st="12" end="12"/>
                                            </p:txEl>
                                          </p:spTgt>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3">
                                            <p:txEl>
                                              <p:pRg st="13" end="13"/>
                                            </p:txEl>
                                          </p:spTgt>
                                        </p:tgtEl>
                                        <p:attrNameLst>
                                          <p:attrName>style.visibility</p:attrName>
                                        </p:attrNameLst>
                                      </p:cBhvr>
                                      <p:to>
                                        <p:strVal val="visible"/>
                                      </p:to>
                                    </p:set>
                                    <p:anim calcmode="lin" valueType="num">
                                      <p:cBhvr additive="base">
                                        <p:cTn id="67"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3" end="13"/>
                                            </p:txEl>
                                          </p:spTgt>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3">
                                            <p:txEl>
                                              <p:pRg st="14" end="14"/>
                                            </p:txEl>
                                          </p:spTgt>
                                        </p:tgtEl>
                                        <p:attrNameLst>
                                          <p:attrName>style.visibility</p:attrName>
                                        </p:attrNameLst>
                                      </p:cBhvr>
                                      <p:to>
                                        <p:strVal val="visible"/>
                                      </p:to>
                                    </p:set>
                                    <p:anim calcmode="lin" valueType="num">
                                      <p:cBhvr additive="base">
                                        <p:cTn id="71" dur="500" fill="hold"/>
                                        <p:tgtEl>
                                          <p:spTgt spid="3">
                                            <p:txEl>
                                              <p:pRg st="14" end="14"/>
                                            </p:txEl>
                                          </p:spTgt>
                                        </p:tgtEl>
                                        <p:attrNameLst>
                                          <p:attrName>ppt_x</p:attrName>
                                        </p:attrNameLst>
                                      </p:cBhvr>
                                      <p:tavLst>
                                        <p:tav tm="0">
                                          <p:val>
                                            <p:strVal val="#ppt_x"/>
                                          </p:val>
                                        </p:tav>
                                        <p:tav tm="100000">
                                          <p:val>
                                            <p:strVal val="#ppt_x"/>
                                          </p:val>
                                        </p:tav>
                                      </p:tavLst>
                                    </p:anim>
                                    <p:anim calcmode="lin" valueType="num">
                                      <p:cBhvr additive="base">
                                        <p:cTn id="72" dur="500" fill="hold"/>
                                        <p:tgtEl>
                                          <p:spTgt spid="3">
                                            <p:txEl>
                                              <p:pRg st="14" end="14"/>
                                            </p:txEl>
                                          </p:spTgt>
                                        </p:tgtEl>
                                        <p:attrNameLst>
                                          <p:attrName>ppt_y</p:attrName>
                                        </p:attrNameLst>
                                      </p:cBhvr>
                                      <p:tavLst>
                                        <p:tav tm="0">
                                          <p:val>
                                            <p:strVal val="1+#ppt_h/2"/>
                                          </p:val>
                                        </p:tav>
                                        <p:tav tm="100000">
                                          <p:val>
                                            <p:strVal val="#ppt_y"/>
                                          </p:val>
                                        </p:tav>
                                      </p:tavLst>
                                    </p:anim>
                                  </p:childTnLst>
                                </p:cTn>
                              </p:par>
                              <p:par>
                                <p:cTn id="73" presetID="2" presetClass="entr" presetSubtype="4" fill="hold" grpId="0" nodeType="withEffect">
                                  <p:stCondLst>
                                    <p:cond delay="0"/>
                                  </p:stCondLst>
                                  <p:childTnLst>
                                    <p:set>
                                      <p:cBhvr>
                                        <p:cTn id="74" dur="1" fill="hold">
                                          <p:stCondLst>
                                            <p:cond delay="0"/>
                                          </p:stCondLst>
                                        </p:cTn>
                                        <p:tgtEl>
                                          <p:spTgt spid="3">
                                            <p:txEl>
                                              <p:pRg st="15" end="15"/>
                                            </p:txEl>
                                          </p:spTgt>
                                        </p:tgtEl>
                                        <p:attrNameLst>
                                          <p:attrName>style.visibility</p:attrName>
                                        </p:attrNameLst>
                                      </p:cBhvr>
                                      <p:to>
                                        <p:strVal val="visible"/>
                                      </p:to>
                                    </p:set>
                                    <p:anim calcmode="lin" valueType="num">
                                      <p:cBhvr additive="base">
                                        <p:cTn id="75" dur="500" fill="hold"/>
                                        <p:tgtEl>
                                          <p:spTgt spid="3">
                                            <p:txEl>
                                              <p:pRg st="15" end="15"/>
                                            </p:txEl>
                                          </p:spTgt>
                                        </p:tgtEl>
                                        <p:attrNameLst>
                                          <p:attrName>ppt_x</p:attrName>
                                        </p:attrNameLst>
                                      </p:cBhvr>
                                      <p:tavLst>
                                        <p:tav tm="0">
                                          <p:val>
                                            <p:strVal val="#ppt_x"/>
                                          </p:val>
                                        </p:tav>
                                        <p:tav tm="100000">
                                          <p:val>
                                            <p:strVal val="#ppt_x"/>
                                          </p:val>
                                        </p:tav>
                                      </p:tavLst>
                                    </p:anim>
                                    <p:anim calcmode="lin" valueType="num">
                                      <p:cBhvr additive="base">
                                        <p:cTn id="76" dur="500" fill="hold"/>
                                        <p:tgtEl>
                                          <p:spTgt spid="3">
                                            <p:txEl>
                                              <p:pRg st="15" end="15"/>
                                            </p:txEl>
                                          </p:spTgt>
                                        </p:tgtEl>
                                        <p:attrNameLst>
                                          <p:attrName>ppt_y</p:attrName>
                                        </p:attrNameLst>
                                      </p:cBhvr>
                                      <p:tavLst>
                                        <p:tav tm="0">
                                          <p:val>
                                            <p:strVal val="1+#ppt_h/2"/>
                                          </p:val>
                                        </p:tav>
                                        <p:tav tm="100000">
                                          <p:val>
                                            <p:strVal val="#ppt_y"/>
                                          </p:val>
                                        </p:tav>
                                      </p:tavLst>
                                    </p:anim>
                                  </p:childTnLst>
                                </p:cTn>
                              </p:par>
                              <p:par>
                                <p:cTn id="77" presetID="2" presetClass="entr" presetSubtype="4" fill="hold" grpId="0" nodeType="withEffect">
                                  <p:stCondLst>
                                    <p:cond delay="0"/>
                                  </p:stCondLst>
                                  <p:childTnLst>
                                    <p:set>
                                      <p:cBhvr>
                                        <p:cTn id="78" dur="1" fill="hold">
                                          <p:stCondLst>
                                            <p:cond delay="0"/>
                                          </p:stCondLst>
                                        </p:cTn>
                                        <p:tgtEl>
                                          <p:spTgt spid="3">
                                            <p:txEl>
                                              <p:pRg st="16" end="16"/>
                                            </p:txEl>
                                          </p:spTgt>
                                        </p:tgtEl>
                                        <p:attrNameLst>
                                          <p:attrName>style.visibility</p:attrName>
                                        </p:attrNameLst>
                                      </p:cBhvr>
                                      <p:to>
                                        <p:strVal val="visible"/>
                                      </p:to>
                                    </p:set>
                                    <p:anim calcmode="lin" valueType="num">
                                      <p:cBhvr additive="base">
                                        <p:cTn id="79" dur="500" fill="hold"/>
                                        <p:tgtEl>
                                          <p:spTgt spid="3">
                                            <p:txEl>
                                              <p:pRg st="16" end="16"/>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3">
                                            <p:txEl>
                                              <p:pRg st="16" end="16"/>
                                            </p:txEl>
                                          </p:spTgt>
                                        </p:tgtEl>
                                        <p:attrNameLst>
                                          <p:attrName>ppt_y</p:attrName>
                                        </p:attrNameLst>
                                      </p:cBhvr>
                                      <p:tavLst>
                                        <p:tav tm="0">
                                          <p:val>
                                            <p:strVal val="1+#ppt_h/2"/>
                                          </p:val>
                                        </p:tav>
                                        <p:tav tm="100000">
                                          <p:val>
                                            <p:strVal val="#ppt_y"/>
                                          </p:val>
                                        </p:tav>
                                      </p:tavLst>
                                    </p:anim>
                                  </p:childTnLst>
                                </p:cTn>
                              </p:par>
                              <p:par>
                                <p:cTn id="81" presetID="2" presetClass="entr" presetSubtype="4" fill="hold" grpId="0" nodeType="withEffect">
                                  <p:stCondLst>
                                    <p:cond delay="0"/>
                                  </p:stCondLst>
                                  <p:childTnLst>
                                    <p:set>
                                      <p:cBhvr>
                                        <p:cTn id="82" dur="1" fill="hold">
                                          <p:stCondLst>
                                            <p:cond delay="0"/>
                                          </p:stCondLst>
                                        </p:cTn>
                                        <p:tgtEl>
                                          <p:spTgt spid="3">
                                            <p:txEl>
                                              <p:pRg st="17" end="17"/>
                                            </p:txEl>
                                          </p:spTgt>
                                        </p:tgtEl>
                                        <p:attrNameLst>
                                          <p:attrName>style.visibility</p:attrName>
                                        </p:attrNameLst>
                                      </p:cBhvr>
                                      <p:to>
                                        <p:strVal val="visible"/>
                                      </p:to>
                                    </p:set>
                                    <p:anim calcmode="lin" valueType="num">
                                      <p:cBhvr additive="base">
                                        <p:cTn id="83" dur="500" fill="hold"/>
                                        <p:tgtEl>
                                          <p:spTgt spid="3">
                                            <p:txEl>
                                              <p:pRg st="17" end="17"/>
                                            </p:txEl>
                                          </p:spTgt>
                                        </p:tgtEl>
                                        <p:attrNameLst>
                                          <p:attrName>ppt_x</p:attrName>
                                        </p:attrNameLst>
                                      </p:cBhvr>
                                      <p:tavLst>
                                        <p:tav tm="0">
                                          <p:val>
                                            <p:strVal val="#ppt_x"/>
                                          </p:val>
                                        </p:tav>
                                        <p:tav tm="100000">
                                          <p:val>
                                            <p:strVal val="#ppt_x"/>
                                          </p:val>
                                        </p:tav>
                                      </p:tavLst>
                                    </p:anim>
                                    <p:anim calcmode="lin" valueType="num">
                                      <p:cBhvr additive="base">
                                        <p:cTn id="84" dur="500" fill="hold"/>
                                        <p:tgtEl>
                                          <p:spTgt spid="3">
                                            <p:txEl>
                                              <p:pRg st="17" end="17"/>
                                            </p:txEl>
                                          </p:spTgt>
                                        </p:tgtEl>
                                        <p:attrNameLst>
                                          <p:attrName>ppt_y</p:attrName>
                                        </p:attrNameLst>
                                      </p:cBhvr>
                                      <p:tavLst>
                                        <p:tav tm="0">
                                          <p:val>
                                            <p:strVal val="1+#ppt_h/2"/>
                                          </p:val>
                                        </p:tav>
                                        <p:tav tm="100000">
                                          <p:val>
                                            <p:strVal val="#ppt_y"/>
                                          </p:val>
                                        </p:tav>
                                      </p:tavLst>
                                    </p:anim>
                                  </p:childTnLst>
                                </p:cTn>
                              </p:par>
                              <p:par>
                                <p:cTn id="85" presetID="2" presetClass="entr" presetSubtype="4" fill="hold" grpId="0" nodeType="withEffect">
                                  <p:stCondLst>
                                    <p:cond delay="0"/>
                                  </p:stCondLst>
                                  <p:childTnLst>
                                    <p:set>
                                      <p:cBhvr>
                                        <p:cTn id="86" dur="1" fill="hold">
                                          <p:stCondLst>
                                            <p:cond delay="0"/>
                                          </p:stCondLst>
                                        </p:cTn>
                                        <p:tgtEl>
                                          <p:spTgt spid="3">
                                            <p:txEl>
                                              <p:pRg st="18" end="18"/>
                                            </p:txEl>
                                          </p:spTgt>
                                        </p:tgtEl>
                                        <p:attrNameLst>
                                          <p:attrName>style.visibility</p:attrName>
                                        </p:attrNameLst>
                                      </p:cBhvr>
                                      <p:to>
                                        <p:strVal val="visible"/>
                                      </p:to>
                                    </p:set>
                                    <p:anim calcmode="lin" valueType="num">
                                      <p:cBhvr additive="base">
                                        <p:cTn id="87" dur="500" fill="hold"/>
                                        <p:tgtEl>
                                          <p:spTgt spid="3">
                                            <p:txEl>
                                              <p:pRg st="18" end="18"/>
                                            </p:txEl>
                                          </p:spTgt>
                                        </p:tgtEl>
                                        <p:attrNameLst>
                                          <p:attrName>ppt_x</p:attrName>
                                        </p:attrNameLst>
                                      </p:cBhvr>
                                      <p:tavLst>
                                        <p:tav tm="0">
                                          <p:val>
                                            <p:strVal val="#ppt_x"/>
                                          </p:val>
                                        </p:tav>
                                        <p:tav tm="100000">
                                          <p:val>
                                            <p:strVal val="#ppt_x"/>
                                          </p:val>
                                        </p:tav>
                                      </p:tavLst>
                                    </p:anim>
                                    <p:anim calcmode="lin" valueType="num">
                                      <p:cBhvr additive="base">
                                        <p:cTn id="88" dur="500" fill="hold"/>
                                        <p:tgtEl>
                                          <p:spTgt spid="3">
                                            <p:txEl>
                                              <p:pRg st="18" end="18"/>
                                            </p:txEl>
                                          </p:spTgt>
                                        </p:tgtEl>
                                        <p:attrNameLst>
                                          <p:attrName>ppt_y</p:attrName>
                                        </p:attrNameLst>
                                      </p:cBhvr>
                                      <p:tavLst>
                                        <p:tav tm="0">
                                          <p:val>
                                            <p:strVal val="1+#ppt_h/2"/>
                                          </p:val>
                                        </p:tav>
                                        <p:tav tm="100000">
                                          <p:val>
                                            <p:strVal val="#ppt_y"/>
                                          </p:val>
                                        </p:tav>
                                      </p:tavLst>
                                    </p:anim>
                                  </p:childTnLst>
                                </p:cTn>
                              </p:par>
                              <p:par>
                                <p:cTn id="89" presetID="2" presetClass="entr" presetSubtype="4" fill="hold" grpId="0" nodeType="withEffect">
                                  <p:stCondLst>
                                    <p:cond delay="0"/>
                                  </p:stCondLst>
                                  <p:childTnLst>
                                    <p:set>
                                      <p:cBhvr>
                                        <p:cTn id="90" dur="1" fill="hold">
                                          <p:stCondLst>
                                            <p:cond delay="0"/>
                                          </p:stCondLst>
                                        </p:cTn>
                                        <p:tgtEl>
                                          <p:spTgt spid="3">
                                            <p:txEl>
                                              <p:pRg st="19" end="19"/>
                                            </p:txEl>
                                          </p:spTgt>
                                        </p:tgtEl>
                                        <p:attrNameLst>
                                          <p:attrName>style.visibility</p:attrName>
                                        </p:attrNameLst>
                                      </p:cBhvr>
                                      <p:to>
                                        <p:strVal val="visible"/>
                                      </p:to>
                                    </p:set>
                                    <p:anim calcmode="lin" valueType="num">
                                      <p:cBhvr additive="base">
                                        <p:cTn id="91" dur="500" fill="hold"/>
                                        <p:tgtEl>
                                          <p:spTgt spid="3">
                                            <p:txEl>
                                              <p:pRg st="19" end="19"/>
                                            </p:txEl>
                                          </p:spTgt>
                                        </p:tgtEl>
                                        <p:attrNameLst>
                                          <p:attrName>ppt_x</p:attrName>
                                        </p:attrNameLst>
                                      </p:cBhvr>
                                      <p:tavLst>
                                        <p:tav tm="0">
                                          <p:val>
                                            <p:strVal val="#ppt_x"/>
                                          </p:val>
                                        </p:tav>
                                        <p:tav tm="100000">
                                          <p:val>
                                            <p:strVal val="#ppt_x"/>
                                          </p:val>
                                        </p:tav>
                                      </p:tavLst>
                                    </p:anim>
                                    <p:anim calcmode="lin" valueType="num">
                                      <p:cBhvr additive="base">
                                        <p:cTn id="92" dur="500" fill="hold"/>
                                        <p:tgtEl>
                                          <p:spTgt spid="3">
                                            <p:txEl>
                                              <p:pRg st="19" end="19"/>
                                            </p:txEl>
                                          </p:spTgt>
                                        </p:tgtEl>
                                        <p:attrNameLst>
                                          <p:attrName>ppt_y</p:attrName>
                                        </p:attrNameLst>
                                      </p:cBhvr>
                                      <p:tavLst>
                                        <p:tav tm="0">
                                          <p:val>
                                            <p:strVal val="1+#ppt_h/2"/>
                                          </p:val>
                                        </p:tav>
                                        <p:tav tm="100000">
                                          <p:val>
                                            <p:strVal val="#ppt_y"/>
                                          </p:val>
                                        </p:tav>
                                      </p:tavLst>
                                    </p:anim>
                                  </p:childTnLst>
                                </p:cTn>
                              </p:par>
                              <p:par>
                                <p:cTn id="93" presetID="2" presetClass="entr" presetSubtype="4" fill="hold" grpId="0" nodeType="withEffect">
                                  <p:stCondLst>
                                    <p:cond delay="0"/>
                                  </p:stCondLst>
                                  <p:childTnLst>
                                    <p:set>
                                      <p:cBhvr>
                                        <p:cTn id="94" dur="1" fill="hold">
                                          <p:stCondLst>
                                            <p:cond delay="0"/>
                                          </p:stCondLst>
                                        </p:cTn>
                                        <p:tgtEl>
                                          <p:spTgt spid="3">
                                            <p:txEl>
                                              <p:pRg st="20" end="20"/>
                                            </p:txEl>
                                          </p:spTgt>
                                        </p:tgtEl>
                                        <p:attrNameLst>
                                          <p:attrName>style.visibility</p:attrName>
                                        </p:attrNameLst>
                                      </p:cBhvr>
                                      <p:to>
                                        <p:strVal val="visible"/>
                                      </p:to>
                                    </p:set>
                                    <p:anim calcmode="lin" valueType="num">
                                      <p:cBhvr additive="base">
                                        <p:cTn id="95" dur="500" fill="hold"/>
                                        <p:tgtEl>
                                          <p:spTgt spid="3">
                                            <p:txEl>
                                              <p:pRg st="20" end="20"/>
                                            </p:txEl>
                                          </p:spTgt>
                                        </p:tgtEl>
                                        <p:attrNameLst>
                                          <p:attrName>ppt_x</p:attrName>
                                        </p:attrNameLst>
                                      </p:cBhvr>
                                      <p:tavLst>
                                        <p:tav tm="0">
                                          <p:val>
                                            <p:strVal val="#ppt_x"/>
                                          </p:val>
                                        </p:tav>
                                        <p:tav tm="100000">
                                          <p:val>
                                            <p:strVal val="#ppt_x"/>
                                          </p:val>
                                        </p:tav>
                                      </p:tavLst>
                                    </p:anim>
                                    <p:anim calcmode="lin" valueType="num">
                                      <p:cBhvr additive="base">
                                        <p:cTn id="96" dur="500" fill="hold"/>
                                        <p:tgtEl>
                                          <p:spTgt spid="3">
                                            <p:txEl>
                                              <p:pRg st="20" end="20"/>
                                            </p:txEl>
                                          </p:spTgt>
                                        </p:tgtEl>
                                        <p:attrNameLst>
                                          <p:attrName>ppt_y</p:attrName>
                                        </p:attrNameLst>
                                      </p:cBhvr>
                                      <p:tavLst>
                                        <p:tav tm="0">
                                          <p:val>
                                            <p:strVal val="1+#ppt_h/2"/>
                                          </p:val>
                                        </p:tav>
                                        <p:tav tm="100000">
                                          <p:val>
                                            <p:strVal val="#ppt_y"/>
                                          </p:val>
                                        </p:tav>
                                      </p:tavLst>
                                    </p:anim>
                                  </p:childTnLst>
                                </p:cTn>
                              </p:par>
                              <p:par>
                                <p:cTn id="97" presetID="2" presetClass="entr" presetSubtype="4" fill="hold" grpId="0" nodeType="withEffect">
                                  <p:stCondLst>
                                    <p:cond delay="0"/>
                                  </p:stCondLst>
                                  <p:childTnLst>
                                    <p:set>
                                      <p:cBhvr>
                                        <p:cTn id="98" dur="1" fill="hold">
                                          <p:stCondLst>
                                            <p:cond delay="0"/>
                                          </p:stCondLst>
                                        </p:cTn>
                                        <p:tgtEl>
                                          <p:spTgt spid="3">
                                            <p:txEl>
                                              <p:pRg st="21" end="21"/>
                                            </p:txEl>
                                          </p:spTgt>
                                        </p:tgtEl>
                                        <p:attrNameLst>
                                          <p:attrName>style.visibility</p:attrName>
                                        </p:attrNameLst>
                                      </p:cBhvr>
                                      <p:to>
                                        <p:strVal val="visible"/>
                                      </p:to>
                                    </p:set>
                                    <p:anim calcmode="lin" valueType="num">
                                      <p:cBhvr additive="base">
                                        <p:cTn id="99" dur="500" fill="hold"/>
                                        <p:tgtEl>
                                          <p:spTgt spid="3">
                                            <p:txEl>
                                              <p:pRg st="21" end="21"/>
                                            </p:txEl>
                                          </p:spTgt>
                                        </p:tgtEl>
                                        <p:attrNameLst>
                                          <p:attrName>ppt_x</p:attrName>
                                        </p:attrNameLst>
                                      </p:cBhvr>
                                      <p:tavLst>
                                        <p:tav tm="0">
                                          <p:val>
                                            <p:strVal val="#ppt_x"/>
                                          </p:val>
                                        </p:tav>
                                        <p:tav tm="100000">
                                          <p:val>
                                            <p:strVal val="#ppt_x"/>
                                          </p:val>
                                        </p:tav>
                                      </p:tavLst>
                                    </p:anim>
                                    <p:anim calcmode="lin" valueType="num">
                                      <p:cBhvr additive="base">
                                        <p:cTn id="100" dur="500" fill="hold"/>
                                        <p:tgtEl>
                                          <p:spTgt spid="3">
                                            <p:txEl>
                                              <p:pRg st="21" end="21"/>
                                            </p:txEl>
                                          </p:spTgt>
                                        </p:tgtEl>
                                        <p:attrNameLst>
                                          <p:attrName>ppt_y</p:attrName>
                                        </p:attrNameLst>
                                      </p:cBhvr>
                                      <p:tavLst>
                                        <p:tav tm="0">
                                          <p:val>
                                            <p:strVal val="1+#ppt_h/2"/>
                                          </p:val>
                                        </p:tav>
                                        <p:tav tm="100000">
                                          <p:val>
                                            <p:strVal val="#ppt_y"/>
                                          </p:val>
                                        </p:tav>
                                      </p:tavLst>
                                    </p:anim>
                                  </p:childTnLst>
                                </p:cTn>
                              </p:par>
                              <p:par>
                                <p:cTn id="101" presetID="2" presetClass="entr" presetSubtype="4" fill="hold" grpId="0" nodeType="withEffect">
                                  <p:stCondLst>
                                    <p:cond delay="0"/>
                                  </p:stCondLst>
                                  <p:childTnLst>
                                    <p:set>
                                      <p:cBhvr>
                                        <p:cTn id="102" dur="1" fill="hold">
                                          <p:stCondLst>
                                            <p:cond delay="0"/>
                                          </p:stCondLst>
                                        </p:cTn>
                                        <p:tgtEl>
                                          <p:spTgt spid="3">
                                            <p:txEl>
                                              <p:pRg st="22" end="22"/>
                                            </p:txEl>
                                          </p:spTgt>
                                        </p:tgtEl>
                                        <p:attrNameLst>
                                          <p:attrName>style.visibility</p:attrName>
                                        </p:attrNameLst>
                                      </p:cBhvr>
                                      <p:to>
                                        <p:strVal val="visible"/>
                                      </p:to>
                                    </p:set>
                                    <p:anim calcmode="lin" valueType="num">
                                      <p:cBhvr additive="base">
                                        <p:cTn id="103" dur="500" fill="hold"/>
                                        <p:tgtEl>
                                          <p:spTgt spid="3">
                                            <p:txEl>
                                              <p:pRg st="22" end="22"/>
                                            </p:txEl>
                                          </p:spTgt>
                                        </p:tgtEl>
                                        <p:attrNameLst>
                                          <p:attrName>ppt_x</p:attrName>
                                        </p:attrNameLst>
                                      </p:cBhvr>
                                      <p:tavLst>
                                        <p:tav tm="0">
                                          <p:val>
                                            <p:strVal val="#ppt_x"/>
                                          </p:val>
                                        </p:tav>
                                        <p:tav tm="100000">
                                          <p:val>
                                            <p:strVal val="#ppt_x"/>
                                          </p:val>
                                        </p:tav>
                                      </p:tavLst>
                                    </p:anim>
                                    <p:anim calcmode="lin" valueType="num">
                                      <p:cBhvr additive="base">
                                        <p:cTn id="104" dur="500" fill="hold"/>
                                        <p:tgtEl>
                                          <p:spTgt spid="3">
                                            <p:txEl>
                                              <p:pRg st="22" end="22"/>
                                            </p:txEl>
                                          </p:spTgt>
                                        </p:tgtEl>
                                        <p:attrNameLst>
                                          <p:attrName>ppt_y</p:attrName>
                                        </p:attrNameLst>
                                      </p:cBhvr>
                                      <p:tavLst>
                                        <p:tav tm="0">
                                          <p:val>
                                            <p:strVal val="1+#ppt_h/2"/>
                                          </p:val>
                                        </p:tav>
                                        <p:tav tm="100000">
                                          <p:val>
                                            <p:strVal val="#ppt_y"/>
                                          </p:val>
                                        </p:tav>
                                      </p:tavLst>
                                    </p:anim>
                                  </p:childTnLst>
                                </p:cTn>
                              </p:par>
                              <p:par>
                                <p:cTn id="105" presetID="2" presetClass="entr" presetSubtype="4" fill="hold" grpId="0" nodeType="withEffect">
                                  <p:stCondLst>
                                    <p:cond delay="0"/>
                                  </p:stCondLst>
                                  <p:childTnLst>
                                    <p:set>
                                      <p:cBhvr>
                                        <p:cTn id="106" dur="1" fill="hold">
                                          <p:stCondLst>
                                            <p:cond delay="0"/>
                                          </p:stCondLst>
                                        </p:cTn>
                                        <p:tgtEl>
                                          <p:spTgt spid="3">
                                            <p:txEl>
                                              <p:pRg st="23" end="23"/>
                                            </p:txEl>
                                          </p:spTgt>
                                        </p:tgtEl>
                                        <p:attrNameLst>
                                          <p:attrName>style.visibility</p:attrName>
                                        </p:attrNameLst>
                                      </p:cBhvr>
                                      <p:to>
                                        <p:strVal val="visible"/>
                                      </p:to>
                                    </p:set>
                                    <p:anim calcmode="lin" valueType="num">
                                      <p:cBhvr additive="base">
                                        <p:cTn id="107" dur="500" fill="hold"/>
                                        <p:tgtEl>
                                          <p:spTgt spid="3">
                                            <p:txEl>
                                              <p:pRg st="23" end="23"/>
                                            </p:txEl>
                                          </p:spTgt>
                                        </p:tgtEl>
                                        <p:attrNameLst>
                                          <p:attrName>ppt_x</p:attrName>
                                        </p:attrNameLst>
                                      </p:cBhvr>
                                      <p:tavLst>
                                        <p:tav tm="0">
                                          <p:val>
                                            <p:strVal val="#ppt_x"/>
                                          </p:val>
                                        </p:tav>
                                        <p:tav tm="100000">
                                          <p:val>
                                            <p:strVal val="#ppt_x"/>
                                          </p:val>
                                        </p:tav>
                                      </p:tavLst>
                                    </p:anim>
                                    <p:anim calcmode="lin" valueType="num">
                                      <p:cBhvr additive="base">
                                        <p:cTn id="108" dur="500" fill="hold"/>
                                        <p:tgtEl>
                                          <p:spTgt spid="3">
                                            <p:txEl>
                                              <p:pRg st="23" end="23"/>
                                            </p:txEl>
                                          </p:spTgt>
                                        </p:tgtEl>
                                        <p:attrNameLst>
                                          <p:attrName>ppt_y</p:attrName>
                                        </p:attrNameLst>
                                      </p:cBhvr>
                                      <p:tavLst>
                                        <p:tav tm="0">
                                          <p:val>
                                            <p:strVal val="1+#ppt_h/2"/>
                                          </p:val>
                                        </p:tav>
                                        <p:tav tm="100000">
                                          <p:val>
                                            <p:strVal val="#ppt_y"/>
                                          </p:val>
                                        </p:tav>
                                      </p:tavLst>
                                    </p:anim>
                                  </p:childTnLst>
                                </p:cTn>
                              </p:par>
                              <p:par>
                                <p:cTn id="109" presetID="2" presetClass="entr" presetSubtype="4" fill="hold" grpId="0" nodeType="withEffect">
                                  <p:stCondLst>
                                    <p:cond delay="0"/>
                                  </p:stCondLst>
                                  <p:childTnLst>
                                    <p:set>
                                      <p:cBhvr>
                                        <p:cTn id="110" dur="1" fill="hold">
                                          <p:stCondLst>
                                            <p:cond delay="0"/>
                                          </p:stCondLst>
                                        </p:cTn>
                                        <p:tgtEl>
                                          <p:spTgt spid="3">
                                            <p:txEl>
                                              <p:pRg st="24" end="24"/>
                                            </p:txEl>
                                          </p:spTgt>
                                        </p:tgtEl>
                                        <p:attrNameLst>
                                          <p:attrName>style.visibility</p:attrName>
                                        </p:attrNameLst>
                                      </p:cBhvr>
                                      <p:to>
                                        <p:strVal val="visible"/>
                                      </p:to>
                                    </p:set>
                                    <p:anim calcmode="lin" valueType="num">
                                      <p:cBhvr additive="base">
                                        <p:cTn id="111" dur="500" fill="hold"/>
                                        <p:tgtEl>
                                          <p:spTgt spid="3">
                                            <p:txEl>
                                              <p:pRg st="24" end="24"/>
                                            </p:txEl>
                                          </p:spTgt>
                                        </p:tgtEl>
                                        <p:attrNameLst>
                                          <p:attrName>ppt_x</p:attrName>
                                        </p:attrNameLst>
                                      </p:cBhvr>
                                      <p:tavLst>
                                        <p:tav tm="0">
                                          <p:val>
                                            <p:strVal val="#ppt_x"/>
                                          </p:val>
                                        </p:tav>
                                        <p:tav tm="100000">
                                          <p:val>
                                            <p:strVal val="#ppt_x"/>
                                          </p:val>
                                        </p:tav>
                                      </p:tavLst>
                                    </p:anim>
                                    <p:anim calcmode="lin" valueType="num">
                                      <p:cBhvr additive="base">
                                        <p:cTn id="112" dur="500" fill="hold"/>
                                        <p:tgtEl>
                                          <p:spTgt spid="3">
                                            <p:txEl>
                                              <p:pRg st="24" end="24"/>
                                            </p:txEl>
                                          </p:spTgt>
                                        </p:tgtEl>
                                        <p:attrNameLst>
                                          <p:attrName>ppt_y</p:attrName>
                                        </p:attrNameLst>
                                      </p:cBhvr>
                                      <p:tavLst>
                                        <p:tav tm="0">
                                          <p:val>
                                            <p:strVal val="1+#ppt_h/2"/>
                                          </p:val>
                                        </p:tav>
                                        <p:tav tm="100000">
                                          <p:val>
                                            <p:strVal val="#ppt_y"/>
                                          </p:val>
                                        </p:tav>
                                      </p:tavLst>
                                    </p:anim>
                                  </p:childTnLst>
                                </p:cTn>
                              </p:par>
                              <p:par>
                                <p:cTn id="113" presetID="2" presetClass="entr" presetSubtype="4" fill="hold" grpId="0" nodeType="withEffect">
                                  <p:stCondLst>
                                    <p:cond delay="0"/>
                                  </p:stCondLst>
                                  <p:childTnLst>
                                    <p:set>
                                      <p:cBhvr>
                                        <p:cTn id="114" dur="1" fill="hold">
                                          <p:stCondLst>
                                            <p:cond delay="0"/>
                                          </p:stCondLst>
                                        </p:cTn>
                                        <p:tgtEl>
                                          <p:spTgt spid="3">
                                            <p:txEl>
                                              <p:pRg st="25" end="25"/>
                                            </p:txEl>
                                          </p:spTgt>
                                        </p:tgtEl>
                                        <p:attrNameLst>
                                          <p:attrName>style.visibility</p:attrName>
                                        </p:attrNameLst>
                                      </p:cBhvr>
                                      <p:to>
                                        <p:strVal val="visible"/>
                                      </p:to>
                                    </p:set>
                                    <p:anim calcmode="lin" valueType="num">
                                      <p:cBhvr additive="base">
                                        <p:cTn id="115" dur="500" fill="hold"/>
                                        <p:tgtEl>
                                          <p:spTgt spid="3">
                                            <p:txEl>
                                              <p:pRg st="25" end="25"/>
                                            </p:txEl>
                                          </p:spTgt>
                                        </p:tgtEl>
                                        <p:attrNameLst>
                                          <p:attrName>ppt_x</p:attrName>
                                        </p:attrNameLst>
                                      </p:cBhvr>
                                      <p:tavLst>
                                        <p:tav tm="0">
                                          <p:val>
                                            <p:strVal val="#ppt_x"/>
                                          </p:val>
                                        </p:tav>
                                        <p:tav tm="100000">
                                          <p:val>
                                            <p:strVal val="#ppt_x"/>
                                          </p:val>
                                        </p:tav>
                                      </p:tavLst>
                                    </p:anim>
                                    <p:anim calcmode="lin" valueType="num">
                                      <p:cBhvr additive="base">
                                        <p:cTn id="116" dur="500" fill="hold"/>
                                        <p:tgtEl>
                                          <p:spTgt spid="3">
                                            <p:txEl>
                                              <p:pRg st="25" end="25"/>
                                            </p:txEl>
                                          </p:spTgt>
                                        </p:tgtEl>
                                        <p:attrNameLst>
                                          <p:attrName>ppt_y</p:attrName>
                                        </p:attrNameLst>
                                      </p:cBhvr>
                                      <p:tavLst>
                                        <p:tav tm="0">
                                          <p:val>
                                            <p:strVal val="1+#ppt_h/2"/>
                                          </p:val>
                                        </p:tav>
                                        <p:tav tm="100000">
                                          <p:val>
                                            <p:strVal val="#ppt_y"/>
                                          </p:val>
                                        </p:tav>
                                      </p:tavLst>
                                    </p:anim>
                                  </p:childTnLst>
                                </p:cTn>
                              </p:par>
                            </p:childTnLst>
                          </p:cTn>
                        </p:par>
                      </p:childTnLst>
                    </p:cTn>
                  </p:par>
                  <p:par>
                    <p:cTn id="117" fill="hold">
                      <p:stCondLst>
                        <p:cond delay="indefinite"/>
                      </p:stCondLst>
                      <p:childTnLst>
                        <p:par>
                          <p:cTn id="118" fill="hold">
                            <p:stCondLst>
                              <p:cond delay="0"/>
                            </p:stCondLst>
                            <p:childTnLst>
                              <p:par>
                                <p:cTn id="119" presetID="2" presetClass="entr" presetSubtype="4" fill="hold" nodeType="clickEffect">
                                  <p:stCondLst>
                                    <p:cond delay="0"/>
                                  </p:stCondLst>
                                  <p:childTnLst>
                                    <p:set>
                                      <p:cBhvr>
                                        <p:cTn id="120" dur="1" fill="hold">
                                          <p:stCondLst>
                                            <p:cond delay="0"/>
                                          </p:stCondLst>
                                        </p:cTn>
                                        <p:tgtEl>
                                          <p:spTgt spid="8"/>
                                        </p:tgtEl>
                                        <p:attrNameLst>
                                          <p:attrName>style.visibility</p:attrName>
                                        </p:attrNameLst>
                                      </p:cBhvr>
                                      <p:to>
                                        <p:strVal val="visible"/>
                                      </p:to>
                                    </p:set>
                                    <p:anim calcmode="lin" valueType="num">
                                      <p:cBhvr additive="base">
                                        <p:cTn id="121" dur="500" fill="hold"/>
                                        <p:tgtEl>
                                          <p:spTgt spid="8"/>
                                        </p:tgtEl>
                                        <p:attrNameLst>
                                          <p:attrName>ppt_x</p:attrName>
                                        </p:attrNameLst>
                                      </p:cBhvr>
                                      <p:tavLst>
                                        <p:tav tm="0">
                                          <p:val>
                                            <p:strVal val="#ppt_x"/>
                                          </p:val>
                                        </p:tav>
                                        <p:tav tm="100000">
                                          <p:val>
                                            <p:strVal val="#ppt_x"/>
                                          </p:val>
                                        </p:tav>
                                      </p:tavLst>
                                    </p:anim>
                                    <p:anim calcmode="lin" valueType="num">
                                      <p:cBhvr additive="base">
                                        <p:cTn id="122" dur="500" fill="hold"/>
                                        <p:tgtEl>
                                          <p:spTgt spid="8"/>
                                        </p:tgtEl>
                                        <p:attrNameLst>
                                          <p:attrName>ppt_y</p:attrName>
                                        </p:attrNameLst>
                                      </p:cBhvr>
                                      <p:tavLst>
                                        <p:tav tm="0">
                                          <p:val>
                                            <p:strVal val="1+#ppt_h/2"/>
                                          </p:val>
                                        </p:tav>
                                        <p:tav tm="100000">
                                          <p:val>
                                            <p:strVal val="#ppt_y"/>
                                          </p:val>
                                        </p:tav>
                                      </p:tavLst>
                                    </p:anim>
                                  </p:childTnLst>
                                </p:cTn>
                              </p:par>
                              <p:par>
                                <p:cTn id="123" presetID="2" presetClass="entr" presetSubtype="4" fill="hold" grpId="0" nodeType="withEffect">
                                  <p:stCondLst>
                                    <p:cond delay="0"/>
                                  </p:stCondLst>
                                  <p:childTnLst>
                                    <p:set>
                                      <p:cBhvr>
                                        <p:cTn id="124" dur="1" fill="hold">
                                          <p:stCondLst>
                                            <p:cond delay="0"/>
                                          </p:stCondLst>
                                        </p:cTn>
                                        <p:tgtEl>
                                          <p:spTgt spid="5">
                                            <p:txEl>
                                              <p:pRg st="0" end="0"/>
                                            </p:txEl>
                                          </p:spTgt>
                                        </p:tgtEl>
                                        <p:attrNameLst>
                                          <p:attrName>style.visibility</p:attrName>
                                        </p:attrNameLst>
                                      </p:cBhvr>
                                      <p:to>
                                        <p:strVal val="visible"/>
                                      </p:to>
                                    </p:set>
                                    <p:anim calcmode="lin" valueType="num">
                                      <p:cBhvr additive="base">
                                        <p:cTn id="125"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26"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27" fill="hold">
                      <p:stCondLst>
                        <p:cond delay="indefinite"/>
                      </p:stCondLst>
                      <p:childTnLst>
                        <p:par>
                          <p:cTn id="128" fill="hold">
                            <p:stCondLst>
                              <p:cond delay="0"/>
                            </p:stCondLst>
                            <p:childTnLst>
                              <p:par>
                                <p:cTn id="129" presetID="2" presetClass="entr" presetSubtype="4" fill="hold" grpId="0" nodeType="clickEffect">
                                  <p:stCondLst>
                                    <p:cond delay="0"/>
                                  </p:stCondLst>
                                  <p:childTnLst>
                                    <p:set>
                                      <p:cBhvr>
                                        <p:cTn id="130" dur="1" fill="hold">
                                          <p:stCondLst>
                                            <p:cond delay="0"/>
                                          </p:stCondLst>
                                        </p:cTn>
                                        <p:tgtEl>
                                          <p:spTgt spid="5">
                                            <p:txEl>
                                              <p:pRg st="2" end="2"/>
                                            </p:txEl>
                                          </p:spTgt>
                                        </p:tgtEl>
                                        <p:attrNameLst>
                                          <p:attrName>style.visibility</p:attrName>
                                        </p:attrNameLst>
                                      </p:cBhvr>
                                      <p:to>
                                        <p:strVal val="visible"/>
                                      </p:to>
                                    </p:set>
                                    <p:anim calcmode="lin" valueType="num">
                                      <p:cBhvr additive="base">
                                        <p:cTn id="131"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32"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33" fill="hold">
                      <p:stCondLst>
                        <p:cond delay="indefinite"/>
                      </p:stCondLst>
                      <p:childTnLst>
                        <p:par>
                          <p:cTn id="134" fill="hold">
                            <p:stCondLst>
                              <p:cond delay="0"/>
                            </p:stCondLst>
                            <p:childTnLst>
                              <p:par>
                                <p:cTn id="135" presetID="2" presetClass="entr" presetSubtype="4" fill="hold" grpId="0" nodeType="clickEffect">
                                  <p:stCondLst>
                                    <p:cond delay="0"/>
                                  </p:stCondLst>
                                  <p:childTnLst>
                                    <p:set>
                                      <p:cBhvr>
                                        <p:cTn id="136" dur="1" fill="hold">
                                          <p:stCondLst>
                                            <p:cond delay="0"/>
                                          </p:stCondLst>
                                        </p:cTn>
                                        <p:tgtEl>
                                          <p:spTgt spid="5">
                                            <p:txEl>
                                              <p:pRg st="3" end="3"/>
                                            </p:txEl>
                                          </p:spTgt>
                                        </p:tgtEl>
                                        <p:attrNameLst>
                                          <p:attrName>style.visibility</p:attrName>
                                        </p:attrNameLst>
                                      </p:cBhvr>
                                      <p:to>
                                        <p:strVal val="visible"/>
                                      </p:to>
                                    </p:set>
                                    <p:anim calcmode="lin" valueType="num">
                                      <p:cBhvr additive="base">
                                        <p:cTn id="137"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138"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39" fill="hold">
                      <p:stCondLst>
                        <p:cond delay="indefinite"/>
                      </p:stCondLst>
                      <p:childTnLst>
                        <p:par>
                          <p:cTn id="140" fill="hold">
                            <p:stCondLst>
                              <p:cond delay="0"/>
                            </p:stCondLst>
                            <p:childTnLst>
                              <p:par>
                                <p:cTn id="141" presetID="2" presetClass="entr" presetSubtype="4" fill="hold" grpId="0" nodeType="clickEffect">
                                  <p:stCondLst>
                                    <p:cond delay="0"/>
                                  </p:stCondLst>
                                  <p:childTnLst>
                                    <p:set>
                                      <p:cBhvr>
                                        <p:cTn id="142" dur="1" fill="hold">
                                          <p:stCondLst>
                                            <p:cond delay="0"/>
                                          </p:stCondLst>
                                        </p:cTn>
                                        <p:tgtEl>
                                          <p:spTgt spid="5">
                                            <p:txEl>
                                              <p:pRg st="1" end="1"/>
                                            </p:txEl>
                                          </p:spTgt>
                                        </p:tgtEl>
                                        <p:attrNameLst>
                                          <p:attrName>style.visibility</p:attrName>
                                        </p:attrNameLst>
                                      </p:cBhvr>
                                      <p:to>
                                        <p:strVal val="visible"/>
                                      </p:to>
                                    </p:set>
                                    <p:anim calcmode="lin" valueType="num">
                                      <p:cBhvr additive="base">
                                        <p:cTn id="14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45" fill="hold">
                      <p:stCondLst>
                        <p:cond delay="indefinite"/>
                      </p:stCondLst>
                      <p:childTnLst>
                        <p:par>
                          <p:cTn id="146" fill="hold">
                            <p:stCondLst>
                              <p:cond delay="0"/>
                            </p:stCondLst>
                            <p:childTnLst>
                              <p:par>
                                <p:cTn id="147" presetID="2" presetClass="entr" presetSubtype="4" fill="hold" grpId="0" nodeType="clickEffect">
                                  <p:stCondLst>
                                    <p:cond delay="0"/>
                                  </p:stCondLst>
                                  <p:childTnLst>
                                    <p:set>
                                      <p:cBhvr>
                                        <p:cTn id="148" dur="1" fill="hold">
                                          <p:stCondLst>
                                            <p:cond delay="0"/>
                                          </p:stCondLst>
                                        </p:cTn>
                                        <p:tgtEl>
                                          <p:spTgt spid="5">
                                            <p:txEl>
                                              <p:pRg st="4" end="4"/>
                                            </p:txEl>
                                          </p:spTgt>
                                        </p:tgtEl>
                                        <p:attrNameLst>
                                          <p:attrName>style.visibility</p:attrName>
                                        </p:attrNameLst>
                                      </p:cBhvr>
                                      <p:to>
                                        <p:strVal val="visible"/>
                                      </p:to>
                                    </p:set>
                                    <p:anim calcmode="lin" valueType="num">
                                      <p:cBhvr additive="base">
                                        <p:cTn id="149"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150"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uiExpand="1" build="p"/>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lstStyle/>
          <a:p>
            <a:r>
              <a:rPr lang="tr-TR" dirty="0">
                <a:sym typeface="Wingdings" panose="05000000000000000000" pitchFamily="2" charset="2"/>
              </a:rPr>
              <a:t></a:t>
            </a:r>
            <a:r>
              <a:rPr lang="tr-TR" dirty="0"/>
              <a:t>  </a:t>
            </a:r>
            <a:r>
              <a:rPr lang="tr-TR" b="1" dirty="0" err="1">
                <a:latin typeface="Bell MT" panose="02020503060305020303" pitchFamily="18" charset="0"/>
              </a:rPr>
              <a:t>Check</a:t>
            </a:r>
            <a:r>
              <a:rPr lang="tr-TR" b="1" dirty="0">
                <a:latin typeface="Bell MT" panose="02020503060305020303" pitchFamily="18" charset="0"/>
              </a:rPr>
              <a:t> Point</a:t>
            </a:r>
            <a:endParaRPr lang="en-US" b="1" dirty="0">
              <a:latin typeface="Bell MT" panose="02020503060305020303" pitchFamily="18" charset="0"/>
            </a:endParaRPr>
          </a:p>
        </p:txBody>
      </p:sp>
      <p:sp>
        <p:nvSpPr>
          <p:cNvPr id="3" name="Content Placeholder 2"/>
          <p:cNvSpPr>
            <a:spLocks noGrp="1"/>
          </p:cNvSpPr>
          <p:nvPr>
            <p:ph idx="1"/>
          </p:nvPr>
        </p:nvSpPr>
        <p:spPr>
          <a:xfrm>
            <a:off x="685800" y="1657349"/>
            <a:ext cx="7772400" cy="4741863"/>
          </a:xfrm>
        </p:spPr>
        <p:txBody>
          <a:bodyPr>
            <a:normAutofit/>
          </a:bodyPr>
          <a:lstStyle/>
          <a:p>
            <a:r>
              <a:rPr lang="en-US" sz="2000" dirty="0">
                <a:latin typeface="Calibri" panose="020F0502020204030204" pitchFamily="34" charset="0"/>
                <a:cs typeface="Calibri" panose="020F0502020204030204" pitchFamily="34" charset="0"/>
              </a:rPr>
              <a:t>What is the hex number after E?</a:t>
            </a:r>
            <a:endParaRPr lang="tr-TR" sz="2000" dirty="0">
              <a:latin typeface="Calibri" panose="020F0502020204030204" pitchFamily="34" charset="0"/>
              <a:cs typeface="Calibri" panose="020F0502020204030204" pitchFamily="34" charset="0"/>
            </a:endParaRPr>
          </a:p>
          <a:p>
            <a:r>
              <a:rPr lang="en-US" sz="2000" dirty="0">
                <a:latin typeface="Calibri" panose="020F0502020204030204" pitchFamily="34" charset="0"/>
                <a:cs typeface="Calibri" panose="020F0502020204030204" pitchFamily="34" charset="0"/>
              </a:rPr>
              <a:t>What is the hex number after F?</a:t>
            </a:r>
            <a:br>
              <a:rPr lang="tr-TR" sz="2000" dirty="0">
                <a:latin typeface="Calibri" panose="020F0502020204030204" pitchFamily="34" charset="0"/>
                <a:cs typeface="Calibri" panose="020F0502020204030204" pitchFamily="34" charset="0"/>
              </a:rPr>
            </a:br>
            <a:endParaRPr lang="tr-TR" sz="2000" dirty="0">
              <a:latin typeface="Calibri" panose="020F0502020204030204" pitchFamily="34" charset="0"/>
              <a:cs typeface="Calibri" panose="020F0502020204030204" pitchFamily="34" charset="0"/>
            </a:endParaRPr>
          </a:p>
          <a:p>
            <a:pPr marL="0" indent="0">
              <a:buNone/>
            </a:pPr>
            <a:r>
              <a:rPr lang="tr-TR" sz="2000" b="1" dirty="0">
                <a:solidFill>
                  <a:srgbClr val="92D050"/>
                </a:solidFill>
                <a:latin typeface="Calibri" panose="020F0502020204030204" pitchFamily="34" charset="0"/>
                <a:cs typeface="Calibri" panose="020F0502020204030204" pitchFamily="34" charset="0"/>
              </a:rPr>
              <a:t>      &lt;--- ANSWER ---&gt;</a:t>
            </a:r>
          </a:p>
          <a:p>
            <a:r>
              <a:rPr lang="en-US" sz="1600" dirty="0">
                <a:solidFill>
                  <a:srgbClr val="0070C0"/>
                </a:solidFill>
                <a:latin typeface="Consolas" panose="020B0609020204030204" pitchFamily="49" charset="0"/>
                <a:cs typeface="Calibri" panose="020F0502020204030204" pitchFamily="34" charset="0"/>
              </a:rPr>
              <a:t>The hex number after E is F.</a:t>
            </a:r>
            <a:endParaRPr lang="tr-TR" sz="1600" dirty="0">
              <a:solidFill>
                <a:srgbClr val="0070C0"/>
              </a:solidFill>
              <a:latin typeface="Consolas" panose="020B0609020204030204" pitchFamily="49" charset="0"/>
              <a:cs typeface="Calibri" panose="020F0502020204030204" pitchFamily="34" charset="0"/>
            </a:endParaRPr>
          </a:p>
          <a:p>
            <a:r>
              <a:rPr lang="en-US" sz="1600" dirty="0">
                <a:solidFill>
                  <a:srgbClr val="0070C0"/>
                </a:solidFill>
                <a:latin typeface="Consolas" panose="020B0609020204030204" pitchFamily="49" charset="0"/>
                <a:cs typeface="Calibri" panose="020F0502020204030204" pitchFamily="34" charset="0"/>
              </a:rPr>
              <a:t>The hex number after F is 10.</a:t>
            </a:r>
            <a:endParaRPr lang="tr-TR" sz="1600" dirty="0">
              <a:solidFill>
                <a:srgbClr val="0070C0"/>
              </a:solidFill>
              <a:latin typeface="Consolas" panose="020B0609020204030204" pitchFamily="49" charset="0"/>
              <a:cs typeface="Calibri" panose="020F0502020204030204" pitchFamily="34" charset="0"/>
            </a:endParaRPr>
          </a:p>
        </p:txBody>
      </p:sp>
      <p:sp>
        <p:nvSpPr>
          <p:cNvPr id="4" name="Slide Number Placeholder 3"/>
          <p:cNvSpPr>
            <a:spLocks noGrp="1"/>
          </p:cNvSpPr>
          <p:nvPr>
            <p:ph type="sldNum" sz="quarter" idx="11"/>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2B4AF139-9E8A-44AE-81CA-17BD068C2507}" type="slidenum">
              <a:rPr kumimoji="0" lang="en-US"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Arial" panose="020B0604020202020204" pitchFamily="34" charset="0"/>
              </a:rPr>
              <a:pPr marL="0" marR="0" lvl="0" indent="0" algn="r" defTabSz="914400" rtl="0" eaLnBrk="0" fontAlgn="base" latinLnBrk="0" hangingPunct="0">
                <a:lnSpc>
                  <a:spcPct val="100000"/>
                </a:lnSpc>
                <a:spcBef>
                  <a:spcPct val="0"/>
                </a:spcBef>
                <a:spcAft>
                  <a:spcPct val="0"/>
                </a:spcAft>
                <a:buClrTx/>
                <a:buSzTx/>
                <a:buFontTx/>
                <a:buNone/>
                <a:tabLst/>
                <a:defRPr/>
              </a:pPr>
              <a:t>69</a:t>
            </a:fld>
            <a:endPar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21140544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1" end="1"/>
                                            </p:txEl>
                                          </p:spTgt>
                                        </p:tgtEl>
                                        <p:attrNameLst>
                                          <p:attrName>style.visibility</p:attrName>
                                        </p:attrNameLst>
                                      </p:cBhvr>
                                      <p:to>
                                        <p:strVal val="visible"/>
                                      </p:to>
                                    </p:set>
                                    <p:anim calcmode="lin" valueType="num">
                                      <p:cBhvr additive="base">
                                        <p:cTn id="25"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4">
            <a:extLst>
              <a:ext uri="{FF2B5EF4-FFF2-40B4-BE49-F238E27FC236}">
                <a16:creationId xmlns:a16="http://schemas.microsoft.com/office/drawing/2014/main" id="{A2AD6800-77C7-4AD0-87EB-DEDDF511241E}"/>
              </a:ext>
            </a:extLst>
          </p:cNvPr>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DFC04CF1-EDD2-40BF-9452-127C48F1EB44}" type="slidenum">
              <a:rPr lang="en-US" altLang="en-US" sz="1400"/>
              <a:pPr>
                <a:spcBef>
                  <a:spcPct val="0"/>
                </a:spcBef>
                <a:buClrTx/>
                <a:buSzTx/>
                <a:buFontTx/>
                <a:buNone/>
              </a:pPr>
              <a:t>7</a:t>
            </a:fld>
            <a:endParaRPr lang="en-US" altLang="en-US" sz="1400"/>
          </a:p>
        </p:txBody>
      </p:sp>
      <p:sp>
        <p:nvSpPr>
          <p:cNvPr id="11267" name="Rectangle 2">
            <a:extLst>
              <a:ext uri="{FF2B5EF4-FFF2-40B4-BE49-F238E27FC236}">
                <a16:creationId xmlns:a16="http://schemas.microsoft.com/office/drawing/2014/main" id="{C7FB4BA2-677E-42E6-9D12-1A119991DAAC}"/>
              </a:ext>
            </a:extLst>
          </p:cNvPr>
          <p:cNvSpPr>
            <a:spLocks noGrp="1" noChangeArrowheads="1"/>
          </p:cNvSpPr>
          <p:nvPr>
            <p:ph type="title"/>
          </p:nvPr>
        </p:nvSpPr>
        <p:spPr>
          <a:xfrm>
            <a:off x="685800" y="228600"/>
            <a:ext cx="7772400" cy="762000"/>
          </a:xfrm>
        </p:spPr>
        <p:txBody>
          <a:bodyPr/>
          <a:lstStyle/>
          <a:p>
            <a:r>
              <a:rPr lang="en-US" altLang="en-US"/>
              <a:t>Trace while Loop</a:t>
            </a:r>
          </a:p>
        </p:txBody>
      </p:sp>
      <p:sp>
        <p:nvSpPr>
          <p:cNvPr id="11268" name="Rectangle 4">
            <a:extLst>
              <a:ext uri="{FF2B5EF4-FFF2-40B4-BE49-F238E27FC236}">
                <a16:creationId xmlns:a16="http://schemas.microsoft.com/office/drawing/2014/main" id="{F50C051C-08A2-4C15-8B9B-CD26A66B43A4}"/>
              </a:ext>
            </a:extLst>
          </p:cNvPr>
          <p:cNvSpPr>
            <a:spLocks noChangeArrowheads="1"/>
          </p:cNvSpPr>
          <p:nvPr/>
        </p:nvSpPr>
        <p:spPr bwMode="auto">
          <a:xfrm>
            <a:off x="1824038" y="2166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1269" name="Rectangle 5">
            <a:extLst>
              <a:ext uri="{FF2B5EF4-FFF2-40B4-BE49-F238E27FC236}">
                <a16:creationId xmlns:a16="http://schemas.microsoft.com/office/drawing/2014/main" id="{D53A2503-2DCD-4EB9-AAC5-9C62E08900E5}"/>
              </a:ext>
            </a:extLst>
          </p:cNvPr>
          <p:cNvSpPr>
            <a:spLocks noChangeArrowheads="1"/>
          </p:cNvSpPr>
          <p:nvPr/>
        </p:nvSpPr>
        <p:spPr bwMode="auto">
          <a:xfrm>
            <a:off x="228600" y="1447800"/>
            <a:ext cx="5334000" cy="2492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90000"/>
              </a:lnSpc>
              <a:spcBef>
                <a:spcPct val="50000"/>
              </a:spcBef>
              <a:buClr>
                <a:schemeClr val="tx2"/>
              </a:buClr>
              <a:buSzPct val="75000"/>
              <a:buFont typeface="Monotype Sorts" pitchFamily="2" charset="2"/>
              <a:buNone/>
              <a:defRPr/>
            </a:pPr>
            <a:r>
              <a:rPr lang="en-US" dirty="0" err="1">
                <a:solidFill>
                  <a:schemeClr val="accent4"/>
                </a:solidFill>
                <a:cs typeface="Courier New" pitchFamily="49" charset="0"/>
              </a:rPr>
              <a:t>int</a:t>
            </a:r>
            <a:r>
              <a:rPr lang="en-US" dirty="0">
                <a:solidFill>
                  <a:schemeClr val="accent4"/>
                </a:solidFill>
                <a:cs typeface="Courier New" pitchFamily="49" charset="0"/>
              </a:rPr>
              <a:t> count = 0;</a:t>
            </a:r>
            <a:endParaRPr lang="en-US" dirty="0">
              <a:solidFill>
                <a:schemeClr val="accent4"/>
              </a:solidFill>
              <a:cs typeface="Times New Roman" pitchFamily="18" charset="0"/>
            </a:endParaRPr>
          </a:p>
          <a:p>
            <a:pPr>
              <a:lnSpc>
                <a:spcPct val="90000"/>
              </a:lnSpc>
              <a:spcBef>
                <a:spcPct val="50000"/>
              </a:spcBef>
              <a:buClr>
                <a:schemeClr val="tx2"/>
              </a:buClr>
              <a:buSzPct val="75000"/>
              <a:buFont typeface="Monotype Sorts" pitchFamily="2" charset="2"/>
              <a:buNone/>
              <a:defRPr/>
            </a:pPr>
            <a:r>
              <a:rPr lang="en-US" dirty="0">
                <a:solidFill>
                  <a:schemeClr val="accent4"/>
                </a:solidFill>
                <a:cs typeface="Courier New" pitchFamily="49" charset="0"/>
              </a:rPr>
              <a:t>while (count &lt; 2) {</a:t>
            </a:r>
            <a:endParaRPr lang="en-US" dirty="0">
              <a:solidFill>
                <a:schemeClr val="accent4"/>
              </a:solidFill>
              <a:cs typeface="Times New Roman" pitchFamily="18" charset="0"/>
            </a:endParaRPr>
          </a:p>
          <a:p>
            <a:pPr>
              <a:lnSpc>
                <a:spcPct val="90000"/>
              </a:lnSpc>
              <a:spcBef>
                <a:spcPct val="50000"/>
              </a:spcBef>
              <a:buClr>
                <a:schemeClr val="tx2"/>
              </a:buClr>
              <a:buSzPct val="75000"/>
              <a:buFont typeface="Monotype Sorts" pitchFamily="2" charset="2"/>
              <a:buNone/>
              <a:defRPr/>
            </a:pPr>
            <a:r>
              <a:rPr lang="en-US" dirty="0">
                <a:solidFill>
                  <a:schemeClr val="accent4"/>
                </a:solidFill>
                <a:cs typeface="Courier New" pitchFamily="49" charset="0"/>
              </a:rPr>
              <a:t>  </a:t>
            </a:r>
            <a:r>
              <a:rPr lang="en-US" dirty="0" err="1">
                <a:solidFill>
                  <a:schemeClr val="accent4"/>
                </a:solidFill>
                <a:cs typeface="Courier New" pitchFamily="49" charset="0"/>
              </a:rPr>
              <a:t>System.out.println</a:t>
            </a:r>
            <a:r>
              <a:rPr lang="en-US" dirty="0">
                <a:solidFill>
                  <a:schemeClr val="accent4"/>
                </a:solidFill>
                <a:cs typeface="Courier New" pitchFamily="49" charset="0"/>
              </a:rPr>
              <a:t>("Welcome to Java!");</a:t>
            </a:r>
            <a:endParaRPr lang="en-US" dirty="0">
              <a:solidFill>
                <a:schemeClr val="accent4"/>
              </a:solidFill>
              <a:cs typeface="Times New Roman" pitchFamily="18" charset="0"/>
            </a:endParaRPr>
          </a:p>
          <a:p>
            <a:pPr>
              <a:lnSpc>
                <a:spcPct val="90000"/>
              </a:lnSpc>
              <a:spcBef>
                <a:spcPct val="50000"/>
              </a:spcBef>
              <a:buClr>
                <a:schemeClr val="tx2"/>
              </a:buClr>
              <a:buSzPct val="75000"/>
              <a:buFont typeface="Monotype Sorts" pitchFamily="2" charset="2"/>
              <a:buNone/>
              <a:defRPr/>
            </a:pPr>
            <a:r>
              <a:rPr lang="en-US" dirty="0">
                <a:solidFill>
                  <a:schemeClr val="accent4"/>
                </a:solidFill>
                <a:cs typeface="Courier New" pitchFamily="49" charset="0"/>
              </a:rPr>
              <a:t>  count++;</a:t>
            </a:r>
            <a:endParaRPr lang="en-US" dirty="0">
              <a:solidFill>
                <a:schemeClr val="accent4"/>
              </a:solidFill>
              <a:cs typeface="Times New Roman" pitchFamily="18" charset="0"/>
            </a:endParaRPr>
          </a:p>
          <a:p>
            <a:pPr>
              <a:lnSpc>
                <a:spcPct val="90000"/>
              </a:lnSpc>
              <a:spcBef>
                <a:spcPct val="50000"/>
              </a:spcBef>
              <a:buClr>
                <a:schemeClr val="tx2"/>
              </a:buClr>
              <a:buSzPct val="75000"/>
              <a:buFont typeface="Monotype Sorts" pitchFamily="2" charset="2"/>
              <a:buNone/>
              <a:defRPr/>
            </a:pPr>
            <a:r>
              <a:rPr lang="en-US" dirty="0">
                <a:solidFill>
                  <a:schemeClr val="accent4"/>
                </a:solidFill>
                <a:cs typeface="Courier New" pitchFamily="49" charset="0"/>
              </a:rPr>
              <a:t>}</a:t>
            </a:r>
          </a:p>
        </p:txBody>
      </p:sp>
      <p:sp>
        <p:nvSpPr>
          <p:cNvPr id="11270" name="Rectangle 8">
            <a:extLst>
              <a:ext uri="{FF2B5EF4-FFF2-40B4-BE49-F238E27FC236}">
                <a16:creationId xmlns:a16="http://schemas.microsoft.com/office/drawing/2014/main" id="{024D4DC8-E45C-4912-AADA-E7059415910B}"/>
              </a:ext>
            </a:extLst>
          </p:cNvPr>
          <p:cNvSpPr>
            <a:spLocks noChangeArrowheads="1"/>
          </p:cNvSpPr>
          <p:nvPr/>
        </p:nvSpPr>
        <p:spPr bwMode="auto">
          <a:xfrm>
            <a:off x="1824038" y="2166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1271" name="Rectangle 10">
            <a:extLst>
              <a:ext uri="{FF2B5EF4-FFF2-40B4-BE49-F238E27FC236}">
                <a16:creationId xmlns:a16="http://schemas.microsoft.com/office/drawing/2014/main" id="{58E34969-238F-459F-ABEA-2B5985A4F9BA}"/>
              </a:ext>
            </a:extLst>
          </p:cNvPr>
          <p:cNvSpPr>
            <a:spLocks noChangeArrowheads="1"/>
          </p:cNvSpPr>
          <p:nvPr/>
        </p:nvSpPr>
        <p:spPr bwMode="auto">
          <a:xfrm>
            <a:off x="304800" y="1470025"/>
            <a:ext cx="5105400" cy="3841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1272" name="AutoShape 11">
            <a:extLst>
              <a:ext uri="{FF2B5EF4-FFF2-40B4-BE49-F238E27FC236}">
                <a16:creationId xmlns:a16="http://schemas.microsoft.com/office/drawing/2014/main" id="{9BFC7DEE-DC99-4984-96E8-B5DFC926E3BD}"/>
              </a:ext>
            </a:extLst>
          </p:cNvPr>
          <p:cNvSpPr>
            <a:spLocks noChangeArrowheads="1"/>
          </p:cNvSpPr>
          <p:nvPr/>
        </p:nvSpPr>
        <p:spPr bwMode="auto">
          <a:xfrm>
            <a:off x="5257800" y="1219200"/>
            <a:ext cx="3533775" cy="384175"/>
          </a:xfrm>
          <a:prstGeom prst="wedgeRoundRectCallout">
            <a:avLst>
              <a:gd name="adj1" fmla="val -114556"/>
              <a:gd name="adj2" fmla="val 71074"/>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t>Initialize count</a:t>
            </a:r>
          </a:p>
        </p:txBody>
      </p:sp>
      <p:sp>
        <p:nvSpPr>
          <p:cNvPr id="11273" name="Rectangle 12">
            <a:extLst>
              <a:ext uri="{FF2B5EF4-FFF2-40B4-BE49-F238E27FC236}">
                <a16:creationId xmlns:a16="http://schemas.microsoft.com/office/drawing/2014/main" id="{360EFDDB-1794-4725-929D-0A84954C6AAA}"/>
              </a:ext>
            </a:extLst>
          </p:cNvPr>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3060902040502070203" pitchFamily="66" charset="0"/>
              </a:rPr>
              <a:t>animation</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lstStyle/>
          <a:p>
            <a:r>
              <a:rPr lang="tr-TR" dirty="0">
                <a:sym typeface="Wingdings" panose="05000000000000000000" pitchFamily="2" charset="2"/>
              </a:rPr>
              <a:t></a:t>
            </a:r>
            <a:r>
              <a:rPr lang="tr-TR" dirty="0"/>
              <a:t>  </a:t>
            </a:r>
            <a:r>
              <a:rPr lang="tr-TR" b="1" dirty="0" err="1">
                <a:latin typeface="Bell MT" panose="02020503060305020303" pitchFamily="18" charset="0"/>
              </a:rPr>
              <a:t>Check</a:t>
            </a:r>
            <a:r>
              <a:rPr lang="tr-TR" b="1" dirty="0">
                <a:latin typeface="Bell MT" panose="02020503060305020303" pitchFamily="18" charset="0"/>
              </a:rPr>
              <a:t> Point</a:t>
            </a:r>
            <a:endParaRPr lang="en-US" b="1" dirty="0">
              <a:latin typeface="Bell MT" panose="02020503060305020303" pitchFamily="18" charset="0"/>
            </a:endParaRPr>
          </a:p>
        </p:txBody>
      </p:sp>
      <p:sp>
        <p:nvSpPr>
          <p:cNvPr id="3" name="Content Placeholder 2"/>
          <p:cNvSpPr>
            <a:spLocks noGrp="1"/>
          </p:cNvSpPr>
          <p:nvPr>
            <p:ph idx="1"/>
          </p:nvPr>
        </p:nvSpPr>
        <p:spPr>
          <a:xfrm>
            <a:off x="40210" y="1529107"/>
            <a:ext cx="5352886" cy="4741863"/>
          </a:xfrm>
        </p:spPr>
        <p:txBody>
          <a:bodyPr>
            <a:noAutofit/>
          </a:bodyPr>
          <a:lstStyle/>
          <a:p>
            <a:pPr marL="0" indent="0">
              <a:buNone/>
            </a:pPr>
            <a:r>
              <a:rPr lang="en-US" sz="1100" b="1" noProof="1">
                <a:latin typeface="Consolas" panose="020B0609020204030204" pitchFamily="49" charset="0"/>
                <a:cs typeface="Calibri" panose="020F0502020204030204" pitchFamily="34" charset="0"/>
              </a:rPr>
              <a:t> 1 import java.util.Scanner;</a:t>
            </a:r>
          </a:p>
          <a:p>
            <a:pPr marL="0" indent="0">
              <a:buNone/>
            </a:pPr>
            <a:r>
              <a:rPr lang="en-US" sz="1100" b="1" noProof="1">
                <a:latin typeface="Consolas" panose="020B0609020204030204" pitchFamily="49" charset="0"/>
                <a:cs typeface="Calibri" panose="020F0502020204030204" pitchFamily="34" charset="0"/>
              </a:rPr>
              <a:t> 3 public class Dec2Hex {</a:t>
            </a:r>
          </a:p>
          <a:p>
            <a:pPr marL="0" indent="0">
              <a:buNone/>
            </a:pPr>
            <a:r>
              <a:rPr lang="en-US" sz="1100" b="1" noProof="1">
                <a:latin typeface="Consolas" panose="020B0609020204030204" pitchFamily="49" charset="0"/>
                <a:cs typeface="Calibri" panose="020F0502020204030204" pitchFamily="34" charset="0"/>
              </a:rPr>
              <a:t> 4   /** Main method */</a:t>
            </a:r>
          </a:p>
          <a:p>
            <a:pPr marL="0" indent="0">
              <a:buNone/>
            </a:pPr>
            <a:r>
              <a:rPr lang="en-US" sz="1100" b="1" noProof="1">
                <a:latin typeface="Consolas" panose="020B0609020204030204" pitchFamily="49" charset="0"/>
                <a:cs typeface="Calibri" panose="020F0502020204030204" pitchFamily="34" charset="0"/>
              </a:rPr>
              <a:t> 5   public static void main(String[] args) {</a:t>
            </a:r>
          </a:p>
          <a:p>
            <a:pPr marL="0" indent="0">
              <a:buNone/>
            </a:pPr>
            <a:r>
              <a:rPr lang="en-US" sz="1100" b="1" noProof="1">
                <a:latin typeface="Consolas" panose="020B0609020204030204" pitchFamily="49" charset="0"/>
                <a:cs typeface="Calibri" panose="020F0502020204030204" pitchFamily="34" charset="0"/>
              </a:rPr>
              <a:t> 6     // Create a Scanner</a:t>
            </a:r>
          </a:p>
          <a:p>
            <a:pPr marL="0" indent="0">
              <a:buNone/>
            </a:pPr>
            <a:r>
              <a:rPr lang="en-US" sz="1100" b="1" noProof="1">
                <a:latin typeface="Consolas" panose="020B0609020204030204" pitchFamily="49" charset="0"/>
                <a:cs typeface="Calibri" panose="020F0502020204030204" pitchFamily="34" charset="0"/>
              </a:rPr>
              <a:t> 7     Scanner input = new Scanner(System.in);</a:t>
            </a:r>
          </a:p>
          <a:p>
            <a:pPr marL="0" indent="0">
              <a:buNone/>
            </a:pPr>
            <a:r>
              <a:rPr lang="en-US" sz="1100" b="1" noProof="1">
                <a:latin typeface="Consolas" panose="020B0609020204030204" pitchFamily="49" charset="0"/>
                <a:cs typeface="Calibri" panose="020F0502020204030204" pitchFamily="34" charset="0"/>
              </a:rPr>
              <a:t> 9     // Prompt the user to enter a decimal integer</a:t>
            </a:r>
          </a:p>
          <a:p>
            <a:pPr marL="0" indent="0">
              <a:buNone/>
            </a:pPr>
            <a:r>
              <a:rPr lang="en-US" sz="1100" b="1" noProof="1">
                <a:latin typeface="Consolas" panose="020B0609020204030204" pitchFamily="49" charset="0"/>
                <a:cs typeface="Calibri" panose="020F0502020204030204" pitchFamily="34" charset="0"/>
              </a:rPr>
              <a:t>10     System.out.print("Enter a decimal number: ");</a:t>
            </a:r>
          </a:p>
          <a:p>
            <a:pPr marL="0" indent="0">
              <a:buNone/>
            </a:pPr>
            <a:r>
              <a:rPr lang="en-US" sz="1100" b="1" noProof="1">
                <a:latin typeface="Consolas" panose="020B0609020204030204" pitchFamily="49" charset="0"/>
                <a:cs typeface="Calibri" panose="020F0502020204030204" pitchFamily="34" charset="0"/>
              </a:rPr>
              <a:t>11     int decimal = input.nextInt();</a:t>
            </a:r>
          </a:p>
          <a:p>
            <a:pPr marL="0" indent="0">
              <a:buNone/>
            </a:pPr>
            <a:r>
              <a:rPr lang="en-US" sz="1100" b="1" noProof="1">
                <a:latin typeface="Consolas" panose="020B0609020204030204" pitchFamily="49" charset="0"/>
                <a:cs typeface="Calibri" panose="020F0502020204030204" pitchFamily="34" charset="0"/>
              </a:rPr>
              <a:t>13     // Convert decimal to hex</a:t>
            </a:r>
          </a:p>
          <a:p>
            <a:pPr marL="0" indent="0">
              <a:buNone/>
            </a:pPr>
            <a:r>
              <a:rPr lang="en-US" sz="1100" b="1" noProof="1">
                <a:latin typeface="Consolas" panose="020B0609020204030204" pitchFamily="49" charset="0"/>
                <a:cs typeface="Calibri" panose="020F0502020204030204" pitchFamily="34" charset="0"/>
              </a:rPr>
              <a:t>14     String hex = "";</a:t>
            </a:r>
          </a:p>
          <a:p>
            <a:pPr marL="0" indent="0">
              <a:buNone/>
            </a:pPr>
            <a:r>
              <a:rPr lang="en-US" sz="1100" b="1" noProof="1">
                <a:latin typeface="Consolas" panose="020B0609020204030204" pitchFamily="49" charset="0"/>
                <a:cs typeface="Calibri" panose="020F0502020204030204" pitchFamily="34" charset="0"/>
              </a:rPr>
              <a:t>15</a:t>
            </a:r>
          </a:p>
          <a:p>
            <a:pPr marL="0" indent="0">
              <a:buNone/>
            </a:pPr>
            <a:r>
              <a:rPr lang="en-US" sz="1100" b="1" noProof="1">
                <a:latin typeface="Consolas" panose="020B0609020204030204" pitchFamily="49" charset="0"/>
                <a:cs typeface="Calibri" panose="020F0502020204030204" pitchFamily="34" charset="0"/>
              </a:rPr>
              <a:t>16     while (decimal != 0) {</a:t>
            </a:r>
          </a:p>
          <a:p>
            <a:pPr marL="0" indent="0">
              <a:buNone/>
            </a:pPr>
            <a:r>
              <a:rPr lang="en-US" sz="1100" b="1" noProof="1">
                <a:latin typeface="Consolas" panose="020B0609020204030204" pitchFamily="49" charset="0"/>
                <a:cs typeface="Calibri" panose="020F0502020204030204" pitchFamily="34" charset="0"/>
              </a:rPr>
              <a:t>17       int hexValue = decimal % 16;</a:t>
            </a:r>
          </a:p>
          <a:p>
            <a:pPr marL="0" indent="0">
              <a:buNone/>
            </a:pPr>
            <a:r>
              <a:rPr lang="en-US" sz="1100" b="1" noProof="1">
                <a:latin typeface="Consolas" panose="020B0609020204030204" pitchFamily="49" charset="0"/>
                <a:cs typeface="Calibri" panose="020F0502020204030204" pitchFamily="34" charset="0"/>
              </a:rPr>
              <a:t>18</a:t>
            </a:r>
          </a:p>
          <a:p>
            <a:pPr marL="0" indent="0">
              <a:buNone/>
            </a:pPr>
            <a:r>
              <a:rPr lang="en-US" sz="1100" b="1" noProof="1">
                <a:latin typeface="Consolas" panose="020B0609020204030204" pitchFamily="49" charset="0"/>
                <a:cs typeface="Calibri" panose="020F0502020204030204" pitchFamily="34" charset="0"/>
              </a:rPr>
              <a:t>19       // Convert a decimal value to a hex digit</a:t>
            </a:r>
          </a:p>
          <a:p>
            <a:pPr marL="0" indent="0">
              <a:buNone/>
            </a:pPr>
            <a:r>
              <a:rPr lang="en-US" sz="1100" b="1" noProof="1">
                <a:latin typeface="Consolas" panose="020B0609020204030204" pitchFamily="49" charset="0"/>
                <a:cs typeface="Calibri" panose="020F0502020204030204" pitchFamily="34" charset="0"/>
              </a:rPr>
              <a:t>20       char hexDigit = (hexValue &lt;= 9 &amp;&amp; hexValue &gt;= 0) ?</a:t>
            </a:r>
          </a:p>
          <a:p>
            <a:pPr marL="0" indent="0">
              <a:buNone/>
            </a:pPr>
            <a:r>
              <a:rPr lang="en-US" sz="1100" b="1" noProof="1">
                <a:latin typeface="Consolas" panose="020B0609020204030204" pitchFamily="49" charset="0"/>
                <a:cs typeface="Calibri" panose="020F0502020204030204" pitchFamily="34" charset="0"/>
              </a:rPr>
              <a:t>21         (char)(hexValue + '0') : (char)(hexValue - 10 + 'A');</a:t>
            </a:r>
          </a:p>
          <a:p>
            <a:pPr marL="0" indent="0">
              <a:buNone/>
            </a:pPr>
            <a:r>
              <a:rPr lang="en-US" sz="1100" b="1" noProof="1">
                <a:latin typeface="Consolas" panose="020B0609020204030204" pitchFamily="49" charset="0"/>
                <a:cs typeface="Calibri" panose="020F0502020204030204" pitchFamily="34" charset="0"/>
              </a:rPr>
              <a:t>22</a:t>
            </a:r>
          </a:p>
          <a:p>
            <a:pPr marL="0" indent="0">
              <a:buNone/>
            </a:pPr>
            <a:r>
              <a:rPr lang="en-US" sz="1100" b="1" noProof="1">
                <a:latin typeface="Consolas" panose="020B0609020204030204" pitchFamily="49" charset="0"/>
                <a:cs typeface="Calibri" panose="020F0502020204030204" pitchFamily="34" charset="0"/>
              </a:rPr>
              <a:t>23       hex = hexDigit + hex;</a:t>
            </a:r>
          </a:p>
          <a:p>
            <a:pPr marL="0" indent="0">
              <a:buNone/>
            </a:pPr>
            <a:r>
              <a:rPr lang="en-US" sz="1100" b="1" noProof="1">
                <a:latin typeface="Consolas" panose="020B0609020204030204" pitchFamily="49" charset="0"/>
                <a:cs typeface="Calibri" panose="020F0502020204030204" pitchFamily="34" charset="0"/>
              </a:rPr>
              <a:t>24       decimal = decimal / 16;</a:t>
            </a:r>
          </a:p>
          <a:p>
            <a:pPr marL="0" indent="0">
              <a:buNone/>
            </a:pPr>
            <a:r>
              <a:rPr lang="en-US" sz="1100" b="1" noProof="1">
                <a:latin typeface="Consolas" panose="020B0609020204030204" pitchFamily="49" charset="0"/>
                <a:cs typeface="Calibri" panose="020F0502020204030204" pitchFamily="34" charset="0"/>
              </a:rPr>
              <a:t>25     }</a:t>
            </a:r>
          </a:p>
          <a:p>
            <a:pPr marL="0" indent="0">
              <a:buNone/>
            </a:pPr>
            <a:r>
              <a:rPr lang="en-US" sz="1100" b="1" noProof="1">
                <a:latin typeface="Consolas" panose="020B0609020204030204" pitchFamily="49" charset="0"/>
                <a:cs typeface="Calibri" panose="020F0502020204030204" pitchFamily="34" charset="0"/>
              </a:rPr>
              <a:t>26</a:t>
            </a:r>
          </a:p>
          <a:p>
            <a:pPr marL="0" indent="0">
              <a:buNone/>
            </a:pPr>
            <a:r>
              <a:rPr lang="en-US" sz="1100" b="1" noProof="1">
                <a:latin typeface="Consolas" panose="020B0609020204030204" pitchFamily="49" charset="0"/>
                <a:cs typeface="Calibri" panose="020F0502020204030204" pitchFamily="34" charset="0"/>
              </a:rPr>
              <a:t>27     System.out.println("The hex number is " + hex);</a:t>
            </a:r>
          </a:p>
          <a:p>
            <a:pPr marL="0" indent="0">
              <a:buNone/>
            </a:pPr>
            <a:r>
              <a:rPr lang="en-US" sz="1100" b="1" noProof="1">
                <a:latin typeface="Consolas" panose="020B0609020204030204" pitchFamily="49" charset="0"/>
                <a:cs typeface="Calibri" panose="020F0502020204030204" pitchFamily="34" charset="0"/>
              </a:rPr>
              <a:t>28   }</a:t>
            </a:r>
          </a:p>
          <a:p>
            <a:pPr marL="0" indent="0">
              <a:buNone/>
            </a:pPr>
            <a:r>
              <a:rPr lang="en-US" sz="1100" b="1" noProof="1">
                <a:latin typeface="Consolas" panose="020B0609020204030204" pitchFamily="49" charset="0"/>
                <a:cs typeface="Calibri" panose="020F0502020204030204" pitchFamily="34" charset="0"/>
              </a:rPr>
              <a:t>29 }</a:t>
            </a:r>
            <a:endParaRPr lang="en-US" sz="1000" b="1" noProof="1">
              <a:solidFill>
                <a:srgbClr val="0070C0"/>
              </a:solidFill>
              <a:latin typeface="Consolas" panose="020B0609020204030204" pitchFamily="49" charset="0"/>
              <a:cs typeface="Calibri" panose="020F0502020204030204" pitchFamily="34" charset="0"/>
            </a:endParaRPr>
          </a:p>
        </p:txBody>
      </p:sp>
      <p:sp>
        <p:nvSpPr>
          <p:cNvPr id="4" name="Slide Number Placeholder 3"/>
          <p:cNvSpPr>
            <a:spLocks noGrp="1"/>
          </p:cNvSpPr>
          <p:nvPr>
            <p:ph type="sldNum" sz="quarter" idx="11"/>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2B4AF139-9E8A-44AE-81CA-17BD068C2507}" type="slidenum">
              <a:rPr kumimoji="0" lang="en-US"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Arial" panose="020B0604020202020204" pitchFamily="34" charset="0"/>
              </a:rPr>
              <a:pPr marL="0" marR="0" lvl="0" indent="0" algn="r" defTabSz="914400" rtl="0" eaLnBrk="0" fontAlgn="base" latinLnBrk="0" hangingPunct="0">
                <a:lnSpc>
                  <a:spcPct val="100000"/>
                </a:lnSpc>
                <a:spcBef>
                  <a:spcPct val="0"/>
                </a:spcBef>
                <a:spcAft>
                  <a:spcPct val="0"/>
                </a:spcAft>
                <a:buClrTx/>
                <a:buSzTx/>
                <a:buFontTx/>
                <a:buNone/>
                <a:tabLst/>
                <a:defRPr/>
              </a:pPr>
              <a:t>70</a:t>
            </a:fld>
            <a:endPar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5" name="Content Placeholder 2">
            <a:extLst>
              <a:ext uri="{FF2B5EF4-FFF2-40B4-BE49-F238E27FC236}">
                <a16:creationId xmlns:a16="http://schemas.microsoft.com/office/drawing/2014/main" id="{11E9CBC4-E910-4285-866D-E302FD10B390}"/>
              </a:ext>
            </a:extLst>
          </p:cNvPr>
          <p:cNvSpPr txBox="1">
            <a:spLocks/>
          </p:cNvSpPr>
          <p:nvPr/>
        </p:nvSpPr>
        <p:spPr bwMode="auto">
          <a:xfrm>
            <a:off x="4572001" y="1644322"/>
            <a:ext cx="4533596" cy="4741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noAutofit/>
          </a:bodyPr>
          <a:lstStyle>
            <a:lvl1pPr marL="342900" indent="-342900" algn="l" rtl="0" eaLnBrk="0" fontAlgn="base" hangingPunct="0">
              <a:spcBef>
                <a:spcPct val="20000"/>
              </a:spcBef>
              <a:spcAft>
                <a:spcPct val="0"/>
              </a:spcAft>
              <a:buClr>
                <a:schemeClr val="tx2"/>
              </a:buClr>
              <a:buSzPct val="75000"/>
              <a:buFont typeface="Monotype Sorts"/>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400" noProof="1">
                <a:latin typeface="Calibri" panose="020F0502020204030204" pitchFamily="34" charset="0"/>
                <a:cs typeface="Calibri" panose="020F0502020204030204" pitchFamily="34" charset="0"/>
              </a:rPr>
              <a:t>What will be the output if the input is 0?</a:t>
            </a:r>
            <a:r>
              <a:rPr lang="tr-TR" sz="1400" noProof="1">
                <a:latin typeface="Calibri" panose="020F0502020204030204" pitchFamily="34" charset="0"/>
                <a:cs typeface="Calibri" panose="020F0502020204030204" pitchFamily="34" charset="0"/>
              </a:rPr>
              <a:t> </a:t>
            </a:r>
            <a:r>
              <a:rPr lang="en-US" sz="1400" noProof="1">
                <a:latin typeface="Calibri" panose="020F0502020204030204" pitchFamily="34" charset="0"/>
                <a:cs typeface="Calibri" panose="020F0502020204030204" pitchFamily="34" charset="0"/>
              </a:rPr>
              <a:t>Revise line 27</a:t>
            </a:r>
            <a:r>
              <a:rPr lang="tr-TR" sz="1400" noProof="1">
                <a:latin typeface="Calibri" panose="020F0502020204030204" pitchFamily="34" charset="0"/>
                <a:cs typeface="Calibri" panose="020F0502020204030204" pitchFamily="34" charset="0"/>
              </a:rPr>
              <a:t> </a:t>
            </a:r>
            <a:r>
              <a:rPr lang="en-US" sz="1400" noProof="1">
                <a:latin typeface="Calibri" panose="020F0502020204030204" pitchFamily="34" charset="0"/>
                <a:cs typeface="Calibri" panose="020F0502020204030204" pitchFamily="34" charset="0"/>
              </a:rPr>
              <a:t>so that the program displays hex number 0 if the input decimal is 0.</a:t>
            </a:r>
            <a:br>
              <a:rPr lang="en-US" sz="1400" noProof="1">
                <a:latin typeface="Calibri" panose="020F0502020204030204" pitchFamily="34" charset="0"/>
                <a:cs typeface="Calibri" panose="020F0502020204030204" pitchFamily="34" charset="0"/>
              </a:rPr>
            </a:br>
            <a:endParaRPr lang="en-US" sz="600" noProof="1">
              <a:latin typeface="Calibri" panose="020F0502020204030204" pitchFamily="34" charset="0"/>
              <a:cs typeface="Calibri" panose="020F0502020204030204" pitchFamily="34" charset="0"/>
            </a:endParaRPr>
          </a:p>
          <a:p>
            <a:pPr marL="0" indent="0">
              <a:buFont typeface="Monotype Sorts"/>
              <a:buNone/>
            </a:pPr>
            <a:r>
              <a:rPr lang="en-US" sz="1400" b="1" noProof="1">
                <a:solidFill>
                  <a:srgbClr val="92D050"/>
                </a:solidFill>
                <a:latin typeface="Calibri" panose="020F0502020204030204" pitchFamily="34" charset="0"/>
                <a:cs typeface="Calibri" panose="020F0502020204030204" pitchFamily="34" charset="0"/>
              </a:rPr>
              <a:t>      &lt;--- ANSWER ---&gt;</a:t>
            </a:r>
          </a:p>
          <a:p>
            <a:r>
              <a:rPr lang="en-US" sz="1100" noProof="1">
                <a:solidFill>
                  <a:srgbClr val="0070C0"/>
                </a:solidFill>
                <a:latin typeface="Consolas" panose="020B0609020204030204" pitchFamily="49" charset="0"/>
                <a:cs typeface="Calibri" panose="020F0502020204030204" pitchFamily="34" charset="0"/>
              </a:rPr>
              <a:t>If the input is 0, the value in variable hex will be an empty string. This is an error. To fix it, use</a:t>
            </a:r>
            <a:br>
              <a:rPr lang="tr-TR" sz="1100" noProof="1">
                <a:solidFill>
                  <a:srgbClr val="0070C0"/>
                </a:solidFill>
                <a:latin typeface="Consolas" panose="020B0609020204030204" pitchFamily="49" charset="0"/>
                <a:cs typeface="Calibri" panose="020F0502020204030204" pitchFamily="34" charset="0"/>
              </a:rPr>
            </a:br>
            <a:br>
              <a:rPr lang="tr-TR" sz="1100" noProof="1">
                <a:solidFill>
                  <a:srgbClr val="0070C0"/>
                </a:solidFill>
                <a:latin typeface="Consolas" panose="020B0609020204030204" pitchFamily="49" charset="0"/>
                <a:cs typeface="Calibri" panose="020F0502020204030204" pitchFamily="34" charset="0"/>
              </a:rPr>
            </a:br>
            <a:r>
              <a:rPr lang="en-US" sz="1100" noProof="1">
                <a:solidFill>
                  <a:srgbClr val="0070C0"/>
                </a:solidFill>
                <a:latin typeface="Consolas" panose="020B0609020204030204" pitchFamily="49" charset="0"/>
                <a:cs typeface="Calibri" panose="020F0502020204030204" pitchFamily="34" charset="0"/>
              </a:rPr>
              <a:t>System.out.println("The hex number is " +</a:t>
            </a:r>
            <a:br>
              <a:rPr lang="tr-TR" sz="1100" noProof="1">
                <a:solidFill>
                  <a:srgbClr val="0070C0"/>
                </a:solidFill>
                <a:latin typeface="Consolas" panose="020B0609020204030204" pitchFamily="49" charset="0"/>
                <a:cs typeface="Calibri" panose="020F0502020204030204" pitchFamily="34" charset="0"/>
              </a:rPr>
            </a:br>
            <a:r>
              <a:rPr lang="tr-TR" sz="1100" noProof="1">
                <a:solidFill>
                  <a:srgbClr val="0070C0"/>
                </a:solidFill>
                <a:latin typeface="Consolas" panose="020B0609020204030204" pitchFamily="49" charset="0"/>
                <a:cs typeface="Calibri" panose="020F0502020204030204" pitchFamily="34" charset="0"/>
              </a:rPr>
              <a:t>  </a:t>
            </a:r>
            <a:r>
              <a:rPr lang="en-US" sz="1100" noProof="1">
                <a:solidFill>
                  <a:srgbClr val="0070C0"/>
                </a:solidFill>
                <a:latin typeface="Consolas" panose="020B0609020204030204" pitchFamily="49" charset="0"/>
                <a:cs typeface="Calibri" panose="020F0502020204030204" pitchFamily="34" charset="0"/>
              </a:rPr>
              <a:t>(hex.length() == 0 ? "0" : hex));</a:t>
            </a:r>
            <a:br>
              <a:rPr lang="tr-TR" sz="1100" noProof="1">
                <a:solidFill>
                  <a:srgbClr val="0070C0"/>
                </a:solidFill>
                <a:latin typeface="Consolas" panose="020B0609020204030204" pitchFamily="49" charset="0"/>
                <a:cs typeface="Calibri" panose="020F0502020204030204" pitchFamily="34" charset="0"/>
              </a:rPr>
            </a:br>
            <a:r>
              <a:rPr lang="tr-TR" sz="1100" noProof="1">
                <a:solidFill>
                  <a:srgbClr val="0070C0"/>
                </a:solidFill>
                <a:latin typeface="Consolas" panose="020B0609020204030204" pitchFamily="49" charset="0"/>
                <a:cs typeface="Calibri" panose="020F0502020204030204" pitchFamily="34" charset="0"/>
              </a:rPr>
              <a:t>&lt;--</a:t>
            </a:r>
            <a:r>
              <a:rPr lang="en-US" sz="1100" noProof="1">
                <a:solidFill>
                  <a:srgbClr val="0070C0"/>
                </a:solidFill>
                <a:latin typeface="Consolas" panose="020B0609020204030204" pitchFamily="49" charset="0"/>
                <a:cs typeface="Calibri" panose="020F0502020204030204" pitchFamily="34" charset="0"/>
              </a:rPr>
              <a:t>or</a:t>
            </a:r>
            <a:r>
              <a:rPr lang="tr-TR" sz="1100" noProof="1">
                <a:solidFill>
                  <a:srgbClr val="0070C0"/>
                </a:solidFill>
                <a:latin typeface="Consolas" panose="020B0609020204030204" pitchFamily="49" charset="0"/>
                <a:cs typeface="Calibri" panose="020F0502020204030204" pitchFamily="34" charset="0"/>
              </a:rPr>
              <a:t>--&gt;</a:t>
            </a:r>
            <a:br>
              <a:rPr lang="tr-TR" sz="1100" noProof="1">
                <a:solidFill>
                  <a:srgbClr val="0070C0"/>
                </a:solidFill>
                <a:latin typeface="Consolas" panose="020B0609020204030204" pitchFamily="49" charset="0"/>
                <a:cs typeface="Calibri" panose="020F0502020204030204" pitchFamily="34" charset="0"/>
              </a:rPr>
            </a:br>
            <a:r>
              <a:rPr lang="en-US" sz="1100" noProof="1">
                <a:solidFill>
                  <a:srgbClr val="0070C0"/>
                </a:solidFill>
                <a:latin typeface="Consolas" panose="020B0609020204030204" pitchFamily="49" charset="0"/>
                <a:cs typeface="Calibri" panose="020F0502020204030204" pitchFamily="34" charset="0"/>
              </a:rPr>
              <a:t>if (hex.length() == 0)</a:t>
            </a:r>
            <a:br>
              <a:rPr lang="tr-TR" sz="1100" noProof="1">
                <a:solidFill>
                  <a:srgbClr val="0070C0"/>
                </a:solidFill>
                <a:latin typeface="Consolas" panose="020B0609020204030204" pitchFamily="49" charset="0"/>
                <a:cs typeface="Calibri" panose="020F0502020204030204" pitchFamily="34" charset="0"/>
              </a:rPr>
            </a:br>
            <a:r>
              <a:rPr lang="en-US" sz="1100" noProof="1">
                <a:solidFill>
                  <a:srgbClr val="0070C0"/>
                </a:solidFill>
                <a:latin typeface="Consolas" panose="020B0609020204030204" pitchFamily="49" charset="0"/>
                <a:cs typeface="Calibri" panose="020F0502020204030204" pitchFamily="34" charset="0"/>
              </a:rPr>
              <a:t>  System.out.println("The hex number is 0");</a:t>
            </a:r>
            <a:br>
              <a:rPr lang="tr-TR" sz="1100" noProof="1">
                <a:solidFill>
                  <a:srgbClr val="0070C0"/>
                </a:solidFill>
                <a:latin typeface="Consolas" panose="020B0609020204030204" pitchFamily="49" charset="0"/>
                <a:cs typeface="Calibri" panose="020F0502020204030204" pitchFamily="34" charset="0"/>
              </a:rPr>
            </a:br>
            <a:r>
              <a:rPr lang="en-US" sz="1100" noProof="1">
                <a:solidFill>
                  <a:srgbClr val="0070C0"/>
                </a:solidFill>
                <a:latin typeface="Consolas" panose="020B0609020204030204" pitchFamily="49" charset="0"/>
                <a:cs typeface="Calibri" panose="020F0502020204030204" pitchFamily="34" charset="0"/>
              </a:rPr>
              <a:t>else</a:t>
            </a:r>
            <a:br>
              <a:rPr lang="tr-TR" sz="1100" noProof="1">
                <a:solidFill>
                  <a:srgbClr val="0070C0"/>
                </a:solidFill>
                <a:latin typeface="Consolas" panose="020B0609020204030204" pitchFamily="49" charset="0"/>
                <a:cs typeface="Calibri" panose="020F0502020204030204" pitchFamily="34" charset="0"/>
              </a:rPr>
            </a:br>
            <a:r>
              <a:rPr lang="en-US" sz="1100" noProof="1">
                <a:solidFill>
                  <a:srgbClr val="0070C0"/>
                </a:solidFill>
                <a:latin typeface="Consolas" panose="020B0609020204030204" pitchFamily="49" charset="0"/>
                <a:cs typeface="Calibri" panose="020F0502020204030204" pitchFamily="34" charset="0"/>
              </a:rPr>
              <a:t>  System.out.println("The hex number is " + hex);</a:t>
            </a:r>
          </a:p>
        </p:txBody>
      </p:sp>
      <p:cxnSp>
        <p:nvCxnSpPr>
          <p:cNvPr id="6" name="Straight Connector 5">
            <a:extLst>
              <a:ext uri="{FF2B5EF4-FFF2-40B4-BE49-F238E27FC236}">
                <a16:creationId xmlns:a16="http://schemas.microsoft.com/office/drawing/2014/main" id="{5602CDD0-B967-43BA-A377-45EFEC33A0E0}"/>
              </a:ext>
            </a:extLst>
          </p:cNvPr>
          <p:cNvCxnSpPr/>
          <p:nvPr/>
        </p:nvCxnSpPr>
        <p:spPr bwMode="auto">
          <a:xfrm>
            <a:off x="77354" y="1547155"/>
            <a:ext cx="0" cy="5220000"/>
          </a:xfrm>
          <a:prstGeom prst="line">
            <a:avLst/>
          </a:prstGeom>
          <a:ln>
            <a:solidFill>
              <a:srgbClr val="92D050"/>
            </a:solidFill>
            <a:headEnd type="none" w="sm" len="sm"/>
            <a:tailEnd type="none" w="sm" len="sm"/>
          </a:ln>
        </p:spPr>
        <p:style>
          <a:lnRef idx="3">
            <a:schemeClr val="dk1"/>
          </a:lnRef>
          <a:fillRef idx="0">
            <a:schemeClr val="dk1"/>
          </a:fillRef>
          <a:effectRef idx="2">
            <a:schemeClr val="dk1"/>
          </a:effectRef>
          <a:fontRef idx="minor">
            <a:schemeClr val="tx1"/>
          </a:fontRef>
        </p:style>
      </p:cxnSp>
      <p:cxnSp>
        <p:nvCxnSpPr>
          <p:cNvPr id="7" name="Straight Connector 6">
            <a:extLst>
              <a:ext uri="{FF2B5EF4-FFF2-40B4-BE49-F238E27FC236}">
                <a16:creationId xmlns:a16="http://schemas.microsoft.com/office/drawing/2014/main" id="{EFDB7B6C-6156-4323-883B-DA0BB3ECB068}"/>
              </a:ext>
            </a:extLst>
          </p:cNvPr>
          <p:cNvCxnSpPr>
            <a:cxnSpLocks/>
          </p:cNvCxnSpPr>
          <p:nvPr/>
        </p:nvCxnSpPr>
        <p:spPr bwMode="auto">
          <a:xfrm rot="16200000">
            <a:off x="2227340" y="-612844"/>
            <a:ext cx="0" cy="4320000"/>
          </a:xfrm>
          <a:prstGeom prst="line">
            <a:avLst/>
          </a:prstGeom>
          <a:ln>
            <a:solidFill>
              <a:srgbClr val="92D050"/>
            </a:solidFill>
            <a:headEnd type="none" w="sm" len="sm"/>
            <a:tailEnd type="none" w="sm" len="sm"/>
          </a:ln>
        </p:spPr>
        <p:style>
          <a:lnRef idx="3">
            <a:schemeClr val="dk1"/>
          </a:lnRef>
          <a:fillRef idx="0">
            <a:schemeClr val="dk1"/>
          </a:fillRef>
          <a:effectRef idx="2">
            <a:schemeClr val="dk1"/>
          </a:effectRef>
          <a:fontRef idx="minor">
            <a:schemeClr val="tx1"/>
          </a:fontRef>
        </p:style>
      </p:cxnSp>
      <p:cxnSp>
        <p:nvCxnSpPr>
          <p:cNvPr id="8" name="Straight Connector 7">
            <a:extLst>
              <a:ext uri="{FF2B5EF4-FFF2-40B4-BE49-F238E27FC236}">
                <a16:creationId xmlns:a16="http://schemas.microsoft.com/office/drawing/2014/main" id="{D518B13D-DDD0-4822-8775-18E3C7B2CDA0}"/>
              </a:ext>
            </a:extLst>
          </p:cNvPr>
          <p:cNvCxnSpPr/>
          <p:nvPr/>
        </p:nvCxnSpPr>
        <p:spPr bwMode="auto">
          <a:xfrm>
            <a:off x="4533595" y="1662370"/>
            <a:ext cx="0" cy="3024000"/>
          </a:xfrm>
          <a:prstGeom prst="line">
            <a:avLst/>
          </a:prstGeom>
          <a:ln>
            <a:solidFill>
              <a:srgbClr val="FF0000"/>
            </a:solidFill>
            <a:headEnd type="none" w="sm" len="sm"/>
            <a:tailEnd type="none" w="sm" len="sm"/>
          </a:ln>
        </p:spPr>
        <p:style>
          <a:lnRef idx="3">
            <a:schemeClr val="dk1"/>
          </a:lnRef>
          <a:fillRef idx="0">
            <a:schemeClr val="dk1"/>
          </a:fillRef>
          <a:effectRef idx="2">
            <a:schemeClr val="dk1"/>
          </a:effectRef>
          <a:fontRef idx="minor">
            <a:schemeClr val="tx1"/>
          </a:fontRef>
        </p:style>
      </p:cxnSp>
      <p:cxnSp>
        <p:nvCxnSpPr>
          <p:cNvPr id="9" name="Straight Connector 8">
            <a:extLst>
              <a:ext uri="{FF2B5EF4-FFF2-40B4-BE49-F238E27FC236}">
                <a16:creationId xmlns:a16="http://schemas.microsoft.com/office/drawing/2014/main" id="{15216E91-9693-46E0-AF12-8A82F3E36659}"/>
              </a:ext>
            </a:extLst>
          </p:cNvPr>
          <p:cNvCxnSpPr/>
          <p:nvPr/>
        </p:nvCxnSpPr>
        <p:spPr bwMode="auto">
          <a:xfrm>
            <a:off x="4533595" y="5310845"/>
            <a:ext cx="0" cy="1116000"/>
          </a:xfrm>
          <a:prstGeom prst="line">
            <a:avLst/>
          </a:prstGeom>
          <a:ln>
            <a:solidFill>
              <a:srgbClr val="FF0000"/>
            </a:solidFill>
            <a:headEnd type="none" w="sm" len="sm"/>
            <a:tailEnd type="none" w="sm" len="sm"/>
          </a:ln>
        </p:spPr>
        <p:style>
          <a:lnRef idx="3">
            <a:schemeClr val="dk1"/>
          </a:lnRef>
          <a:fillRef idx="0">
            <a:schemeClr val="dk1"/>
          </a:fillRef>
          <a:effectRef idx="2">
            <a:schemeClr val="dk1"/>
          </a:effectRef>
          <a:fontRef idx="minor">
            <a:schemeClr val="tx1"/>
          </a:fontRef>
        </p:style>
      </p:cxnSp>
      <p:cxnSp>
        <p:nvCxnSpPr>
          <p:cNvPr id="10" name="Straight Connector 9">
            <a:extLst>
              <a:ext uri="{FF2B5EF4-FFF2-40B4-BE49-F238E27FC236}">
                <a16:creationId xmlns:a16="http://schemas.microsoft.com/office/drawing/2014/main" id="{2C162406-3018-4C48-827E-7DD141BF2E47}"/>
              </a:ext>
            </a:extLst>
          </p:cNvPr>
          <p:cNvCxnSpPr/>
          <p:nvPr/>
        </p:nvCxnSpPr>
        <p:spPr bwMode="auto">
          <a:xfrm>
            <a:off x="5103320" y="4670660"/>
            <a:ext cx="0" cy="648000"/>
          </a:xfrm>
          <a:prstGeom prst="line">
            <a:avLst/>
          </a:prstGeom>
          <a:ln>
            <a:solidFill>
              <a:srgbClr val="FF0000"/>
            </a:solidFill>
            <a:headEnd type="none" w="sm" len="sm"/>
            <a:tailEnd type="none" w="sm" len="sm"/>
          </a:ln>
        </p:spPr>
        <p:style>
          <a:lnRef idx="3">
            <a:schemeClr val="dk1"/>
          </a:lnRef>
          <a:fillRef idx="0">
            <a:schemeClr val="dk1"/>
          </a:fillRef>
          <a:effectRef idx="2">
            <a:schemeClr val="dk1"/>
          </a:effectRef>
          <a:fontRef idx="minor">
            <a:schemeClr val="tx1"/>
          </a:fontRef>
        </p:style>
      </p:cxnSp>
      <p:cxnSp>
        <p:nvCxnSpPr>
          <p:cNvPr id="11" name="Straight Connector 10">
            <a:extLst>
              <a:ext uri="{FF2B5EF4-FFF2-40B4-BE49-F238E27FC236}">
                <a16:creationId xmlns:a16="http://schemas.microsoft.com/office/drawing/2014/main" id="{329D0F28-E8C5-4F1D-9C9E-82BA89E12F40}"/>
              </a:ext>
            </a:extLst>
          </p:cNvPr>
          <p:cNvCxnSpPr>
            <a:cxnSpLocks/>
          </p:cNvCxnSpPr>
          <p:nvPr/>
        </p:nvCxnSpPr>
        <p:spPr bwMode="auto">
          <a:xfrm rot="16200000">
            <a:off x="4821595" y="4389315"/>
            <a:ext cx="0" cy="576000"/>
          </a:xfrm>
          <a:prstGeom prst="line">
            <a:avLst/>
          </a:prstGeom>
          <a:ln>
            <a:solidFill>
              <a:srgbClr val="FF0000"/>
            </a:solidFill>
            <a:headEnd type="none" w="sm" len="sm"/>
            <a:tailEnd type="none" w="sm" len="sm"/>
          </a:ln>
        </p:spPr>
        <p:style>
          <a:lnRef idx="3">
            <a:schemeClr val="dk1"/>
          </a:lnRef>
          <a:fillRef idx="0">
            <a:schemeClr val="dk1"/>
          </a:fillRef>
          <a:effectRef idx="2">
            <a:schemeClr val="dk1"/>
          </a:effectRef>
          <a:fontRef idx="minor">
            <a:schemeClr val="tx1"/>
          </a:fontRef>
        </p:style>
      </p:cxnSp>
      <p:cxnSp>
        <p:nvCxnSpPr>
          <p:cNvPr id="12" name="Straight Connector 11">
            <a:extLst>
              <a:ext uri="{FF2B5EF4-FFF2-40B4-BE49-F238E27FC236}">
                <a16:creationId xmlns:a16="http://schemas.microsoft.com/office/drawing/2014/main" id="{4F1BD348-1D6D-4B8C-8285-D08F83024804}"/>
              </a:ext>
            </a:extLst>
          </p:cNvPr>
          <p:cNvCxnSpPr>
            <a:cxnSpLocks/>
          </p:cNvCxnSpPr>
          <p:nvPr/>
        </p:nvCxnSpPr>
        <p:spPr bwMode="auto">
          <a:xfrm rot="16200000">
            <a:off x="4821595" y="5029195"/>
            <a:ext cx="0" cy="576000"/>
          </a:xfrm>
          <a:prstGeom prst="line">
            <a:avLst/>
          </a:prstGeom>
          <a:ln>
            <a:solidFill>
              <a:srgbClr val="FF0000"/>
            </a:solidFill>
            <a:headEnd type="none" w="sm" len="sm"/>
            <a:tailEnd type="none" w="sm" len="sm"/>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474619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 calcmode="lin" valueType="num">
                                      <p:cBhvr additive="base">
                                        <p:cTn id="15"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0" end="0"/>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 calcmode="lin" valueType="num">
                                      <p:cBhvr additive="base">
                                        <p:cTn id="2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 calcmode="lin" valueType="num">
                                      <p:cBhvr additive="base">
                                        <p:cTn id="2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 calcmode="lin" valueType="num">
                                      <p:cBhvr additive="base">
                                        <p:cTn id="3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anim calcmode="lin" valueType="num">
                                      <p:cBhvr additive="base">
                                        <p:cTn id="3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6" end="6"/>
                                            </p:txEl>
                                          </p:spTgt>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7" end="7"/>
                                            </p:txEl>
                                          </p:spTgt>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 calcmode="lin" valueType="num">
                                      <p:cBhvr additive="base">
                                        <p:cTn id="4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8" end="8"/>
                                            </p:txEl>
                                          </p:spTgt>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3">
                                            <p:txEl>
                                              <p:pRg st="9" end="9"/>
                                            </p:txEl>
                                          </p:spTgt>
                                        </p:tgtEl>
                                        <p:attrNameLst>
                                          <p:attrName>style.visibility</p:attrName>
                                        </p:attrNameLst>
                                      </p:cBhvr>
                                      <p:to>
                                        <p:strVal val="visible"/>
                                      </p:to>
                                    </p:set>
                                    <p:anim calcmode="lin" valueType="num">
                                      <p:cBhvr additive="base">
                                        <p:cTn id="5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3">
                                            <p:txEl>
                                              <p:pRg st="9" end="9"/>
                                            </p:txEl>
                                          </p:spTgt>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3">
                                            <p:txEl>
                                              <p:pRg st="10" end="10"/>
                                            </p:txEl>
                                          </p:spTgt>
                                        </p:tgtEl>
                                        <p:attrNameLst>
                                          <p:attrName>style.visibility</p:attrName>
                                        </p:attrNameLst>
                                      </p:cBhvr>
                                      <p:to>
                                        <p:strVal val="visible"/>
                                      </p:to>
                                    </p:set>
                                    <p:anim calcmode="lin" valueType="num">
                                      <p:cBhvr additive="base">
                                        <p:cTn id="55"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3">
                                            <p:txEl>
                                              <p:pRg st="11" end="11"/>
                                            </p:txEl>
                                          </p:spTgt>
                                        </p:tgtEl>
                                        <p:attrNameLst>
                                          <p:attrName>style.visibility</p:attrName>
                                        </p:attrNameLst>
                                      </p:cBhvr>
                                      <p:to>
                                        <p:strVal val="visible"/>
                                      </p:to>
                                    </p:set>
                                    <p:anim calcmode="lin" valueType="num">
                                      <p:cBhvr additive="base">
                                        <p:cTn id="59"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3">
                                            <p:txEl>
                                              <p:pRg st="11" end="11"/>
                                            </p:txEl>
                                          </p:spTgt>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3">
                                            <p:txEl>
                                              <p:pRg st="12" end="12"/>
                                            </p:txEl>
                                          </p:spTgt>
                                        </p:tgtEl>
                                        <p:attrNameLst>
                                          <p:attrName>style.visibility</p:attrName>
                                        </p:attrNameLst>
                                      </p:cBhvr>
                                      <p:to>
                                        <p:strVal val="visible"/>
                                      </p:to>
                                    </p:set>
                                    <p:anim calcmode="lin" valueType="num">
                                      <p:cBhvr additive="base">
                                        <p:cTn id="63"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3">
                                            <p:txEl>
                                              <p:pRg st="12" end="12"/>
                                            </p:txEl>
                                          </p:spTgt>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3">
                                            <p:txEl>
                                              <p:pRg st="13" end="13"/>
                                            </p:txEl>
                                          </p:spTgt>
                                        </p:tgtEl>
                                        <p:attrNameLst>
                                          <p:attrName>style.visibility</p:attrName>
                                        </p:attrNameLst>
                                      </p:cBhvr>
                                      <p:to>
                                        <p:strVal val="visible"/>
                                      </p:to>
                                    </p:set>
                                    <p:anim calcmode="lin" valueType="num">
                                      <p:cBhvr additive="base">
                                        <p:cTn id="67"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3" end="13"/>
                                            </p:txEl>
                                          </p:spTgt>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3">
                                            <p:txEl>
                                              <p:pRg st="14" end="14"/>
                                            </p:txEl>
                                          </p:spTgt>
                                        </p:tgtEl>
                                        <p:attrNameLst>
                                          <p:attrName>style.visibility</p:attrName>
                                        </p:attrNameLst>
                                      </p:cBhvr>
                                      <p:to>
                                        <p:strVal val="visible"/>
                                      </p:to>
                                    </p:set>
                                    <p:anim calcmode="lin" valueType="num">
                                      <p:cBhvr additive="base">
                                        <p:cTn id="71" dur="500" fill="hold"/>
                                        <p:tgtEl>
                                          <p:spTgt spid="3">
                                            <p:txEl>
                                              <p:pRg st="14" end="14"/>
                                            </p:txEl>
                                          </p:spTgt>
                                        </p:tgtEl>
                                        <p:attrNameLst>
                                          <p:attrName>ppt_x</p:attrName>
                                        </p:attrNameLst>
                                      </p:cBhvr>
                                      <p:tavLst>
                                        <p:tav tm="0">
                                          <p:val>
                                            <p:strVal val="#ppt_x"/>
                                          </p:val>
                                        </p:tav>
                                        <p:tav tm="100000">
                                          <p:val>
                                            <p:strVal val="#ppt_x"/>
                                          </p:val>
                                        </p:tav>
                                      </p:tavLst>
                                    </p:anim>
                                    <p:anim calcmode="lin" valueType="num">
                                      <p:cBhvr additive="base">
                                        <p:cTn id="72" dur="500" fill="hold"/>
                                        <p:tgtEl>
                                          <p:spTgt spid="3">
                                            <p:txEl>
                                              <p:pRg st="14" end="14"/>
                                            </p:txEl>
                                          </p:spTgt>
                                        </p:tgtEl>
                                        <p:attrNameLst>
                                          <p:attrName>ppt_y</p:attrName>
                                        </p:attrNameLst>
                                      </p:cBhvr>
                                      <p:tavLst>
                                        <p:tav tm="0">
                                          <p:val>
                                            <p:strVal val="1+#ppt_h/2"/>
                                          </p:val>
                                        </p:tav>
                                        <p:tav tm="100000">
                                          <p:val>
                                            <p:strVal val="#ppt_y"/>
                                          </p:val>
                                        </p:tav>
                                      </p:tavLst>
                                    </p:anim>
                                  </p:childTnLst>
                                </p:cTn>
                              </p:par>
                              <p:par>
                                <p:cTn id="73" presetID="2" presetClass="entr" presetSubtype="4" fill="hold" grpId="0" nodeType="withEffect">
                                  <p:stCondLst>
                                    <p:cond delay="0"/>
                                  </p:stCondLst>
                                  <p:childTnLst>
                                    <p:set>
                                      <p:cBhvr>
                                        <p:cTn id="74" dur="1" fill="hold">
                                          <p:stCondLst>
                                            <p:cond delay="0"/>
                                          </p:stCondLst>
                                        </p:cTn>
                                        <p:tgtEl>
                                          <p:spTgt spid="3">
                                            <p:txEl>
                                              <p:pRg st="15" end="15"/>
                                            </p:txEl>
                                          </p:spTgt>
                                        </p:tgtEl>
                                        <p:attrNameLst>
                                          <p:attrName>style.visibility</p:attrName>
                                        </p:attrNameLst>
                                      </p:cBhvr>
                                      <p:to>
                                        <p:strVal val="visible"/>
                                      </p:to>
                                    </p:set>
                                    <p:anim calcmode="lin" valueType="num">
                                      <p:cBhvr additive="base">
                                        <p:cTn id="75" dur="500" fill="hold"/>
                                        <p:tgtEl>
                                          <p:spTgt spid="3">
                                            <p:txEl>
                                              <p:pRg st="15" end="15"/>
                                            </p:txEl>
                                          </p:spTgt>
                                        </p:tgtEl>
                                        <p:attrNameLst>
                                          <p:attrName>ppt_x</p:attrName>
                                        </p:attrNameLst>
                                      </p:cBhvr>
                                      <p:tavLst>
                                        <p:tav tm="0">
                                          <p:val>
                                            <p:strVal val="#ppt_x"/>
                                          </p:val>
                                        </p:tav>
                                        <p:tav tm="100000">
                                          <p:val>
                                            <p:strVal val="#ppt_x"/>
                                          </p:val>
                                        </p:tav>
                                      </p:tavLst>
                                    </p:anim>
                                    <p:anim calcmode="lin" valueType="num">
                                      <p:cBhvr additive="base">
                                        <p:cTn id="76" dur="500" fill="hold"/>
                                        <p:tgtEl>
                                          <p:spTgt spid="3">
                                            <p:txEl>
                                              <p:pRg st="15" end="15"/>
                                            </p:txEl>
                                          </p:spTgt>
                                        </p:tgtEl>
                                        <p:attrNameLst>
                                          <p:attrName>ppt_y</p:attrName>
                                        </p:attrNameLst>
                                      </p:cBhvr>
                                      <p:tavLst>
                                        <p:tav tm="0">
                                          <p:val>
                                            <p:strVal val="1+#ppt_h/2"/>
                                          </p:val>
                                        </p:tav>
                                        <p:tav tm="100000">
                                          <p:val>
                                            <p:strVal val="#ppt_y"/>
                                          </p:val>
                                        </p:tav>
                                      </p:tavLst>
                                    </p:anim>
                                  </p:childTnLst>
                                </p:cTn>
                              </p:par>
                              <p:par>
                                <p:cTn id="77" presetID="2" presetClass="entr" presetSubtype="4" fill="hold" grpId="0" nodeType="withEffect">
                                  <p:stCondLst>
                                    <p:cond delay="0"/>
                                  </p:stCondLst>
                                  <p:childTnLst>
                                    <p:set>
                                      <p:cBhvr>
                                        <p:cTn id="78" dur="1" fill="hold">
                                          <p:stCondLst>
                                            <p:cond delay="0"/>
                                          </p:stCondLst>
                                        </p:cTn>
                                        <p:tgtEl>
                                          <p:spTgt spid="3">
                                            <p:txEl>
                                              <p:pRg st="16" end="16"/>
                                            </p:txEl>
                                          </p:spTgt>
                                        </p:tgtEl>
                                        <p:attrNameLst>
                                          <p:attrName>style.visibility</p:attrName>
                                        </p:attrNameLst>
                                      </p:cBhvr>
                                      <p:to>
                                        <p:strVal val="visible"/>
                                      </p:to>
                                    </p:set>
                                    <p:anim calcmode="lin" valueType="num">
                                      <p:cBhvr additive="base">
                                        <p:cTn id="79" dur="500" fill="hold"/>
                                        <p:tgtEl>
                                          <p:spTgt spid="3">
                                            <p:txEl>
                                              <p:pRg st="16" end="16"/>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3">
                                            <p:txEl>
                                              <p:pRg st="16" end="16"/>
                                            </p:txEl>
                                          </p:spTgt>
                                        </p:tgtEl>
                                        <p:attrNameLst>
                                          <p:attrName>ppt_y</p:attrName>
                                        </p:attrNameLst>
                                      </p:cBhvr>
                                      <p:tavLst>
                                        <p:tav tm="0">
                                          <p:val>
                                            <p:strVal val="1+#ppt_h/2"/>
                                          </p:val>
                                        </p:tav>
                                        <p:tav tm="100000">
                                          <p:val>
                                            <p:strVal val="#ppt_y"/>
                                          </p:val>
                                        </p:tav>
                                      </p:tavLst>
                                    </p:anim>
                                  </p:childTnLst>
                                </p:cTn>
                              </p:par>
                              <p:par>
                                <p:cTn id="81" presetID="2" presetClass="entr" presetSubtype="4" fill="hold" grpId="0" nodeType="withEffect">
                                  <p:stCondLst>
                                    <p:cond delay="0"/>
                                  </p:stCondLst>
                                  <p:childTnLst>
                                    <p:set>
                                      <p:cBhvr>
                                        <p:cTn id="82" dur="1" fill="hold">
                                          <p:stCondLst>
                                            <p:cond delay="0"/>
                                          </p:stCondLst>
                                        </p:cTn>
                                        <p:tgtEl>
                                          <p:spTgt spid="3">
                                            <p:txEl>
                                              <p:pRg st="17" end="17"/>
                                            </p:txEl>
                                          </p:spTgt>
                                        </p:tgtEl>
                                        <p:attrNameLst>
                                          <p:attrName>style.visibility</p:attrName>
                                        </p:attrNameLst>
                                      </p:cBhvr>
                                      <p:to>
                                        <p:strVal val="visible"/>
                                      </p:to>
                                    </p:set>
                                    <p:anim calcmode="lin" valueType="num">
                                      <p:cBhvr additive="base">
                                        <p:cTn id="83" dur="500" fill="hold"/>
                                        <p:tgtEl>
                                          <p:spTgt spid="3">
                                            <p:txEl>
                                              <p:pRg st="17" end="17"/>
                                            </p:txEl>
                                          </p:spTgt>
                                        </p:tgtEl>
                                        <p:attrNameLst>
                                          <p:attrName>ppt_x</p:attrName>
                                        </p:attrNameLst>
                                      </p:cBhvr>
                                      <p:tavLst>
                                        <p:tav tm="0">
                                          <p:val>
                                            <p:strVal val="#ppt_x"/>
                                          </p:val>
                                        </p:tav>
                                        <p:tav tm="100000">
                                          <p:val>
                                            <p:strVal val="#ppt_x"/>
                                          </p:val>
                                        </p:tav>
                                      </p:tavLst>
                                    </p:anim>
                                    <p:anim calcmode="lin" valueType="num">
                                      <p:cBhvr additive="base">
                                        <p:cTn id="84" dur="500" fill="hold"/>
                                        <p:tgtEl>
                                          <p:spTgt spid="3">
                                            <p:txEl>
                                              <p:pRg st="17" end="17"/>
                                            </p:txEl>
                                          </p:spTgt>
                                        </p:tgtEl>
                                        <p:attrNameLst>
                                          <p:attrName>ppt_y</p:attrName>
                                        </p:attrNameLst>
                                      </p:cBhvr>
                                      <p:tavLst>
                                        <p:tav tm="0">
                                          <p:val>
                                            <p:strVal val="1+#ppt_h/2"/>
                                          </p:val>
                                        </p:tav>
                                        <p:tav tm="100000">
                                          <p:val>
                                            <p:strVal val="#ppt_y"/>
                                          </p:val>
                                        </p:tav>
                                      </p:tavLst>
                                    </p:anim>
                                  </p:childTnLst>
                                </p:cTn>
                              </p:par>
                              <p:par>
                                <p:cTn id="85" presetID="2" presetClass="entr" presetSubtype="4" fill="hold" grpId="0" nodeType="withEffect">
                                  <p:stCondLst>
                                    <p:cond delay="0"/>
                                  </p:stCondLst>
                                  <p:childTnLst>
                                    <p:set>
                                      <p:cBhvr>
                                        <p:cTn id="86" dur="1" fill="hold">
                                          <p:stCondLst>
                                            <p:cond delay="0"/>
                                          </p:stCondLst>
                                        </p:cTn>
                                        <p:tgtEl>
                                          <p:spTgt spid="3">
                                            <p:txEl>
                                              <p:pRg st="18" end="18"/>
                                            </p:txEl>
                                          </p:spTgt>
                                        </p:tgtEl>
                                        <p:attrNameLst>
                                          <p:attrName>style.visibility</p:attrName>
                                        </p:attrNameLst>
                                      </p:cBhvr>
                                      <p:to>
                                        <p:strVal val="visible"/>
                                      </p:to>
                                    </p:set>
                                    <p:anim calcmode="lin" valueType="num">
                                      <p:cBhvr additive="base">
                                        <p:cTn id="87" dur="500" fill="hold"/>
                                        <p:tgtEl>
                                          <p:spTgt spid="3">
                                            <p:txEl>
                                              <p:pRg st="18" end="18"/>
                                            </p:txEl>
                                          </p:spTgt>
                                        </p:tgtEl>
                                        <p:attrNameLst>
                                          <p:attrName>ppt_x</p:attrName>
                                        </p:attrNameLst>
                                      </p:cBhvr>
                                      <p:tavLst>
                                        <p:tav tm="0">
                                          <p:val>
                                            <p:strVal val="#ppt_x"/>
                                          </p:val>
                                        </p:tav>
                                        <p:tav tm="100000">
                                          <p:val>
                                            <p:strVal val="#ppt_x"/>
                                          </p:val>
                                        </p:tav>
                                      </p:tavLst>
                                    </p:anim>
                                    <p:anim calcmode="lin" valueType="num">
                                      <p:cBhvr additive="base">
                                        <p:cTn id="88" dur="500" fill="hold"/>
                                        <p:tgtEl>
                                          <p:spTgt spid="3">
                                            <p:txEl>
                                              <p:pRg st="18" end="18"/>
                                            </p:txEl>
                                          </p:spTgt>
                                        </p:tgtEl>
                                        <p:attrNameLst>
                                          <p:attrName>ppt_y</p:attrName>
                                        </p:attrNameLst>
                                      </p:cBhvr>
                                      <p:tavLst>
                                        <p:tav tm="0">
                                          <p:val>
                                            <p:strVal val="1+#ppt_h/2"/>
                                          </p:val>
                                        </p:tav>
                                        <p:tav tm="100000">
                                          <p:val>
                                            <p:strVal val="#ppt_y"/>
                                          </p:val>
                                        </p:tav>
                                      </p:tavLst>
                                    </p:anim>
                                  </p:childTnLst>
                                </p:cTn>
                              </p:par>
                              <p:par>
                                <p:cTn id="89" presetID="2" presetClass="entr" presetSubtype="4" fill="hold" grpId="0" nodeType="withEffect">
                                  <p:stCondLst>
                                    <p:cond delay="0"/>
                                  </p:stCondLst>
                                  <p:childTnLst>
                                    <p:set>
                                      <p:cBhvr>
                                        <p:cTn id="90" dur="1" fill="hold">
                                          <p:stCondLst>
                                            <p:cond delay="0"/>
                                          </p:stCondLst>
                                        </p:cTn>
                                        <p:tgtEl>
                                          <p:spTgt spid="3">
                                            <p:txEl>
                                              <p:pRg st="19" end="19"/>
                                            </p:txEl>
                                          </p:spTgt>
                                        </p:tgtEl>
                                        <p:attrNameLst>
                                          <p:attrName>style.visibility</p:attrName>
                                        </p:attrNameLst>
                                      </p:cBhvr>
                                      <p:to>
                                        <p:strVal val="visible"/>
                                      </p:to>
                                    </p:set>
                                    <p:anim calcmode="lin" valueType="num">
                                      <p:cBhvr additive="base">
                                        <p:cTn id="91" dur="500" fill="hold"/>
                                        <p:tgtEl>
                                          <p:spTgt spid="3">
                                            <p:txEl>
                                              <p:pRg st="19" end="19"/>
                                            </p:txEl>
                                          </p:spTgt>
                                        </p:tgtEl>
                                        <p:attrNameLst>
                                          <p:attrName>ppt_x</p:attrName>
                                        </p:attrNameLst>
                                      </p:cBhvr>
                                      <p:tavLst>
                                        <p:tav tm="0">
                                          <p:val>
                                            <p:strVal val="#ppt_x"/>
                                          </p:val>
                                        </p:tav>
                                        <p:tav tm="100000">
                                          <p:val>
                                            <p:strVal val="#ppt_x"/>
                                          </p:val>
                                        </p:tav>
                                      </p:tavLst>
                                    </p:anim>
                                    <p:anim calcmode="lin" valueType="num">
                                      <p:cBhvr additive="base">
                                        <p:cTn id="92" dur="500" fill="hold"/>
                                        <p:tgtEl>
                                          <p:spTgt spid="3">
                                            <p:txEl>
                                              <p:pRg st="19" end="19"/>
                                            </p:txEl>
                                          </p:spTgt>
                                        </p:tgtEl>
                                        <p:attrNameLst>
                                          <p:attrName>ppt_y</p:attrName>
                                        </p:attrNameLst>
                                      </p:cBhvr>
                                      <p:tavLst>
                                        <p:tav tm="0">
                                          <p:val>
                                            <p:strVal val="1+#ppt_h/2"/>
                                          </p:val>
                                        </p:tav>
                                        <p:tav tm="100000">
                                          <p:val>
                                            <p:strVal val="#ppt_y"/>
                                          </p:val>
                                        </p:tav>
                                      </p:tavLst>
                                    </p:anim>
                                  </p:childTnLst>
                                </p:cTn>
                              </p:par>
                              <p:par>
                                <p:cTn id="93" presetID="2" presetClass="entr" presetSubtype="4" fill="hold" grpId="0" nodeType="withEffect">
                                  <p:stCondLst>
                                    <p:cond delay="0"/>
                                  </p:stCondLst>
                                  <p:childTnLst>
                                    <p:set>
                                      <p:cBhvr>
                                        <p:cTn id="94" dur="1" fill="hold">
                                          <p:stCondLst>
                                            <p:cond delay="0"/>
                                          </p:stCondLst>
                                        </p:cTn>
                                        <p:tgtEl>
                                          <p:spTgt spid="3">
                                            <p:txEl>
                                              <p:pRg st="20" end="20"/>
                                            </p:txEl>
                                          </p:spTgt>
                                        </p:tgtEl>
                                        <p:attrNameLst>
                                          <p:attrName>style.visibility</p:attrName>
                                        </p:attrNameLst>
                                      </p:cBhvr>
                                      <p:to>
                                        <p:strVal val="visible"/>
                                      </p:to>
                                    </p:set>
                                    <p:anim calcmode="lin" valueType="num">
                                      <p:cBhvr additive="base">
                                        <p:cTn id="95" dur="500" fill="hold"/>
                                        <p:tgtEl>
                                          <p:spTgt spid="3">
                                            <p:txEl>
                                              <p:pRg st="20" end="20"/>
                                            </p:txEl>
                                          </p:spTgt>
                                        </p:tgtEl>
                                        <p:attrNameLst>
                                          <p:attrName>ppt_x</p:attrName>
                                        </p:attrNameLst>
                                      </p:cBhvr>
                                      <p:tavLst>
                                        <p:tav tm="0">
                                          <p:val>
                                            <p:strVal val="#ppt_x"/>
                                          </p:val>
                                        </p:tav>
                                        <p:tav tm="100000">
                                          <p:val>
                                            <p:strVal val="#ppt_x"/>
                                          </p:val>
                                        </p:tav>
                                      </p:tavLst>
                                    </p:anim>
                                    <p:anim calcmode="lin" valueType="num">
                                      <p:cBhvr additive="base">
                                        <p:cTn id="96" dur="500" fill="hold"/>
                                        <p:tgtEl>
                                          <p:spTgt spid="3">
                                            <p:txEl>
                                              <p:pRg st="20" end="20"/>
                                            </p:txEl>
                                          </p:spTgt>
                                        </p:tgtEl>
                                        <p:attrNameLst>
                                          <p:attrName>ppt_y</p:attrName>
                                        </p:attrNameLst>
                                      </p:cBhvr>
                                      <p:tavLst>
                                        <p:tav tm="0">
                                          <p:val>
                                            <p:strVal val="1+#ppt_h/2"/>
                                          </p:val>
                                        </p:tav>
                                        <p:tav tm="100000">
                                          <p:val>
                                            <p:strVal val="#ppt_y"/>
                                          </p:val>
                                        </p:tav>
                                      </p:tavLst>
                                    </p:anim>
                                  </p:childTnLst>
                                </p:cTn>
                              </p:par>
                              <p:par>
                                <p:cTn id="97" presetID="2" presetClass="entr" presetSubtype="4" fill="hold" grpId="0" nodeType="withEffect">
                                  <p:stCondLst>
                                    <p:cond delay="0"/>
                                  </p:stCondLst>
                                  <p:childTnLst>
                                    <p:set>
                                      <p:cBhvr>
                                        <p:cTn id="98" dur="1" fill="hold">
                                          <p:stCondLst>
                                            <p:cond delay="0"/>
                                          </p:stCondLst>
                                        </p:cTn>
                                        <p:tgtEl>
                                          <p:spTgt spid="3">
                                            <p:txEl>
                                              <p:pRg st="21" end="21"/>
                                            </p:txEl>
                                          </p:spTgt>
                                        </p:tgtEl>
                                        <p:attrNameLst>
                                          <p:attrName>style.visibility</p:attrName>
                                        </p:attrNameLst>
                                      </p:cBhvr>
                                      <p:to>
                                        <p:strVal val="visible"/>
                                      </p:to>
                                    </p:set>
                                    <p:anim calcmode="lin" valueType="num">
                                      <p:cBhvr additive="base">
                                        <p:cTn id="99" dur="500" fill="hold"/>
                                        <p:tgtEl>
                                          <p:spTgt spid="3">
                                            <p:txEl>
                                              <p:pRg st="21" end="21"/>
                                            </p:txEl>
                                          </p:spTgt>
                                        </p:tgtEl>
                                        <p:attrNameLst>
                                          <p:attrName>ppt_x</p:attrName>
                                        </p:attrNameLst>
                                      </p:cBhvr>
                                      <p:tavLst>
                                        <p:tav tm="0">
                                          <p:val>
                                            <p:strVal val="#ppt_x"/>
                                          </p:val>
                                        </p:tav>
                                        <p:tav tm="100000">
                                          <p:val>
                                            <p:strVal val="#ppt_x"/>
                                          </p:val>
                                        </p:tav>
                                      </p:tavLst>
                                    </p:anim>
                                    <p:anim calcmode="lin" valueType="num">
                                      <p:cBhvr additive="base">
                                        <p:cTn id="100" dur="500" fill="hold"/>
                                        <p:tgtEl>
                                          <p:spTgt spid="3">
                                            <p:txEl>
                                              <p:pRg st="21" end="21"/>
                                            </p:txEl>
                                          </p:spTgt>
                                        </p:tgtEl>
                                        <p:attrNameLst>
                                          <p:attrName>ppt_y</p:attrName>
                                        </p:attrNameLst>
                                      </p:cBhvr>
                                      <p:tavLst>
                                        <p:tav tm="0">
                                          <p:val>
                                            <p:strVal val="1+#ppt_h/2"/>
                                          </p:val>
                                        </p:tav>
                                        <p:tav tm="100000">
                                          <p:val>
                                            <p:strVal val="#ppt_y"/>
                                          </p:val>
                                        </p:tav>
                                      </p:tavLst>
                                    </p:anim>
                                  </p:childTnLst>
                                </p:cTn>
                              </p:par>
                              <p:par>
                                <p:cTn id="101" presetID="2" presetClass="entr" presetSubtype="4" fill="hold" grpId="0" nodeType="withEffect">
                                  <p:stCondLst>
                                    <p:cond delay="0"/>
                                  </p:stCondLst>
                                  <p:childTnLst>
                                    <p:set>
                                      <p:cBhvr>
                                        <p:cTn id="102" dur="1" fill="hold">
                                          <p:stCondLst>
                                            <p:cond delay="0"/>
                                          </p:stCondLst>
                                        </p:cTn>
                                        <p:tgtEl>
                                          <p:spTgt spid="3">
                                            <p:txEl>
                                              <p:pRg st="22" end="22"/>
                                            </p:txEl>
                                          </p:spTgt>
                                        </p:tgtEl>
                                        <p:attrNameLst>
                                          <p:attrName>style.visibility</p:attrName>
                                        </p:attrNameLst>
                                      </p:cBhvr>
                                      <p:to>
                                        <p:strVal val="visible"/>
                                      </p:to>
                                    </p:set>
                                    <p:anim calcmode="lin" valueType="num">
                                      <p:cBhvr additive="base">
                                        <p:cTn id="103" dur="500" fill="hold"/>
                                        <p:tgtEl>
                                          <p:spTgt spid="3">
                                            <p:txEl>
                                              <p:pRg st="22" end="22"/>
                                            </p:txEl>
                                          </p:spTgt>
                                        </p:tgtEl>
                                        <p:attrNameLst>
                                          <p:attrName>ppt_x</p:attrName>
                                        </p:attrNameLst>
                                      </p:cBhvr>
                                      <p:tavLst>
                                        <p:tav tm="0">
                                          <p:val>
                                            <p:strVal val="#ppt_x"/>
                                          </p:val>
                                        </p:tav>
                                        <p:tav tm="100000">
                                          <p:val>
                                            <p:strVal val="#ppt_x"/>
                                          </p:val>
                                        </p:tav>
                                      </p:tavLst>
                                    </p:anim>
                                    <p:anim calcmode="lin" valueType="num">
                                      <p:cBhvr additive="base">
                                        <p:cTn id="104" dur="500" fill="hold"/>
                                        <p:tgtEl>
                                          <p:spTgt spid="3">
                                            <p:txEl>
                                              <p:pRg st="22" end="22"/>
                                            </p:txEl>
                                          </p:spTgt>
                                        </p:tgtEl>
                                        <p:attrNameLst>
                                          <p:attrName>ppt_y</p:attrName>
                                        </p:attrNameLst>
                                      </p:cBhvr>
                                      <p:tavLst>
                                        <p:tav tm="0">
                                          <p:val>
                                            <p:strVal val="1+#ppt_h/2"/>
                                          </p:val>
                                        </p:tav>
                                        <p:tav tm="100000">
                                          <p:val>
                                            <p:strVal val="#ppt_y"/>
                                          </p:val>
                                        </p:tav>
                                      </p:tavLst>
                                    </p:anim>
                                  </p:childTnLst>
                                </p:cTn>
                              </p:par>
                              <p:par>
                                <p:cTn id="105" presetID="2" presetClass="entr" presetSubtype="4" fill="hold" grpId="0" nodeType="withEffect">
                                  <p:stCondLst>
                                    <p:cond delay="0"/>
                                  </p:stCondLst>
                                  <p:childTnLst>
                                    <p:set>
                                      <p:cBhvr>
                                        <p:cTn id="106" dur="1" fill="hold">
                                          <p:stCondLst>
                                            <p:cond delay="0"/>
                                          </p:stCondLst>
                                        </p:cTn>
                                        <p:tgtEl>
                                          <p:spTgt spid="3">
                                            <p:txEl>
                                              <p:pRg st="23" end="23"/>
                                            </p:txEl>
                                          </p:spTgt>
                                        </p:tgtEl>
                                        <p:attrNameLst>
                                          <p:attrName>style.visibility</p:attrName>
                                        </p:attrNameLst>
                                      </p:cBhvr>
                                      <p:to>
                                        <p:strVal val="visible"/>
                                      </p:to>
                                    </p:set>
                                    <p:anim calcmode="lin" valueType="num">
                                      <p:cBhvr additive="base">
                                        <p:cTn id="107" dur="500" fill="hold"/>
                                        <p:tgtEl>
                                          <p:spTgt spid="3">
                                            <p:txEl>
                                              <p:pRg st="23" end="23"/>
                                            </p:txEl>
                                          </p:spTgt>
                                        </p:tgtEl>
                                        <p:attrNameLst>
                                          <p:attrName>ppt_x</p:attrName>
                                        </p:attrNameLst>
                                      </p:cBhvr>
                                      <p:tavLst>
                                        <p:tav tm="0">
                                          <p:val>
                                            <p:strVal val="#ppt_x"/>
                                          </p:val>
                                        </p:tav>
                                        <p:tav tm="100000">
                                          <p:val>
                                            <p:strVal val="#ppt_x"/>
                                          </p:val>
                                        </p:tav>
                                      </p:tavLst>
                                    </p:anim>
                                    <p:anim calcmode="lin" valueType="num">
                                      <p:cBhvr additive="base">
                                        <p:cTn id="108" dur="500" fill="hold"/>
                                        <p:tgtEl>
                                          <p:spTgt spid="3">
                                            <p:txEl>
                                              <p:pRg st="23" end="23"/>
                                            </p:txEl>
                                          </p:spTgt>
                                        </p:tgtEl>
                                        <p:attrNameLst>
                                          <p:attrName>ppt_y</p:attrName>
                                        </p:attrNameLst>
                                      </p:cBhvr>
                                      <p:tavLst>
                                        <p:tav tm="0">
                                          <p:val>
                                            <p:strVal val="1+#ppt_h/2"/>
                                          </p:val>
                                        </p:tav>
                                        <p:tav tm="100000">
                                          <p:val>
                                            <p:strVal val="#ppt_y"/>
                                          </p:val>
                                        </p:tav>
                                      </p:tavLst>
                                    </p:anim>
                                  </p:childTnLst>
                                </p:cTn>
                              </p:par>
                              <p:par>
                                <p:cTn id="109" presetID="2" presetClass="entr" presetSubtype="4" fill="hold" grpId="0" nodeType="withEffect">
                                  <p:stCondLst>
                                    <p:cond delay="0"/>
                                  </p:stCondLst>
                                  <p:childTnLst>
                                    <p:set>
                                      <p:cBhvr>
                                        <p:cTn id="110" dur="1" fill="hold">
                                          <p:stCondLst>
                                            <p:cond delay="0"/>
                                          </p:stCondLst>
                                        </p:cTn>
                                        <p:tgtEl>
                                          <p:spTgt spid="3">
                                            <p:txEl>
                                              <p:pRg st="24" end="24"/>
                                            </p:txEl>
                                          </p:spTgt>
                                        </p:tgtEl>
                                        <p:attrNameLst>
                                          <p:attrName>style.visibility</p:attrName>
                                        </p:attrNameLst>
                                      </p:cBhvr>
                                      <p:to>
                                        <p:strVal val="visible"/>
                                      </p:to>
                                    </p:set>
                                    <p:anim calcmode="lin" valueType="num">
                                      <p:cBhvr additive="base">
                                        <p:cTn id="111" dur="500" fill="hold"/>
                                        <p:tgtEl>
                                          <p:spTgt spid="3">
                                            <p:txEl>
                                              <p:pRg st="24" end="24"/>
                                            </p:txEl>
                                          </p:spTgt>
                                        </p:tgtEl>
                                        <p:attrNameLst>
                                          <p:attrName>ppt_x</p:attrName>
                                        </p:attrNameLst>
                                      </p:cBhvr>
                                      <p:tavLst>
                                        <p:tav tm="0">
                                          <p:val>
                                            <p:strVal val="#ppt_x"/>
                                          </p:val>
                                        </p:tav>
                                        <p:tav tm="100000">
                                          <p:val>
                                            <p:strVal val="#ppt_x"/>
                                          </p:val>
                                        </p:tav>
                                      </p:tavLst>
                                    </p:anim>
                                    <p:anim calcmode="lin" valueType="num">
                                      <p:cBhvr additive="base">
                                        <p:cTn id="112" dur="500" fill="hold"/>
                                        <p:tgtEl>
                                          <p:spTgt spid="3">
                                            <p:txEl>
                                              <p:pRg st="24" end="24"/>
                                            </p:txEl>
                                          </p:spTgt>
                                        </p:tgtEl>
                                        <p:attrNameLst>
                                          <p:attrName>ppt_y</p:attrName>
                                        </p:attrNameLst>
                                      </p:cBhvr>
                                      <p:tavLst>
                                        <p:tav tm="0">
                                          <p:val>
                                            <p:strVal val="1+#ppt_h/2"/>
                                          </p:val>
                                        </p:tav>
                                        <p:tav tm="100000">
                                          <p:val>
                                            <p:strVal val="#ppt_y"/>
                                          </p:val>
                                        </p:tav>
                                      </p:tavLst>
                                    </p:anim>
                                  </p:childTnLst>
                                </p:cTn>
                              </p:par>
                              <p:par>
                                <p:cTn id="113" presetID="2" presetClass="entr" presetSubtype="4" fill="hold" grpId="0" nodeType="withEffect">
                                  <p:stCondLst>
                                    <p:cond delay="0"/>
                                  </p:stCondLst>
                                  <p:childTnLst>
                                    <p:set>
                                      <p:cBhvr>
                                        <p:cTn id="114" dur="1" fill="hold">
                                          <p:stCondLst>
                                            <p:cond delay="0"/>
                                          </p:stCondLst>
                                        </p:cTn>
                                        <p:tgtEl>
                                          <p:spTgt spid="3">
                                            <p:txEl>
                                              <p:pRg st="25" end="25"/>
                                            </p:txEl>
                                          </p:spTgt>
                                        </p:tgtEl>
                                        <p:attrNameLst>
                                          <p:attrName>style.visibility</p:attrName>
                                        </p:attrNameLst>
                                      </p:cBhvr>
                                      <p:to>
                                        <p:strVal val="visible"/>
                                      </p:to>
                                    </p:set>
                                    <p:anim calcmode="lin" valueType="num">
                                      <p:cBhvr additive="base">
                                        <p:cTn id="115" dur="500" fill="hold"/>
                                        <p:tgtEl>
                                          <p:spTgt spid="3">
                                            <p:txEl>
                                              <p:pRg st="25" end="25"/>
                                            </p:txEl>
                                          </p:spTgt>
                                        </p:tgtEl>
                                        <p:attrNameLst>
                                          <p:attrName>ppt_x</p:attrName>
                                        </p:attrNameLst>
                                      </p:cBhvr>
                                      <p:tavLst>
                                        <p:tav tm="0">
                                          <p:val>
                                            <p:strVal val="#ppt_x"/>
                                          </p:val>
                                        </p:tav>
                                        <p:tav tm="100000">
                                          <p:val>
                                            <p:strVal val="#ppt_x"/>
                                          </p:val>
                                        </p:tav>
                                      </p:tavLst>
                                    </p:anim>
                                    <p:anim calcmode="lin" valueType="num">
                                      <p:cBhvr additive="base">
                                        <p:cTn id="116" dur="500" fill="hold"/>
                                        <p:tgtEl>
                                          <p:spTgt spid="3">
                                            <p:txEl>
                                              <p:pRg st="25" end="25"/>
                                            </p:txEl>
                                          </p:spTgt>
                                        </p:tgtEl>
                                        <p:attrNameLst>
                                          <p:attrName>ppt_y</p:attrName>
                                        </p:attrNameLst>
                                      </p:cBhvr>
                                      <p:tavLst>
                                        <p:tav tm="0">
                                          <p:val>
                                            <p:strVal val="1+#ppt_h/2"/>
                                          </p:val>
                                        </p:tav>
                                        <p:tav tm="100000">
                                          <p:val>
                                            <p:strVal val="#ppt_y"/>
                                          </p:val>
                                        </p:tav>
                                      </p:tavLst>
                                    </p:anim>
                                  </p:childTnLst>
                                </p:cTn>
                              </p:par>
                            </p:childTnLst>
                          </p:cTn>
                        </p:par>
                      </p:childTnLst>
                    </p:cTn>
                  </p:par>
                  <p:par>
                    <p:cTn id="117" fill="hold">
                      <p:stCondLst>
                        <p:cond delay="indefinite"/>
                      </p:stCondLst>
                      <p:childTnLst>
                        <p:par>
                          <p:cTn id="118" fill="hold">
                            <p:stCondLst>
                              <p:cond delay="0"/>
                            </p:stCondLst>
                            <p:childTnLst>
                              <p:par>
                                <p:cTn id="119" presetID="2" presetClass="entr" presetSubtype="4" fill="hold" nodeType="clickEffect">
                                  <p:stCondLst>
                                    <p:cond delay="0"/>
                                  </p:stCondLst>
                                  <p:childTnLst>
                                    <p:set>
                                      <p:cBhvr>
                                        <p:cTn id="120" dur="1" fill="hold">
                                          <p:stCondLst>
                                            <p:cond delay="0"/>
                                          </p:stCondLst>
                                        </p:cTn>
                                        <p:tgtEl>
                                          <p:spTgt spid="8"/>
                                        </p:tgtEl>
                                        <p:attrNameLst>
                                          <p:attrName>style.visibility</p:attrName>
                                        </p:attrNameLst>
                                      </p:cBhvr>
                                      <p:to>
                                        <p:strVal val="visible"/>
                                      </p:to>
                                    </p:set>
                                    <p:anim calcmode="lin" valueType="num">
                                      <p:cBhvr additive="base">
                                        <p:cTn id="121" dur="500" fill="hold"/>
                                        <p:tgtEl>
                                          <p:spTgt spid="8"/>
                                        </p:tgtEl>
                                        <p:attrNameLst>
                                          <p:attrName>ppt_x</p:attrName>
                                        </p:attrNameLst>
                                      </p:cBhvr>
                                      <p:tavLst>
                                        <p:tav tm="0">
                                          <p:val>
                                            <p:strVal val="#ppt_x"/>
                                          </p:val>
                                        </p:tav>
                                        <p:tav tm="100000">
                                          <p:val>
                                            <p:strVal val="#ppt_x"/>
                                          </p:val>
                                        </p:tav>
                                      </p:tavLst>
                                    </p:anim>
                                    <p:anim calcmode="lin" valueType="num">
                                      <p:cBhvr additive="base">
                                        <p:cTn id="122" dur="500" fill="hold"/>
                                        <p:tgtEl>
                                          <p:spTgt spid="8"/>
                                        </p:tgtEl>
                                        <p:attrNameLst>
                                          <p:attrName>ppt_y</p:attrName>
                                        </p:attrNameLst>
                                      </p:cBhvr>
                                      <p:tavLst>
                                        <p:tav tm="0">
                                          <p:val>
                                            <p:strVal val="1+#ppt_h/2"/>
                                          </p:val>
                                        </p:tav>
                                        <p:tav tm="100000">
                                          <p:val>
                                            <p:strVal val="#ppt_y"/>
                                          </p:val>
                                        </p:tav>
                                      </p:tavLst>
                                    </p:anim>
                                  </p:childTnLst>
                                </p:cTn>
                              </p:par>
                              <p:par>
                                <p:cTn id="123" presetID="2" presetClass="entr" presetSubtype="4" fill="hold" nodeType="withEffect">
                                  <p:stCondLst>
                                    <p:cond delay="0"/>
                                  </p:stCondLst>
                                  <p:childTnLst>
                                    <p:set>
                                      <p:cBhvr>
                                        <p:cTn id="124" dur="1" fill="hold">
                                          <p:stCondLst>
                                            <p:cond delay="0"/>
                                          </p:stCondLst>
                                        </p:cTn>
                                        <p:tgtEl>
                                          <p:spTgt spid="9"/>
                                        </p:tgtEl>
                                        <p:attrNameLst>
                                          <p:attrName>style.visibility</p:attrName>
                                        </p:attrNameLst>
                                      </p:cBhvr>
                                      <p:to>
                                        <p:strVal val="visible"/>
                                      </p:to>
                                    </p:set>
                                    <p:anim calcmode="lin" valueType="num">
                                      <p:cBhvr additive="base">
                                        <p:cTn id="125" dur="500" fill="hold"/>
                                        <p:tgtEl>
                                          <p:spTgt spid="9"/>
                                        </p:tgtEl>
                                        <p:attrNameLst>
                                          <p:attrName>ppt_x</p:attrName>
                                        </p:attrNameLst>
                                      </p:cBhvr>
                                      <p:tavLst>
                                        <p:tav tm="0">
                                          <p:val>
                                            <p:strVal val="#ppt_x"/>
                                          </p:val>
                                        </p:tav>
                                        <p:tav tm="100000">
                                          <p:val>
                                            <p:strVal val="#ppt_x"/>
                                          </p:val>
                                        </p:tav>
                                      </p:tavLst>
                                    </p:anim>
                                    <p:anim calcmode="lin" valueType="num">
                                      <p:cBhvr additive="base">
                                        <p:cTn id="126" dur="500" fill="hold"/>
                                        <p:tgtEl>
                                          <p:spTgt spid="9"/>
                                        </p:tgtEl>
                                        <p:attrNameLst>
                                          <p:attrName>ppt_y</p:attrName>
                                        </p:attrNameLst>
                                      </p:cBhvr>
                                      <p:tavLst>
                                        <p:tav tm="0">
                                          <p:val>
                                            <p:strVal val="1+#ppt_h/2"/>
                                          </p:val>
                                        </p:tav>
                                        <p:tav tm="100000">
                                          <p:val>
                                            <p:strVal val="#ppt_y"/>
                                          </p:val>
                                        </p:tav>
                                      </p:tavLst>
                                    </p:anim>
                                  </p:childTnLst>
                                </p:cTn>
                              </p:par>
                              <p:par>
                                <p:cTn id="127" presetID="2" presetClass="entr" presetSubtype="4" fill="hold" nodeType="withEffect">
                                  <p:stCondLst>
                                    <p:cond delay="0"/>
                                  </p:stCondLst>
                                  <p:childTnLst>
                                    <p:set>
                                      <p:cBhvr>
                                        <p:cTn id="128" dur="1" fill="hold">
                                          <p:stCondLst>
                                            <p:cond delay="0"/>
                                          </p:stCondLst>
                                        </p:cTn>
                                        <p:tgtEl>
                                          <p:spTgt spid="10"/>
                                        </p:tgtEl>
                                        <p:attrNameLst>
                                          <p:attrName>style.visibility</p:attrName>
                                        </p:attrNameLst>
                                      </p:cBhvr>
                                      <p:to>
                                        <p:strVal val="visible"/>
                                      </p:to>
                                    </p:set>
                                    <p:anim calcmode="lin" valueType="num">
                                      <p:cBhvr additive="base">
                                        <p:cTn id="129" dur="500" fill="hold"/>
                                        <p:tgtEl>
                                          <p:spTgt spid="10"/>
                                        </p:tgtEl>
                                        <p:attrNameLst>
                                          <p:attrName>ppt_x</p:attrName>
                                        </p:attrNameLst>
                                      </p:cBhvr>
                                      <p:tavLst>
                                        <p:tav tm="0">
                                          <p:val>
                                            <p:strVal val="#ppt_x"/>
                                          </p:val>
                                        </p:tav>
                                        <p:tav tm="100000">
                                          <p:val>
                                            <p:strVal val="#ppt_x"/>
                                          </p:val>
                                        </p:tav>
                                      </p:tavLst>
                                    </p:anim>
                                    <p:anim calcmode="lin" valueType="num">
                                      <p:cBhvr additive="base">
                                        <p:cTn id="130" dur="500" fill="hold"/>
                                        <p:tgtEl>
                                          <p:spTgt spid="10"/>
                                        </p:tgtEl>
                                        <p:attrNameLst>
                                          <p:attrName>ppt_y</p:attrName>
                                        </p:attrNameLst>
                                      </p:cBhvr>
                                      <p:tavLst>
                                        <p:tav tm="0">
                                          <p:val>
                                            <p:strVal val="1+#ppt_h/2"/>
                                          </p:val>
                                        </p:tav>
                                        <p:tav tm="100000">
                                          <p:val>
                                            <p:strVal val="#ppt_y"/>
                                          </p:val>
                                        </p:tav>
                                      </p:tavLst>
                                    </p:anim>
                                  </p:childTnLst>
                                </p:cTn>
                              </p:par>
                              <p:par>
                                <p:cTn id="131" presetID="2" presetClass="entr" presetSubtype="4" fill="hold" nodeType="withEffect">
                                  <p:stCondLst>
                                    <p:cond delay="0"/>
                                  </p:stCondLst>
                                  <p:childTnLst>
                                    <p:set>
                                      <p:cBhvr>
                                        <p:cTn id="132" dur="1" fill="hold">
                                          <p:stCondLst>
                                            <p:cond delay="0"/>
                                          </p:stCondLst>
                                        </p:cTn>
                                        <p:tgtEl>
                                          <p:spTgt spid="11"/>
                                        </p:tgtEl>
                                        <p:attrNameLst>
                                          <p:attrName>style.visibility</p:attrName>
                                        </p:attrNameLst>
                                      </p:cBhvr>
                                      <p:to>
                                        <p:strVal val="visible"/>
                                      </p:to>
                                    </p:set>
                                    <p:anim calcmode="lin" valueType="num">
                                      <p:cBhvr additive="base">
                                        <p:cTn id="133" dur="500" fill="hold"/>
                                        <p:tgtEl>
                                          <p:spTgt spid="11"/>
                                        </p:tgtEl>
                                        <p:attrNameLst>
                                          <p:attrName>ppt_x</p:attrName>
                                        </p:attrNameLst>
                                      </p:cBhvr>
                                      <p:tavLst>
                                        <p:tav tm="0">
                                          <p:val>
                                            <p:strVal val="#ppt_x"/>
                                          </p:val>
                                        </p:tav>
                                        <p:tav tm="100000">
                                          <p:val>
                                            <p:strVal val="#ppt_x"/>
                                          </p:val>
                                        </p:tav>
                                      </p:tavLst>
                                    </p:anim>
                                    <p:anim calcmode="lin" valueType="num">
                                      <p:cBhvr additive="base">
                                        <p:cTn id="134" dur="500" fill="hold"/>
                                        <p:tgtEl>
                                          <p:spTgt spid="11"/>
                                        </p:tgtEl>
                                        <p:attrNameLst>
                                          <p:attrName>ppt_y</p:attrName>
                                        </p:attrNameLst>
                                      </p:cBhvr>
                                      <p:tavLst>
                                        <p:tav tm="0">
                                          <p:val>
                                            <p:strVal val="1+#ppt_h/2"/>
                                          </p:val>
                                        </p:tav>
                                        <p:tav tm="100000">
                                          <p:val>
                                            <p:strVal val="#ppt_y"/>
                                          </p:val>
                                        </p:tav>
                                      </p:tavLst>
                                    </p:anim>
                                  </p:childTnLst>
                                </p:cTn>
                              </p:par>
                              <p:par>
                                <p:cTn id="135" presetID="2" presetClass="entr" presetSubtype="4" fill="hold" nodeType="withEffect">
                                  <p:stCondLst>
                                    <p:cond delay="0"/>
                                  </p:stCondLst>
                                  <p:childTnLst>
                                    <p:set>
                                      <p:cBhvr>
                                        <p:cTn id="136" dur="1" fill="hold">
                                          <p:stCondLst>
                                            <p:cond delay="0"/>
                                          </p:stCondLst>
                                        </p:cTn>
                                        <p:tgtEl>
                                          <p:spTgt spid="12"/>
                                        </p:tgtEl>
                                        <p:attrNameLst>
                                          <p:attrName>style.visibility</p:attrName>
                                        </p:attrNameLst>
                                      </p:cBhvr>
                                      <p:to>
                                        <p:strVal val="visible"/>
                                      </p:to>
                                    </p:set>
                                    <p:anim calcmode="lin" valueType="num">
                                      <p:cBhvr additive="base">
                                        <p:cTn id="137" dur="500" fill="hold"/>
                                        <p:tgtEl>
                                          <p:spTgt spid="12"/>
                                        </p:tgtEl>
                                        <p:attrNameLst>
                                          <p:attrName>ppt_x</p:attrName>
                                        </p:attrNameLst>
                                      </p:cBhvr>
                                      <p:tavLst>
                                        <p:tav tm="0">
                                          <p:val>
                                            <p:strVal val="#ppt_x"/>
                                          </p:val>
                                        </p:tav>
                                        <p:tav tm="100000">
                                          <p:val>
                                            <p:strVal val="#ppt_x"/>
                                          </p:val>
                                        </p:tav>
                                      </p:tavLst>
                                    </p:anim>
                                    <p:anim calcmode="lin" valueType="num">
                                      <p:cBhvr additive="base">
                                        <p:cTn id="138" dur="500" fill="hold"/>
                                        <p:tgtEl>
                                          <p:spTgt spid="12"/>
                                        </p:tgtEl>
                                        <p:attrNameLst>
                                          <p:attrName>ppt_y</p:attrName>
                                        </p:attrNameLst>
                                      </p:cBhvr>
                                      <p:tavLst>
                                        <p:tav tm="0">
                                          <p:val>
                                            <p:strVal val="1+#ppt_h/2"/>
                                          </p:val>
                                        </p:tav>
                                        <p:tav tm="100000">
                                          <p:val>
                                            <p:strVal val="#ppt_y"/>
                                          </p:val>
                                        </p:tav>
                                      </p:tavLst>
                                    </p:anim>
                                  </p:childTnLst>
                                </p:cTn>
                              </p:par>
                              <p:par>
                                <p:cTn id="139" presetID="2" presetClass="entr" presetSubtype="4" fill="hold" grpId="0" nodeType="withEffect">
                                  <p:stCondLst>
                                    <p:cond delay="0"/>
                                  </p:stCondLst>
                                  <p:childTnLst>
                                    <p:set>
                                      <p:cBhvr>
                                        <p:cTn id="140" dur="1" fill="hold">
                                          <p:stCondLst>
                                            <p:cond delay="0"/>
                                          </p:stCondLst>
                                        </p:cTn>
                                        <p:tgtEl>
                                          <p:spTgt spid="5">
                                            <p:txEl>
                                              <p:pRg st="0" end="0"/>
                                            </p:txEl>
                                          </p:spTgt>
                                        </p:tgtEl>
                                        <p:attrNameLst>
                                          <p:attrName>style.visibility</p:attrName>
                                        </p:attrNameLst>
                                      </p:cBhvr>
                                      <p:to>
                                        <p:strVal val="visible"/>
                                      </p:to>
                                    </p:set>
                                    <p:anim calcmode="lin" valueType="num">
                                      <p:cBhvr additive="base">
                                        <p:cTn id="141"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42"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3" fill="hold">
                      <p:stCondLst>
                        <p:cond delay="indefinite"/>
                      </p:stCondLst>
                      <p:childTnLst>
                        <p:par>
                          <p:cTn id="144" fill="hold">
                            <p:stCondLst>
                              <p:cond delay="0"/>
                            </p:stCondLst>
                            <p:childTnLst>
                              <p:par>
                                <p:cTn id="145" presetID="2" presetClass="entr" presetSubtype="4" fill="hold" grpId="0" nodeType="clickEffect">
                                  <p:stCondLst>
                                    <p:cond delay="0"/>
                                  </p:stCondLst>
                                  <p:childTnLst>
                                    <p:set>
                                      <p:cBhvr>
                                        <p:cTn id="146" dur="1" fill="hold">
                                          <p:stCondLst>
                                            <p:cond delay="0"/>
                                          </p:stCondLst>
                                        </p:cTn>
                                        <p:tgtEl>
                                          <p:spTgt spid="5">
                                            <p:txEl>
                                              <p:pRg st="1" end="1"/>
                                            </p:txEl>
                                          </p:spTgt>
                                        </p:tgtEl>
                                        <p:attrNameLst>
                                          <p:attrName>style.visibility</p:attrName>
                                        </p:attrNameLst>
                                      </p:cBhvr>
                                      <p:to>
                                        <p:strVal val="visible"/>
                                      </p:to>
                                    </p:set>
                                    <p:anim calcmode="lin" valueType="num">
                                      <p:cBhvr additive="base">
                                        <p:cTn id="147"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8"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49" fill="hold">
                      <p:stCondLst>
                        <p:cond delay="indefinite"/>
                      </p:stCondLst>
                      <p:childTnLst>
                        <p:par>
                          <p:cTn id="150" fill="hold">
                            <p:stCondLst>
                              <p:cond delay="0"/>
                            </p:stCondLst>
                            <p:childTnLst>
                              <p:par>
                                <p:cTn id="151" presetID="2" presetClass="entr" presetSubtype="4" fill="hold" grpId="0" nodeType="clickEffect">
                                  <p:stCondLst>
                                    <p:cond delay="0"/>
                                  </p:stCondLst>
                                  <p:childTnLst>
                                    <p:set>
                                      <p:cBhvr>
                                        <p:cTn id="152" dur="1" fill="hold">
                                          <p:stCondLst>
                                            <p:cond delay="0"/>
                                          </p:stCondLst>
                                        </p:cTn>
                                        <p:tgtEl>
                                          <p:spTgt spid="5">
                                            <p:txEl>
                                              <p:pRg st="2" end="2"/>
                                            </p:txEl>
                                          </p:spTgt>
                                        </p:tgtEl>
                                        <p:attrNameLst>
                                          <p:attrName>style.visibility</p:attrName>
                                        </p:attrNameLst>
                                      </p:cBhvr>
                                      <p:to>
                                        <p:strVal val="visible"/>
                                      </p:to>
                                    </p:set>
                                    <p:anim calcmode="lin" valueType="num">
                                      <p:cBhvr additive="base">
                                        <p:cTn id="153"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54"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uiExpand="1" build="p"/>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Number Placeholder 4">
            <a:extLst>
              <a:ext uri="{FF2B5EF4-FFF2-40B4-BE49-F238E27FC236}">
                <a16:creationId xmlns:a16="http://schemas.microsoft.com/office/drawing/2014/main" id="{4C1B55C8-EFD7-4F5B-BE0A-DCE817AD778C}"/>
              </a:ext>
            </a:extLst>
          </p:cNvPr>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F633A749-ED72-4AF1-A408-94878C686D65}" type="slidenum">
              <a:rPr lang="en-US" altLang="en-US" sz="1400"/>
              <a:pPr>
                <a:spcBef>
                  <a:spcPct val="0"/>
                </a:spcBef>
                <a:buClrTx/>
                <a:buSzTx/>
                <a:buFontTx/>
                <a:buNone/>
              </a:pPr>
              <a:t>71</a:t>
            </a:fld>
            <a:endParaRPr lang="en-US" altLang="en-US" sz="1400"/>
          </a:p>
        </p:txBody>
      </p:sp>
      <p:sp>
        <p:nvSpPr>
          <p:cNvPr id="51203" name="Rectangle 2">
            <a:extLst>
              <a:ext uri="{FF2B5EF4-FFF2-40B4-BE49-F238E27FC236}">
                <a16:creationId xmlns:a16="http://schemas.microsoft.com/office/drawing/2014/main" id="{A3AE3067-CEBD-4C8F-848A-34768424A89A}"/>
              </a:ext>
            </a:extLst>
          </p:cNvPr>
          <p:cNvSpPr>
            <a:spLocks noGrp="1" noChangeArrowheads="1"/>
          </p:cNvSpPr>
          <p:nvPr>
            <p:ph type="title"/>
          </p:nvPr>
        </p:nvSpPr>
        <p:spPr>
          <a:xfrm>
            <a:off x="685800" y="0"/>
            <a:ext cx="7772400" cy="1428750"/>
          </a:xfrm>
        </p:spPr>
        <p:txBody>
          <a:bodyPr/>
          <a:lstStyle/>
          <a:p>
            <a:r>
              <a:rPr lang="en-US" altLang="en-US"/>
              <a:t>Using </a:t>
            </a:r>
            <a:r>
              <a:rPr lang="en-US" altLang="en-US" sz="4200">
                <a:latin typeface="Courier New" panose="02070309020205020404" pitchFamily="49" charset="0"/>
              </a:rPr>
              <a:t>break</a:t>
            </a:r>
            <a:r>
              <a:rPr lang="en-US" altLang="en-US"/>
              <a:t> and </a:t>
            </a:r>
            <a:r>
              <a:rPr lang="en-US" altLang="en-US" sz="4200">
                <a:latin typeface="Courier New" panose="02070309020205020404" pitchFamily="49" charset="0"/>
              </a:rPr>
              <a:t>continue</a:t>
            </a:r>
            <a:endParaRPr lang="en-US" altLang="en-US"/>
          </a:p>
        </p:txBody>
      </p:sp>
      <p:sp>
        <p:nvSpPr>
          <p:cNvPr id="51204" name="Text Box 14">
            <a:extLst>
              <a:ext uri="{FF2B5EF4-FFF2-40B4-BE49-F238E27FC236}">
                <a16:creationId xmlns:a16="http://schemas.microsoft.com/office/drawing/2014/main" id="{86C730A5-E0DA-4C28-BC3D-F2EC212A7893}"/>
              </a:ext>
            </a:extLst>
          </p:cNvPr>
          <p:cNvSpPr txBox="1">
            <a:spLocks noChangeArrowheads="1"/>
          </p:cNvSpPr>
          <p:nvPr/>
        </p:nvSpPr>
        <p:spPr bwMode="auto">
          <a:xfrm>
            <a:off x="533400" y="1295400"/>
            <a:ext cx="83058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a:t>Examples for using the </a:t>
            </a:r>
            <a:r>
              <a:rPr lang="en-US" altLang="en-US" sz="3000">
                <a:latin typeface="Courier New" panose="02070309020205020404" pitchFamily="49" charset="0"/>
              </a:rPr>
              <a:t>break</a:t>
            </a:r>
            <a:r>
              <a:rPr lang="en-US" altLang="en-US"/>
              <a:t> and </a:t>
            </a:r>
            <a:r>
              <a:rPr lang="en-US" altLang="en-US" sz="3000">
                <a:latin typeface="Courier New" panose="02070309020205020404" pitchFamily="49" charset="0"/>
              </a:rPr>
              <a:t>continue</a:t>
            </a:r>
            <a:r>
              <a:rPr lang="en-US" altLang="en-US"/>
              <a:t> keywords:</a:t>
            </a:r>
            <a:endParaRPr lang="en-US" altLang="en-US" sz="2400"/>
          </a:p>
        </p:txBody>
      </p:sp>
      <p:sp>
        <p:nvSpPr>
          <p:cNvPr id="51205" name="Text Box 15">
            <a:extLst>
              <a:ext uri="{FF2B5EF4-FFF2-40B4-BE49-F238E27FC236}">
                <a16:creationId xmlns:a16="http://schemas.microsoft.com/office/drawing/2014/main" id="{C081C730-F4AC-4833-B6C7-D18A7C19BDDD}"/>
              </a:ext>
            </a:extLst>
          </p:cNvPr>
          <p:cNvSpPr txBox="1">
            <a:spLocks noChangeArrowheads="1"/>
          </p:cNvSpPr>
          <p:nvPr/>
        </p:nvSpPr>
        <p:spPr bwMode="auto">
          <a:xfrm>
            <a:off x="914400" y="2743200"/>
            <a:ext cx="6858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58775" indent="-358775">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pPr>
            <a:r>
              <a:rPr lang="en-US" altLang="en-US" sz="2800"/>
              <a:t>TestBreak.java</a:t>
            </a:r>
          </a:p>
        </p:txBody>
      </p:sp>
      <p:sp>
        <p:nvSpPr>
          <p:cNvPr id="51206" name="Text Box 16">
            <a:extLst>
              <a:ext uri="{FF2B5EF4-FFF2-40B4-BE49-F238E27FC236}">
                <a16:creationId xmlns:a16="http://schemas.microsoft.com/office/drawing/2014/main" id="{09864C8E-F58E-4304-8FF1-AFB02C945C2D}"/>
              </a:ext>
            </a:extLst>
          </p:cNvPr>
          <p:cNvSpPr txBox="1">
            <a:spLocks noChangeArrowheads="1"/>
          </p:cNvSpPr>
          <p:nvPr/>
        </p:nvSpPr>
        <p:spPr bwMode="auto">
          <a:xfrm>
            <a:off x="914400" y="4648200"/>
            <a:ext cx="6858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58775" indent="-358775">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pPr>
            <a:r>
              <a:rPr lang="en-US" altLang="en-US" sz="2800"/>
              <a:t>TestContinue.java</a:t>
            </a:r>
          </a:p>
        </p:txBody>
      </p:sp>
      <p:sp>
        <p:nvSpPr>
          <p:cNvPr id="51207" name="Rectangle 12">
            <a:hlinkClick r:id="rId2"/>
            <a:extLst>
              <a:ext uri="{FF2B5EF4-FFF2-40B4-BE49-F238E27FC236}">
                <a16:creationId xmlns:a16="http://schemas.microsoft.com/office/drawing/2014/main" id="{47CA33BD-2BBE-4E34-A790-19A03FECEF6C}"/>
              </a:ext>
            </a:extLst>
          </p:cNvPr>
          <p:cNvSpPr>
            <a:spLocks noChangeArrowheads="1"/>
          </p:cNvSpPr>
          <p:nvPr/>
        </p:nvSpPr>
        <p:spPr bwMode="auto">
          <a:xfrm>
            <a:off x="1612900" y="3544888"/>
            <a:ext cx="1579563"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TestBreak</a:t>
            </a:r>
          </a:p>
        </p:txBody>
      </p:sp>
      <p:sp>
        <p:nvSpPr>
          <p:cNvPr id="51208" name="AutoShape 10">
            <a:hlinkClick r:id="rId3" action="ppaction://program" highlightClick="1"/>
            <a:extLst>
              <a:ext uri="{FF2B5EF4-FFF2-40B4-BE49-F238E27FC236}">
                <a16:creationId xmlns:a16="http://schemas.microsoft.com/office/drawing/2014/main" id="{9FCB4DBE-3318-49B1-8670-D96A652A6B22}"/>
              </a:ext>
            </a:extLst>
          </p:cNvPr>
          <p:cNvSpPr>
            <a:spLocks noChangeArrowheads="1"/>
          </p:cNvSpPr>
          <p:nvPr/>
        </p:nvSpPr>
        <p:spPr bwMode="auto">
          <a:xfrm>
            <a:off x="3381375" y="3544888"/>
            <a:ext cx="700088" cy="3810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latin typeface="Book Antiqua" panose="02040602050305030304" pitchFamily="18" charset="0"/>
              </a:rPr>
              <a:t>Run</a:t>
            </a:r>
            <a:endParaRPr lang="en-US" altLang="en-US" sz="1800"/>
          </a:p>
        </p:txBody>
      </p:sp>
      <p:sp>
        <p:nvSpPr>
          <p:cNvPr id="51209" name="Rectangle 14">
            <a:hlinkClick r:id="rId4"/>
            <a:extLst>
              <a:ext uri="{FF2B5EF4-FFF2-40B4-BE49-F238E27FC236}">
                <a16:creationId xmlns:a16="http://schemas.microsoft.com/office/drawing/2014/main" id="{0BA20DA5-A346-44C6-8934-69B0215E8718}"/>
              </a:ext>
            </a:extLst>
          </p:cNvPr>
          <p:cNvSpPr>
            <a:spLocks noChangeArrowheads="1"/>
          </p:cNvSpPr>
          <p:nvPr/>
        </p:nvSpPr>
        <p:spPr bwMode="auto">
          <a:xfrm>
            <a:off x="1612900" y="5349875"/>
            <a:ext cx="1579563"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TestContinue</a:t>
            </a:r>
          </a:p>
        </p:txBody>
      </p:sp>
      <p:sp>
        <p:nvSpPr>
          <p:cNvPr id="51210" name="AutoShape 10">
            <a:hlinkClick r:id="rId5" action="ppaction://program" highlightClick="1"/>
            <a:extLst>
              <a:ext uri="{FF2B5EF4-FFF2-40B4-BE49-F238E27FC236}">
                <a16:creationId xmlns:a16="http://schemas.microsoft.com/office/drawing/2014/main" id="{3E999DE5-11D7-4BAB-956C-ECA534131FE3}"/>
              </a:ext>
            </a:extLst>
          </p:cNvPr>
          <p:cNvSpPr>
            <a:spLocks noChangeArrowheads="1"/>
          </p:cNvSpPr>
          <p:nvPr/>
        </p:nvSpPr>
        <p:spPr bwMode="auto">
          <a:xfrm>
            <a:off x="3381375" y="5349875"/>
            <a:ext cx="700088" cy="3810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latin typeface="Book Antiqua" panose="02040602050305030304" pitchFamily="18" charset="0"/>
              </a:rPr>
              <a:t>Run</a:t>
            </a:r>
            <a:endParaRPr lang="en-US" altLang="en-US" sz="180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0A30E9-8574-4196-9158-C6FA14C53643}"/>
              </a:ext>
            </a:extLst>
          </p:cNvPr>
          <p:cNvSpPr>
            <a:spLocks noGrp="1"/>
          </p:cNvSpPr>
          <p:nvPr>
            <p:ph type="title"/>
          </p:nvPr>
        </p:nvSpPr>
        <p:spPr/>
        <p:txBody>
          <a:bodyPr/>
          <a:lstStyle/>
          <a:p>
            <a:r>
              <a:rPr lang="tr-TR" dirty="0"/>
              <a:t>break</a:t>
            </a:r>
            <a:endParaRPr lang="en-US" dirty="0"/>
          </a:p>
        </p:txBody>
      </p:sp>
      <p:sp>
        <p:nvSpPr>
          <p:cNvPr id="3" name="Content Placeholder 2">
            <a:extLst>
              <a:ext uri="{FF2B5EF4-FFF2-40B4-BE49-F238E27FC236}">
                <a16:creationId xmlns:a16="http://schemas.microsoft.com/office/drawing/2014/main" id="{84F87DDD-FE3F-4CC7-9227-73F7C691D361}"/>
              </a:ext>
            </a:extLst>
          </p:cNvPr>
          <p:cNvSpPr>
            <a:spLocks noGrp="1"/>
          </p:cNvSpPr>
          <p:nvPr>
            <p:ph idx="1"/>
          </p:nvPr>
        </p:nvSpPr>
        <p:spPr>
          <a:xfrm>
            <a:off x="685800" y="1278320"/>
            <a:ext cx="7772400" cy="4493830"/>
          </a:xfrm>
        </p:spPr>
        <p:txBody>
          <a:bodyPr/>
          <a:lstStyle/>
          <a:p>
            <a:pPr marL="0" indent="0">
              <a:buNone/>
            </a:pPr>
            <a:r>
              <a:rPr lang="en-US" sz="1600" noProof="1">
                <a:latin typeface="Consolas" panose="020B0609020204030204" pitchFamily="49" charset="0"/>
              </a:rPr>
              <a:t>public class TestBreak {</a:t>
            </a:r>
          </a:p>
          <a:p>
            <a:pPr marL="0" indent="0">
              <a:buNone/>
            </a:pPr>
            <a:r>
              <a:rPr lang="en-US" sz="1600" noProof="1">
                <a:latin typeface="Consolas" panose="020B0609020204030204" pitchFamily="49" charset="0"/>
              </a:rPr>
              <a:t>  public static void main(String[] args) {</a:t>
            </a:r>
          </a:p>
          <a:p>
            <a:pPr marL="0" indent="0">
              <a:buNone/>
            </a:pPr>
            <a:r>
              <a:rPr lang="en-US" sz="1600" noProof="1">
                <a:latin typeface="Consolas" panose="020B0609020204030204" pitchFamily="49" charset="0"/>
              </a:rPr>
              <a:t>    int sum = 0;</a:t>
            </a:r>
          </a:p>
          <a:p>
            <a:pPr marL="0" indent="0">
              <a:buNone/>
            </a:pPr>
            <a:r>
              <a:rPr lang="en-US" sz="1600" noProof="1">
                <a:latin typeface="Consolas" panose="020B0609020204030204" pitchFamily="49" charset="0"/>
              </a:rPr>
              <a:t>    int number = 0;</a:t>
            </a:r>
          </a:p>
          <a:p>
            <a:pPr marL="0" indent="0">
              <a:buNone/>
            </a:pPr>
            <a:endParaRPr lang="en-US" sz="1600" noProof="1">
              <a:latin typeface="Consolas" panose="020B0609020204030204" pitchFamily="49" charset="0"/>
            </a:endParaRPr>
          </a:p>
          <a:p>
            <a:pPr marL="0" indent="0">
              <a:buNone/>
            </a:pPr>
            <a:r>
              <a:rPr lang="en-US" sz="1600" noProof="1">
                <a:latin typeface="Consolas" panose="020B0609020204030204" pitchFamily="49" charset="0"/>
              </a:rPr>
              <a:t>    while (number &lt; 20) {</a:t>
            </a:r>
          </a:p>
          <a:p>
            <a:pPr marL="0" indent="0">
              <a:buNone/>
            </a:pPr>
            <a:r>
              <a:rPr lang="en-US" sz="1600" noProof="1">
                <a:latin typeface="Consolas" panose="020B0609020204030204" pitchFamily="49" charset="0"/>
              </a:rPr>
              <a:t>      number++;</a:t>
            </a:r>
          </a:p>
          <a:p>
            <a:pPr marL="0" indent="0">
              <a:buNone/>
            </a:pPr>
            <a:r>
              <a:rPr lang="en-US" sz="1600" noProof="1">
                <a:latin typeface="Consolas" panose="020B0609020204030204" pitchFamily="49" charset="0"/>
              </a:rPr>
              <a:t>      sum += number;</a:t>
            </a:r>
          </a:p>
          <a:p>
            <a:pPr marL="0" indent="0">
              <a:buNone/>
            </a:pPr>
            <a:r>
              <a:rPr lang="en-US" sz="1600" noProof="1">
                <a:latin typeface="Consolas" panose="020B0609020204030204" pitchFamily="49" charset="0"/>
              </a:rPr>
              <a:t>      if (sum &gt;= 100) </a:t>
            </a:r>
          </a:p>
          <a:p>
            <a:pPr marL="0" indent="0">
              <a:buNone/>
            </a:pPr>
            <a:r>
              <a:rPr lang="en-US" sz="1600" noProof="1">
                <a:latin typeface="Consolas" panose="020B0609020204030204" pitchFamily="49" charset="0"/>
              </a:rPr>
              <a:t>        </a:t>
            </a:r>
            <a:r>
              <a:rPr lang="en-US" sz="1600" noProof="1">
                <a:highlight>
                  <a:srgbClr val="FFFF00"/>
                </a:highlight>
                <a:latin typeface="Consolas" panose="020B0609020204030204" pitchFamily="49" charset="0"/>
              </a:rPr>
              <a:t>break</a:t>
            </a:r>
            <a:r>
              <a:rPr lang="en-US" sz="1600" noProof="1">
                <a:latin typeface="Consolas" panose="020B0609020204030204" pitchFamily="49" charset="0"/>
              </a:rPr>
              <a:t>;</a:t>
            </a:r>
          </a:p>
          <a:p>
            <a:pPr marL="0" indent="0">
              <a:buNone/>
            </a:pPr>
            <a:r>
              <a:rPr lang="en-US" sz="1600" noProof="1">
                <a:latin typeface="Consolas" panose="020B0609020204030204" pitchFamily="49" charset="0"/>
              </a:rPr>
              <a:t>    }</a:t>
            </a:r>
          </a:p>
          <a:p>
            <a:pPr marL="0" indent="0">
              <a:buNone/>
            </a:pPr>
            <a:endParaRPr lang="en-US" sz="1600" noProof="1">
              <a:latin typeface="Consolas" panose="020B0609020204030204" pitchFamily="49" charset="0"/>
            </a:endParaRPr>
          </a:p>
          <a:p>
            <a:pPr marL="0" indent="0">
              <a:buNone/>
            </a:pPr>
            <a:r>
              <a:rPr lang="en-US" sz="1600" noProof="1">
                <a:latin typeface="Consolas" panose="020B0609020204030204" pitchFamily="49" charset="0"/>
              </a:rPr>
              <a:t>    System.out.println("The number is " + number);</a:t>
            </a:r>
          </a:p>
          <a:p>
            <a:pPr marL="0" indent="0">
              <a:buNone/>
            </a:pPr>
            <a:r>
              <a:rPr lang="en-US" sz="1600" noProof="1">
                <a:latin typeface="Consolas" panose="020B0609020204030204" pitchFamily="49" charset="0"/>
              </a:rPr>
              <a:t>    System.out.println("The sum is " + sum);</a:t>
            </a:r>
          </a:p>
          <a:p>
            <a:pPr marL="0" indent="0">
              <a:buNone/>
            </a:pPr>
            <a:r>
              <a:rPr lang="en-US" sz="1600" noProof="1">
                <a:latin typeface="Consolas" panose="020B0609020204030204" pitchFamily="49" charset="0"/>
              </a:rPr>
              <a:t>  }</a:t>
            </a:r>
          </a:p>
          <a:p>
            <a:pPr marL="0" indent="0">
              <a:buNone/>
            </a:pPr>
            <a:r>
              <a:rPr lang="en-US" sz="1600" noProof="1">
                <a:latin typeface="Consolas" panose="020B0609020204030204" pitchFamily="49" charset="0"/>
              </a:rPr>
              <a:t>}</a:t>
            </a:r>
          </a:p>
        </p:txBody>
      </p:sp>
      <p:sp>
        <p:nvSpPr>
          <p:cNvPr id="4" name="Slide Number Placeholder 3">
            <a:extLst>
              <a:ext uri="{FF2B5EF4-FFF2-40B4-BE49-F238E27FC236}">
                <a16:creationId xmlns:a16="http://schemas.microsoft.com/office/drawing/2014/main" id="{0BD21CB0-8415-4A8C-A4D5-AE961D84D848}"/>
              </a:ext>
            </a:extLst>
          </p:cNvPr>
          <p:cNvSpPr>
            <a:spLocks noGrp="1"/>
          </p:cNvSpPr>
          <p:nvPr>
            <p:ph type="sldNum" sz="quarter" idx="11"/>
          </p:nvPr>
        </p:nvSpPr>
        <p:spPr/>
        <p:txBody>
          <a:bodyPr/>
          <a:lstStyle/>
          <a:p>
            <a:fld id="{21600824-6026-48DE-9C56-293AA4E86D1D}" type="slidenum">
              <a:rPr lang="en-US" altLang="en-US" smtClean="0"/>
              <a:pPr/>
              <a:t>72</a:t>
            </a:fld>
            <a:endParaRPr lang="en-US" altLang="en-US"/>
          </a:p>
        </p:txBody>
      </p:sp>
      <p:sp>
        <p:nvSpPr>
          <p:cNvPr id="33" name="Freeform: Shape 32">
            <a:extLst>
              <a:ext uri="{FF2B5EF4-FFF2-40B4-BE49-F238E27FC236}">
                <a16:creationId xmlns:a16="http://schemas.microsoft.com/office/drawing/2014/main" id="{CD5801DA-B4C6-443F-94F4-3D1E329CA391}"/>
              </a:ext>
            </a:extLst>
          </p:cNvPr>
          <p:cNvSpPr/>
          <p:nvPr/>
        </p:nvSpPr>
        <p:spPr bwMode="auto">
          <a:xfrm>
            <a:off x="817145" y="4108255"/>
            <a:ext cx="1949820" cy="895350"/>
          </a:xfrm>
          <a:custGeom>
            <a:avLst/>
            <a:gdLst>
              <a:gd name="connsiteX0" fmla="*/ 1535632 w 1949820"/>
              <a:gd name="connsiteY0" fmla="*/ 0 h 895350"/>
              <a:gd name="connsiteX1" fmla="*/ 1935682 w 1949820"/>
              <a:gd name="connsiteY1" fmla="*/ 120650 h 895350"/>
              <a:gd name="connsiteX2" fmla="*/ 1084782 w 1949820"/>
              <a:gd name="connsiteY2" fmla="*/ 425450 h 895350"/>
              <a:gd name="connsiteX3" fmla="*/ 24332 w 1949820"/>
              <a:gd name="connsiteY3" fmla="*/ 615950 h 895350"/>
              <a:gd name="connsiteX4" fmla="*/ 341832 w 1949820"/>
              <a:gd name="connsiteY4" fmla="*/ 895350 h 895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9820" h="895350">
                <a:moveTo>
                  <a:pt x="1535632" y="0"/>
                </a:moveTo>
                <a:cubicBezTo>
                  <a:pt x="1773228" y="24871"/>
                  <a:pt x="2010824" y="49742"/>
                  <a:pt x="1935682" y="120650"/>
                </a:cubicBezTo>
                <a:cubicBezTo>
                  <a:pt x="1860540" y="191558"/>
                  <a:pt x="1403340" y="342900"/>
                  <a:pt x="1084782" y="425450"/>
                </a:cubicBezTo>
                <a:cubicBezTo>
                  <a:pt x="766224" y="508000"/>
                  <a:pt x="148157" y="537633"/>
                  <a:pt x="24332" y="615950"/>
                </a:cubicBezTo>
                <a:cubicBezTo>
                  <a:pt x="-99493" y="694267"/>
                  <a:pt x="286799" y="864658"/>
                  <a:pt x="341832" y="895350"/>
                </a:cubicBezTo>
              </a:path>
            </a:pathLst>
          </a:custGeom>
          <a:ln w="19050" cap="flat" cmpd="sng" algn="ctr">
            <a:solidFill>
              <a:srgbClr val="FF33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anose="02020603050405020304" pitchFamily="18" charset="0"/>
            </a:endParaRPr>
          </a:p>
        </p:txBody>
      </p:sp>
    </p:spTree>
    <p:extLst>
      <p:ext uri="{BB962C8B-B14F-4D97-AF65-F5344CB8AC3E}">
        <p14:creationId xmlns:p14="http://schemas.microsoft.com/office/powerpoint/2010/main" val="336094890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92D45-D6C2-425B-B736-5F6AE2613B97}"/>
              </a:ext>
            </a:extLst>
          </p:cNvPr>
          <p:cNvSpPr>
            <a:spLocks noGrp="1"/>
          </p:cNvSpPr>
          <p:nvPr>
            <p:ph type="title"/>
          </p:nvPr>
        </p:nvSpPr>
        <p:spPr/>
        <p:txBody>
          <a:bodyPr/>
          <a:lstStyle/>
          <a:p>
            <a:r>
              <a:rPr lang="tr-TR" dirty="0" err="1"/>
              <a:t>continue</a:t>
            </a:r>
            <a:endParaRPr lang="en-US" dirty="0"/>
          </a:p>
        </p:txBody>
      </p:sp>
      <p:sp>
        <p:nvSpPr>
          <p:cNvPr id="3" name="Content Placeholder 2">
            <a:extLst>
              <a:ext uri="{FF2B5EF4-FFF2-40B4-BE49-F238E27FC236}">
                <a16:creationId xmlns:a16="http://schemas.microsoft.com/office/drawing/2014/main" id="{96EF9F03-DEF3-4FFD-9ADC-DF0B6E7F89F2}"/>
              </a:ext>
            </a:extLst>
          </p:cNvPr>
          <p:cNvSpPr>
            <a:spLocks noGrp="1"/>
          </p:cNvSpPr>
          <p:nvPr>
            <p:ph idx="1"/>
          </p:nvPr>
        </p:nvSpPr>
        <p:spPr>
          <a:xfrm>
            <a:off x="685800" y="1355130"/>
            <a:ext cx="7772400" cy="4417020"/>
          </a:xfrm>
        </p:spPr>
        <p:txBody>
          <a:bodyPr/>
          <a:lstStyle/>
          <a:p>
            <a:pPr marL="0" indent="0">
              <a:buNone/>
            </a:pPr>
            <a:r>
              <a:rPr lang="en-US" sz="1600" dirty="0">
                <a:latin typeface="Consolas" panose="020B0609020204030204" pitchFamily="49" charset="0"/>
              </a:rPr>
              <a:t>public class </a:t>
            </a:r>
            <a:r>
              <a:rPr lang="en-US" sz="1600" dirty="0" err="1">
                <a:latin typeface="Consolas" panose="020B0609020204030204" pitchFamily="49" charset="0"/>
              </a:rPr>
              <a:t>TestContinue</a:t>
            </a:r>
            <a:r>
              <a:rPr lang="en-US" sz="1600" dirty="0">
                <a:latin typeface="Consolas" panose="020B0609020204030204" pitchFamily="49" charset="0"/>
              </a:rPr>
              <a:t> {</a:t>
            </a:r>
          </a:p>
          <a:p>
            <a:pPr marL="0" indent="0">
              <a:buNone/>
            </a:pPr>
            <a:r>
              <a:rPr lang="en-US" sz="1600" dirty="0">
                <a:latin typeface="Consolas" panose="020B0609020204030204" pitchFamily="49" charset="0"/>
              </a:rPr>
              <a:t>  public static void main(String[] </a:t>
            </a:r>
            <a:r>
              <a:rPr lang="en-US" sz="1600" dirty="0" err="1">
                <a:latin typeface="Consolas" panose="020B0609020204030204" pitchFamily="49" charset="0"/>
              </a:rPr>
              <a:t>args</a:t>
            </a:r>
            <a:r>
              <a:rPr lang="en-US" sz="1600" dirty="0">
                <a:latin typeface="Consolas" panose="020B0609020204030204" pitchFamily="49" charset="0"/>
              </a:rPr>
              <a:t>) {</a:t>
            </a:r>
          </a:p>
          <a:p>
            <a:pPr marL="0" indent="0">
              <a:buNone/>
            </a:pPr>
            <a:r>
              <a:rPr lang="en-US" sz="1600" dirty="0">
                <a:latin typeface="Consolas" panose="020B0609020204030204" pitchFamily="49" charset="0"/>
              </a:rPr>
              <a:t>    int sum = 0;</a:t>
            </a:r>
          </a:p>
          <a:p>
            <a:pPr marL="0" indent="0">
              <a:buNone/>
            </a:pPr>
            <a:r>
              <a:rPr lang="en-US" sz="1600" dirty="0">
                <a:latin typeface="Consolas" panose="020B0609020204030204" pitchFamily="49" charset="0"/>
              </a:rPr>
              <a:t>    int number = 0;</a:t>
            </a:r>
          </a:p>
          <a:p>
            <a:pPr marL="0" indent="0">
              <a:buNone/>
            </a:pPr>
            <a:endParaRPr lang="en-US" sz="1600" dirty="0">
              <a:latin typeface="Consolas" panose="020B0609020204030204" pitchFamily="49" charset="0"/>
            </a:endParaRPr>
          </a:p>
          <a:p>
            <a:pPr marL="0" indent="0">
              <a:buNone/>
            </a:pPr>
            <a:r>
              <a:rPr lang="en-US" sz="1600" dirty="0">
                <a:latin typeface="Consolas" panose="020B0609020204030204" pitchFamily="49" charset="0"/>
              </a:rPr>
              <a:t>    while (number &lt; 20) {</a:t>
            </a:r>
          </a:p>
          <a:p>
            <a:pPr marL="0" indent="0">
              <a:buNone/>
            </a:pPr>
            <a:r>
              <a:rPr lang="en-US" sz="1600" dirty="0">
                <a:latin typeface="Consolas" panose="020B0609020204030204" pitchFamily="49" charset="0"/>
              </a:rPr>
              <a:t>      number++;</a:t>
            </a:r>
          </a:p>
          <a:p>
            <a:pPr marL="0" indent="0">
              <a:buNone/>
            </a:pPr>
            <a:r>
              <a:rPr lang="en-US" sz="1600" dirty="0">
                <a:latin typeface="Consolas" panose="020B0609020204030204" pitchFamily="49" charset="0"/>
              </a:rPr>
              <a:t>      if (number == 10 || number == 11) </a:t>
            </a:r>
          </a:p>
          <a:p>
            <a:pPr marL="0" indent="0">
              <a:buNone/>
            </a:pPr>
            <a:r>
              <a:rPr lang="en-US" sz="1600" dirty="0">
                <a:latin typeface="Consolas" panose="020B0609020204030204" pitchFamily="49" charset="0"/>
              </a:rPr>
              <a:t>        </a:t>
            </a:r>
            <a:r>
              <a:rPr lang="en-US" sz="1600" dirty="0">
                <a:highlight>
                  <a:srgbClr val="FFFF00"/>
                </a:highlight>
                <a:latin typeface="Consolas" panose="020B0609020204030204" pitchFamily="49" charset="0"/>
              </a:rPr>
              <a:t>continue</a:t>
            </a:r>
            <a:r>
              <a:rPr lang="en-US" sz="1600" dirty="0">
                <a:latin typeface="Consolas" panose="020B0609020204030204" pitchFamily="49" charset="0"/>
              </a:rPr>
              <a:t>;</a:t>
            </a:r>
          </a:p>
          <a:p>
            <a:pPr marL="0" indent="0">
              <a:buNone/>
            </a:pPr>
            <a:r>
              <a:rPr lang="en-US" sz="1600" dirty="0">
                <a:latin typeface="Consolas" panose="020B0609020204030204" pitchFamily="49" charset="0"/>
              </a:rPr>
              <a:t>      sum += number;</a:t>
            </a:r>
          </a:p>
          <a:p>
            <a:pPr marL="0" indent="0">
              <a:buNone/>
            </a:pPr>
            <a:r>
              <a:rPr lang="en-US" sz="1600" dirty="0">
                <a:latin typeface="Consolas" panose="020B0609020204030204" pitchFamily="49" charset="0"/>
              </a:rPr>
              <a:t>    }</a:t>
            </a:r>
          </a:p>
          <a:p>
            <a:pPr marL="0" indent="0">
              <a:buNone/>
            </a:pPr>
            <a:endParaRPr lang="en-US" sz="1600" dirty="0">
              <a:latin typeface="Consolas" panose="020B0609020204030204" pitchFamily="49" charset="0"/>
            </a:endParaRPr>
          </a:p>
          <a:p>
            <a:pPr marL="0" indent="0">
              <a:buNone/>
            </a:pPr>
            <a:r>
              <a:rPr lang="en-US" sz="1600" dirty="0">
                <a:latin typeface="Consolas" panose="020B0609020204030204" pitchFamily="49" charset="0"/>
              </a:rPr>
              <a:t>    </a:t>
            </a:r>
            <a:r>
              <a:rPr lang="en-US" sz="1600" dirty="0" err="1">
                <a:latin typeface="Consolas" panose="020B0609020204030204" pitchFamily="49" charset="0"/>
              </a:rPr>
              <a:t>System.out.println</a:t>
            </a:r>
            <a:r>
              <a:rPr lang="en-US" sz="1600" dirty="0">
                <a:latin typeface="Consolas" panose="020B0609020204030204" pitchFamily="49" charset="0"/>
              </a:rPr>
              <a:t>("The sum is " + sum);</a:t>
            </a:r>
          </a:p>
          <a:p>
            <a:pPr marL="0" indent="0">
              <a:buNone/>
            </a:pPr>
            <a:r>
              <a:rPr lang="en-US" sz="1600" dirty="0">
                <a:latin typeface="Consolas" panose="020B0609020204030204" pitchFamily="49" charset="0"/>
              </a:rPr>
              <a:t>  }</a:t>
            </a:r>
          </a:p>
          <a:p>
            <a:pPr marL="0" indent="0">
              <a:buNone/>
            </a:pPr>
            <a:r>
              <a:rPr lang="en-US" sz="1600" dirty="0">
                <a:latin typeface="Consolas" panose="020B0609020204030204" pitchFamily="49" charset="0"/>
              </a:rPr>
              <a:t>}</a:t>
            </a:r>
          </a:p>
        </p:txBody>
      </p:sp>
      <p:sp>
        <p:nvSpPr>
          <p:cNvPr id="4" name="Slide Number Placeholder 3">
            <a:extLst>
              <a:ext uri="{FF2B5EF4-FFF2-40B4-BE49-F238E27FC236}">
                <a16:creationId xmlns:a16="http://schemas.microsoft.com/office/drawing/2014/main" id="{94442803-DDB4-4AE8-9E11-39ECCE4B524A}"/>
              </a:ext>
            </a:extLst>
          </p:cNvPr>
          <p:cNvSpPr>
            <a:spLocks noGrp="1"/>
          </p:cNvSpPr>
          <p:nvPr>
            <p:ph type="sldNum" sz="quarter" idx="11"/>
          </p:nvPr>
        </p:nvSpPr>
        <p:spPr/>
        <p:txBody>
          <a:bodyPr/>
          <a:lstStyle/>
          <a:p>
            <a:fld id="{21600824-6026-48DE-9C56-293AA4E86D1D}" type="slidenum">
              <a:rPr lang="en-US" altLang="en-US" smtClean="0"/>
              <a:pPr/>
              <a:t>73</a:t>
            </a:fld>
            <a:endParaRPr lang="en-US" altLang="en-US"/>
          </a:p>
        </p:txBody>
      </p:sp>
      <p:sp>
        <p:nvSpPr>
          <p:cNvPr id="6" name="Freeform: Shape 5">
            <a:extLst>
              <a:ext uri="{FF2B5EF4-FFF2-40B4-BE49-F238E27FC236}">
                <a16:creationId xmlns:a16="http://schemas.microsoft.com/office/drawing/2014/main" id="{43324D28-8242-416D-884B-F83F0569BE1A}"/>
              </a:ext>
            </a:extLst>
          </p:cNvPr>
          <p:cNvSpPr/>
          <p:nvPr/>
        </p:nvSpPr>
        <p:spPr bwMode="auto">
          <a:xfrm>
            <a:off x="1175632" y="3886200"/>
            <a:ext cx="1839736" cy="463550"/>
          </a:xfrm>
          <a:custGeom>
            <a:avLst/>
            <a:gdLst>
              <a:gd name="connsiteX0" fmla="*/ 1523118 w 1839736"/>
              <a:gd name="connsiteY0" fmla="*/ 0 h 463550"/>
              <a:gd name="connsiteX1" fmla="*/ 1739018 w 1839736"/>
              <a:gd name="connsiteY1" fmla="*/ 82550 h 463550"/>
              <a:gd name="connsiteX2" fmla="*/ 100718 w 1839736"/>
              <a:gd name="connsiteY2" fmla="*/ 209550 h 463550"/>
              <a:gd name="connsiteX3" fmla="*/ 316618 w 1839736"/>
              <a:gd name="connsiteY3" fmla="*/ 463550 h 463550"/>
            </a:gdLst>
            <a:ahLst/>
            <a:cxnLst>
              <a:cxn ang="0">
                <a:pos x="connsiteX0" y="connsiteY0"/>
              </a:cxn>
              <a:cxn ang="0">
                <a:pos x="connsiteX1" y="connsiteY1"/>
              </a:cxn>
              <a:cxn ang="0">
                <a:pos x="connsiteX2" y="connsiteY2"/>
              </a:cxn>
              <a:cxn ang="0">
                <a:pos x="connsiteX3" y="connsiteY3"/>
              </a:cxn>
            </a:cxnLst>
            <a:rect l="l" t="t" r="r" b="b"/>
            <a:pathLst>
              <a:path w="1839736" h="463550">
                <a:moveTo>
                  <a:pt x="1523118" y="0"/>
                </a:moveTo>
                <a:cubicBezTo>
                  <a:pt x="1749601" y="23812"/>
                  <a:pt x="1976085" y="47625"/>
                  <a:pt x="1739018" y="82550"/>
                </a:cubicBezTo>
                <a:cubicBezTo>
                  <a:pt x="1501951" y="117475"/>
                  <a:pt x="337785" y="146050"/>
                  <a:pt x="100718" y="209550"/>
                </a:cubicBezTo>
                <a:cubicBezTo>
                  <a:pt x="-136349" y="273050"/>
                  <a:pt x="90134" y="368300"/>
                  <a:pt x="316618" y="463550"/>
                </a:cubicBezTo>
              </a:path>
            </a:pathLst>
          </a:custGeom>
          <a:ln w="19050" cap="flat" cmpd="sng" algn="ctr">
            <a:solidFill>
              <a:srgbClr val="FF33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anose="02020603050405020304" pitchFamily="18" charset="0"/>
            </a:endParaRPr>
          </a:p>
        </p:txBody>
      </p:sp>
    </p:spTree>
    <p:extLst>
      <p:ext uri="{BB962C8B-B14F-4D97-AF65-F5344CB8AC3E}">
        <p14:creationId xmlns:p14="http://schemas.microsoft.com/office/powerpoint/2010/main" val="342815484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Number Placeholder 4">
            <a:extLst>
              <a:ext uri="{FF2B5EF4-FFF2-40B4-BE49-F238E27FC236}">
                <a16:creationId xmlns:a16="http://schemas.microsoft.com/office/drawing/2014/main" id="{A16B8C73-5FB7-4CCA-BC4C-C2F1215703E7}"/>
              </a:ext>
            </a:extLst>
          </p:cNvPr>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BDE77689-8777-4CB4-8ABE-9F4D5C1BE674}" type="slidenum">
              <a:rPr lang="en-US" altLang="en-US" sz="1400"/>
              <a:pPr>
                <a:spcBef>
                  <a:spcPct val="0"/>
                </a:spcBef>
                <a:buClrTx/>
                <a:buSzTx/>
                <a:buFontTx/>
                <a:buNone/>
              </a:pPr>
              <a:t>74</a:t>
            </a:fld>
            <a:endParaRPr lang="en-US" altLang="en-US" sz="1400"/>
          </a:p>
        </p:txBody>
      </p:sp>
      <p:sp>
        <p:nvSpPr>
          <p:cNvPr id="54275" name="Rectangle 2">
            <a:extLst>
              <a:ext uri="{FF2B5EF4-FFF2-40B4-BE49-F238E27FC236}">
                <a16:creationId xmlns:a16="http://schemas.microsoft.com/office/drawing/2014/main" id="{FEB8769B-854D-4FB0-BEDA-CD26487CEFE8}"/>
              </a:ext>
            </a:extLst>
          </p:cNvPr>
          <p:cNvSpPr>
            <a:spLocks noGrp="1" noChangeArrowheads="1"/>
          </p:cNvSpPr>
          <p:nvPr>
            <p:ph type="title"/>
          </p:nvPr>
        </p:nvSpPr>
        <p:spPr>
          <a:xfrm>
            <a:off x="0" y="241300"/>
            <a:ext cx="9144000" cy="628650"/>
          </a:xfrm>
        </p:spPr>
        <p:txBody>
          <a:bodyPr/>
          <a:lstStyle/>
          <a:p>
            <a:r>
              <a:rPr lang="en-US" altLang="en-US" sz="3600"/>
              <a:t>Guessing Number Problem Revisited</a:t>
            </a:r>
            <a:r>
              <a:rPr lang="en-US" altLang="en-US" sz="4000"/>
              <a:t> </a:t>
            </a:r>
          </a:p>
        </p:txBody>
      </p:sp>
      <p:sp>
        <p:nvSpPr>
          <p:cNvPr id="54276" name="Rectangle 3">
            <a:extLst>
              <a:ext uri="{FF2B5EF4-FFF2-40B4-BE49-F238E27FC236}">
                <a16:creationId xmlns:a16="http://schemas.microsoft.com/office/drawing/2014/main" id="{97E70EA5-4C0F-45EF-A25E-F66756FD0891}"/>
              </a:ext>
            </a:extLst>
          </p:cNvPr>
          <p:cNvSpPr>
            <a:spLocks noGrp="1" noChangeArrowheads="1"/>
          </p:cNvSpPr>
          <p:nvPr>
            <p:ph type="body" idx="1"/>
          </p:nvPr>
        </p:nvSpPr>
        <p:spPr>
          <a:xfrm>
            <a:off x="309563" y="1547813"/>
            <a:ext cx="8534400" cy="3648075"/>
          </a:xfrm>
        </p:spPr>
        <p:txBody>
          <a:bodyPr/>
          <a:lstStyle/>
          <a:p>
            <a:pPr marL="0" indent="0">
              <a:spcBef>
                <a:spcPct val="100000"/>
              </a:spcBef>
              <a:buFont typeface="Monotype Sorts"/>
              <a:buNone/>
            </a:pPr>
            <a:r>
              <a:rPr lang="en-US" altLang="en-US"/>
              <a:t>Here is a program for guessing a number. You can rewrite it using a </a:t>
            </a:r>
            <a:r>
              <a:rPr lang="en-US" altLang="en-US" u="sng"/>
              <a:t>break</a:t>
            </a:r>
            <a:r>
              <a:rPr lang="en-US" altLang="en-US"/>
              <a:t> statement. </a:t>
            </a:r>
          </a:p>
        </p:txBody>
      </p:sp>
      <p:sp>
        <p:nvSpPr>
          <p:cNvPr id="54277" name="Rectangle 7">
            <a:hlinkClick r:id="rId2"/>
            <a:extLst>
              <a:ext uri="{FF2B5EF4-FFF2-40B4-BE49-F238E27FC236}">
                <a16:creationId xmlns:a16="http://schemas.microsoft.com/office/drawing/2014/main" id="{36EFD840-6F37-44FE-95B2-83D357B90B87}"/>
              </a:ext>
            </a:extLst>
          </p:cNvPr>
          <p:cNvSpPr>
            <a:spLocks noChangeArrowheads="1"/>
          </p:cNvSpPr>
          <p:nvPr/>
        </p:nvSpPr>
        <p:spPr bwMode="auto">
          <a:xfrm>
            <a:off x="3919538" y="4811713"/>
            <a:ext cx="3267075"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GuessNumberUsingBreak</a:t>
            </a:r>
          </a:p>
        </p:txBody>
      </p:sp>
      <p:sp>
        <p:nvSpPr>
          <p:cNvPr id="54278" name="AutoShape 10">
            <a:hlinkClick r:id="rId3" action="ppaction://program" highlightClick="1"/>
            <a:extLst>
              <a:ext uri="{FF2B5EF4-FFF2-40B4-BE49-F238E27FC236}">
                <a16:creationId xmlns:a16="http://schemas.microsoft.com/office/drawing/2014/main" id="{783E913B-C321-4568-9A22-2BB45522D14A}"/>
              </a:ext>
            </a:extLst>
          </p:cNvPr>
          <p:cNvSpPr>
            <a:spLocks noChangeArrowheads="1"/>
          </p:cNvSpPr>
          <p:nvPr/>
        </p:nvSpPr>
        <p:spPr bwMode="auto">
          <a:xfrm>
            <a:off x="7375525" y="4811713"/>
            <a:ext cx="700088" cy="3810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latin typeface="Book Antiqua" panose="02040602050305030304" pitchFamily="18" charset="0"/>
              </a:rPr>
              <a:t>Run</a:t>
            </a:r>
            <a:endParaRPr lang="en-US" altLang="en-US" sz="180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lstStyle/>
          <a:p>
            <a:r>
              <a:rPr lang="tr-TR" dirty="0">
                <a:sym typeface="Wingdings" panose="05000000000000000000" pitchFamily="2" charset="2"/>
              </a:rPr>
              <a:t></a:t>
            </a:r>
            <a:r>
              <a:rPr lang="tr-TR" dirty="0"/>
              <a:t>  </a:t>
            </a:r>
            <a:r>
              <a:rPr lang="tr-TR" b="1" dirty="0" err="1">
                <a:latin typeface="Bell MT" panose="02020503060305020303" pitchFamily="18" charset="0"/>
              </a:rPr>
              <a:t>Check</a:t>
            </a:r>
            <a:r>
              <a:rPr lang="tr-TR" b="1" dirty="0">
                <a:latin typeface="Bell MT" panose="02020503060305020303" pitchFamily="18" charset="0"/>
              </a:rPr>
              <a:t> Point</a:t>
            </a:r>
            <a:endParaRPr lang="en-US" b="1" dirty="0">
              <a:latin typeface="Bell MT" panose="02020503060305020303" pitchFamily="18" charset="0"/>
            </a:endParaRPr>
          </a:p>
        </p:txBody>
      </p:sp>
      <p:sp>
        <p:nvSpPr>
          <p:cNvPr id="3" name="Content Placeholder 2"/>
          <p:cNvSpPr>
            <a:spLocks noGrp="1"/>
          </p:cNvSpPr>
          <p:nvPr>
            <p:ph idx="1"/>
          </p:nvPr>
        </p:nvSpPr>
        <p:spPr>
          <a:xfrm>
            <a:off x="270640" y="1657349"/>
            <a:ext cx="8873360" cy="4741863"/>
          </a:xfrm>
        </p:spPr>
        <p:txBody>
          <a:bodyPr>
            <a:noAutofit/>
          </a:bodyPr>
          <a:lstStyle/>
          <a:p>
            <a:r>
              <a:rPr lang="en-US" sz="1800" dirty="0">
                <a:latin typeface="Calibri" panose="020F0502020204030204" pitchFamily="34" charset="0"/>
                <a:cs typeface="Calibri" panose="020F0502020204030204" pitchFamily="34" charset="0"/>
              </a:rPr>
              <a:t>What is the keyword </a:t>
            </a:r>
            <a:r>
              <a:rPr lang="en-US" sz="1800" b="1" i="1" dirty="0">
                <a:latin typeface="Calibri" panose="020F0502020204030204" pitchFamily="34" charset="0"/>
                <a:cs typeface="Calibri" panose="020F0502020204030204" pitchFamily="34" charset="0"/>
              </a:rPr>
              <a:t>break</a:t>
            </a:r>
            <a:r>
              <a:rPr lang="en-US" sz="1800" dirty="0">
                <a:latin typeface="Calibri" panose="020F0502020204030204" pitchFamily="34" charset="0"/>
                <a:cs typeface="Calibri" panose="020F0502020204030204" pitchFamily="34" charset="0"/>
              </a:rPr>
              <a:t> for?</a:t>
            </a:r>
            <a:endParaRPr lang="tr-TR" sz="1800" dirty="0">
              <a:latin typeface="Calibri" panose="020F0502020204030204" pitchFamily="34" charset="0"/>
              <a:cs typeface="Calibri" panose="020F0502020204030204" pitchFamily="34" charset="0"/>
            </a:endParaRPr>
          </a:p>
          <a:p>
            <a:r>
              <a:rPr lang="en-US" sz="1800" dirty="0">
                <a:latin typeface="Calibri" panose="020F0502020204030204" pitchFamily="34" charset="0"/>
                <a:cs typeface="Calibri" panose="020F0502020204030204" pitchFamily="34" charset="0"/>
              </a:rPr>
              <a:t>What is the keyword </a:t>
            </a:r>
            <a:r>
              <a:rPr lang="en-US" sz="1800" b="1" i="1" dirty="0">
                <a:latin typeface="Calibri" panose="020F0502020204030204" pitchFamily="34" charset="0"/>
                <a:cs typeface="Calibri" panose="020F0502020204030204" pitchFamily="34" charset="0"/>
              </a:rPr>
              <a:t>continue</a:t>
            </a:r>
            <a:r>
              <a:rPr lang="en-US" sz="1800" dirty="0">
                <a:latin typeface="Calibri" panose="020F0502020204030204" pitchFamily="34" charset="0"/>
                <a:cs typeface="Calibri" panose="020F0502020204030204" pitchFamily="34" charset="0"/>
              </a:rPr>
              <a:t> for?</a:t>
            </a:r>
            <a:endParaRPr lang="tr-TR" sz="1800" dirty="0">
              <a:latin typeface="Calibri" panose="020F0502020204030204" pitchFamily="34" charset="0"/>
              <a:cs typeface="Calibri" panose="020F0502020204030204" pitchFamily="34" charset="0"/>
            </a:endParaRPr>
          </a:p>
          <a:p>
            <a:r>
              <a:rPr lang="en-US" sz="1800" dirty="0">
                <a:latin typeface="Calibri" panose="020F0502020204030204" pitchFamily="34" charset="0"/>
                <a:cs typeface="Calibri" panose="020F0502020204030204" pitchFamily="34" charset="0"/>
              </a:rPr>
              <a:t>Will the following programs terminate? If so, give the output.</a:t>
            </a:r>
            <a:br>
              <a:rPr lang="tr-TR" sz="1800" dirty="0">
                <a:latin typeface="Calibri" panose="020F0502020204030204" pitchFamily="34" charset="0"/>
                <a:cs typeface="Calibri" panose="020F0502020204030204" pitchFamily="34" charset="0"/>
              </a:rPr>
            </a:br>
            <a:r>
              <a:rPr lang="en-US" sz="1400" b="1" dirty="0">
                <a:latin typeface="Consolas" panose="020B0609020204030204" pitchFamily="49" charset="0"/>
                <a:cs typeface="Calibri" panose="020F0502020204030204" pitchFamily="34" charset="0"/>
              </a:rPr>
              <a:t>(a)</a:t>
            </a:r>
            <a:r>
              <a:rPr lang="en-US" sz="1400" dirty="0">
                <a:latin typeface="Consolas" panose="020B0609020204030204" pitchFamily="49" charset="0"/>
                <a:cs typeface="Calibri" panose="020F0502020204030204" pitchFamily="34" charset="0"/>
              </a:rPr>
              <a:t> </a:t>
            </a:r>
            <a:r>
              <a:rPr lang="tr-TR" sz="1400" dirty="0">
                <a:latin typeface="Consolas" panose="020B0609020204030204" pitchFamily="49" charset="0"/>
                <a:cs typeface="Calibri" panose="020F0502020204030204" pitchFamily="34" charset="0"/>
              </a:rPr>
              <a:t>                                        </a:t>
            </a:r>
            <a:r>
              <a:rPr lang="en-US" sz="1400" b="1" dirty="0">
                <a:latin typeface="Consolas" panose="020B0609020204030204" pitchFamily="49" charset="0"/>
                <a:cs typeface="Calibri" panose="020F0502020204030204" pitchFamily="34" charset="0"/>
              </a:rPr>
              <a:t>(b)</a:t>
            </a:r>
            <a:br>
              <a:rPr lang="tr-TR" sz="1400" dirty="0">
                <a:latin typeface="Consolas" panose="020B0609020204030204" pitchFamily="49" charset="0"/>
                <a:cs typeface="Calibri" panose="020F0502020204030204" pitchFamily="34" charset="0"/>
              </a:rPr>
            </a:br>
            <a:r>
              <a:rPr lang="en-US" sz="1400" dirty="0">
                <a:latin typeface="Consolas" panose="020B0609020204030204" pitchFamily="49" charset="0"/>
                <a:cs typeface="Calibri" panose="020F0502020204030204" pitchFamily="34" charset="0"/>
              </a:rPr>
              <a:t>int balance = 10; </a:t>
            </a:r>
            <a:r>
              <a:rPr lang="tr-TR" sz="1400" dirty="0">
                <a:latin typeface="Consolas" panose="020B0609020204030204" pitchFamily="49" charset="0"/>
                <a:cs typeface="Calibri" panose="020F0502020204030204" pitchFamily="34" charset="0"/>
              </a:rPr>
              <a:t>                          </a:t>
            </a:r>
            <a:r>
              <a:rPr lang="en-US" sz="1400" dirty="0">
                <a:latin typeface="Consolas" panose="020B0609020204030204" pitchFamily="49" charset="0"/>
                <a:cs typeface="Calibri" panose="020F0502020204030204" pitchFamily="34" charset="0"/>
              </a:rPr>
              <a:t>int balance = 10;</a:t>
            </a:r>
            <a:br>
              <a:rPr lang="tr-TR" sz="1400" dirty="0">
                <a:latin typeface="Consolas" panose="020B0609020204030204" pitchFamily="49" charset="0"/>
                <a:cs typeface="Calibri" panose="020F0502020204030204" pitchFamily="34" charset="0"/>
              </a:rPr>
            </a:br>
            <a:r>
              <a:rPr lang="en-US" sz="1400" dirty="0">
                <a:latin typeface="Consolas" panose="020B0609020204030204" pitchFamily="49" charset="0"/>
                <a:cs typeface="Calibri" panose="020F0502020204030204" pitchFamily="34" charset="0"/>
              </a:rPr>
              <a:t>while (true) {</a:t>
            </a:r>
            <a:r>
              <a:rPr lang="tr-TR" sz="1400" dirty="0">
                <a:latin typeface="Consolas" panose="020B0609020204030204" pitchFamily="49" charset="0"/>
                <a:cs typeface="Calibri" panose="020F0502020204030204" pitchFamily="34" charset="0"/>
              </a:rPr>
              <a:t>                              </a:t>
            </a:r>
            <a:r>
              <a:rPr lang="en-US" sz="1400" dirty="0">
                <a:latin typeface="Consolas" panose="020B0609020204030204" pitchFamily="49" charset="0"/>
                <a:cs typeface="Calibri" panose="020F0502020204030204" pitchFamily="34" charset="0"/>
              </a:rPr>
              <a:t>while (true) {</a:t>
            </a:r>
            <a:br>
              <a:rPr lang="tr-TR" sz="1400" dirty="0">
                <a:latin typeface="Consolas" panose="020B0609020204030204" pitchFamily="49" charset="0"/>
                <a:cs typeface="Calibri" panose="020F0502020204030204" pitchFamily="34" charset="0"/>
              </a:rPr>
            </a:br>
            <a:r>
              <a:rPr lang="en-US" sz="1400" dirty="0">
                <a:latin typeface="Consolas" panose="020B0609020204030204" pitchFamily="49" charset="0"/>
                <a:cs typeface="Calibri" panose="020F0502020204030204" pitchFamily="34" charset="0"/>
              </a:rPr>
              <a:t>  if (balance &lt; 9) </a:t>
            </a:r>
            <a:r>
              <a:rPr lang="tr-TR" sz="1400" dirty="0">
                <a:latin typeface="Consolas" panose="020B0609020204030204" pitchFamily="49" charset="0"/>
                <a:cs typeface="Calibri" panose="020F0502020204030204" pitchFamily="34" charset="0"/>
              </a:rPr>
              <a:t>                           </a:t>
            </a:r>
            <a:r>
              <a:rPr lang="en-US" sz="1400" dirty="0">
                <a:latin typeface="Consolas" panose="020B0609020204030204" pitchFamily="49" charset="0"/>
                <a:cs typeface="Calibri" panose="020F0502020204030204" pitchFamily="34" charset="0"/>
              </a:rPr>
              <a:t>if (balance &lt; 9)</a:t>
            </a:r>
            <a:br>
              <a:rPr lang="tr-TR" sz="1400" dirty="0">
                <a:latin typeface="Consolas" panose="020B0609020204030204" pitchFamily="49" charset="0"/>
                <a:cs typeface="Calibri" panose="020F0502020204030204" pitchFamily="34" charset="0"/>
              </a:rPr>
            </a:br>
            <a:r>
              <a:rPr lang="en-US" sz="1400" dirty="0">
                <a:latin typeface="Consolas" panose="020B0609020204030204" pitchFamily="49" charset="0"/>
                <a:cs typeface="Calibri" panose="020F0502020204030204" pitchFamily="34" charset="0"/>
              </a:rPr>
              <a:t>    break; </a:t>
            </a:r>
            <a:r>
              <a:rPr lang="tr-TR" sz="1400" dirty="0">
                <a:latin typeface="Consolas" panose="020B0609020204030204" pitchFamily="49" charset="0"/>
                <a:cs typeface="Calibri" panose="020F0502020204030204" pitchFamily="34" charset="0"/>
              </a:rPr>
              <a:t>                                     </a:t>
            </a:r>
            <a:r>
              <a:rPr lang="en-US" sz="1400" dirty="0">
                <a:latin typeface="Consolas" panose="020B0609020204030204" pitchFamily="49" charset="0"/>
                <a:cs typeface="Calibri" panose="020F0502020204030204" pitchFamily="34" charset="0"/>
              </a:rPr>
              <a:t>continue;</a:t>
            </a:r>
            <a:br>
              <a:rPr lang="tr-TR" sz="1400" dirty="0">
                <a:latin typeface="Consolas" panose="020B0609020204030204" pitchFamily="49" charset="0"/>
                <a:cs typeface="Calibri" panose="020F0502020204030204" pitchFamily="34" charset="0"/>
              </a:rPr>
            </a:br>
            <a:r>
              <a:rPr lang="en-US" sz="1400" dirty="0">
                <a:latin typeface="Consolas" panose="020B0609020204030204" pitchFamily="49" charset="0"/>
                <a:cs typeface="Calibri" panose="020F0502020204030204" pitchFamily="34" charset="0"/>
              </a:rPr>
              <a:t>  balance = balance - 9; </a:t>
            </a:r>
            <a:r>
              <a:rPr lang="tr-TR" sz="1400" dirty="0">
                <a:latin typeface="Consolas" panose="020B0609020204030204" pitchFamily="49" charset="0"/>
                <a:cs typeface="Calibri" panose="020F0502020204030204" pitchFamily="34" charset="0"/>
              </a:rPr>
              <a:t>                     </a:t>
            </a:r>
            <a:r>
              <a:rPr lang="en-US" sz="1400" dirty="0">
                <a:latin typeface="Consolas" panose="020B0609020204030204" pitchFamily="49" charset="0"/>
                <a:cs typeface="Calibri" panose="020F0502020204030204" pitchFamily="34" charset="0"/>
              </a:rPr>
              <a:t>balance = balance - 9;</a:t>
            </a:r>
            <a:br>
              <a:rPr lang="tr-TR" sz="1400" dirty="0">
                <a:latin typeface="Consolas" panose="020B0609020204030204" pitchFamily="49" charset="0"/>
                <a:cs typeface="Calibri" panose="020F0502020204030204" pitchFamily="34" charset="0"/>
              </a:rPr>
            </a:br>
            <a:r>
              <a:rPr lang="en-US" sz="1400" dirty="0">
                <a:latin typeface="Consolas" panose="020B0609020204030204" pitchFamily="49" charset="0"/>
                <a:cs typeface="Calibri" panose="020F0502020204030204" pitchFamily="34" charset="0"/>
              </a:rPr>
              <a:t>}</a:t>
            </a:r>
            <a:r>
              <a:rPr lang="tr-TR" sz="1400" dirty="0">
                <a:latin typeface="Consolas" panose="020B0609020204030204" pitchFamily="49" charset="0"/>
                <a:cs typeface="Calibri" panose="020F0502020204030204" pitchFamily="34" charset="0"/>
              </a:rPr>
              <a:t>                                           }</a:t>
            </a:r>
            <a:br>
              <a:rPr lang="tr-TR" sz="1400" dirty="0">
                <a:latin typeface="Consolas" panose="020B0609020204030204" pitchFamily="49" charset="0"/>
                <a:cs typeface="Calibri" panose="020F0502020204030204" pitchFamily="34" charset="0"/>
              </a:rPr>
            </a:br>
            <a:br>
              <a:rPr lang="tr-TR" sz="700" dirty="0">
                <a:latin typeface="Consolas" panose="020B0609020204030204" pitchFamily="49" charset="0"/>
                <a:cs typeface="Calibri" panose="020F0502020204030204" pitchFamily="34" charset="0"/>
              </a:rPr>
            </a:br>
            <a:r>
              <a:rPr lang="en-US" sz="1400" dirty="0" err="1">
                <a:latin typeface="Consolas" panose="020B0609020204030204" pitchFamily="49" charset="0"/>
                <a:cs typeface="Calibri" panose="020F0502020204030204" pitchFamily="34" charset="0"/>
              </a:rPr>
              <a:t>System.out.println</a:t>
            </a:r>
            <a:r>
              <a:rPr lang="en-US" sz="1400" dirty="0">
                <a:latin typeface="Consolas" panose="020B0609020204030204" pitchFamily="49" charset="0"/>
                <a:cs typeface="Calibri" panose="020F0502020204030204" pitchFamily="34" charset="0"/>
              </a:rPr>
              <a:t>("Balance is " </a:t>
            </a:r>
            <a:r>
              <a:rPr lang="tr-TR" sz="1400" dirty="0">
                <a:latin typeface="Consolas" panose="020B0609020204030204" pitchFamily="49" charset="0"/>
                <a:cs typeface="Calibri" panose="020F0502020204030204" pitchFamily="34" charset="0"/>
              </a:rPr>
              <a:t>           </a:t>
            </a:r>
            <a:r>
              <a:rPr lang="en-US" sz="1400" dirty="0" err="1">
                <a:latin typeface="Consolas" panose="020B0609020204030204" pitchFamily="49" charset="0"/>
                <a:cs typeface="Calibri" panose="020F0502020204030204" pitchFamily="34" charset="0"/>
              </a:rPr>
              <a:t>System.out.println</a:t>
            </a:r>
            <a:r>
              <a:rPr lang="en-US" sz="1400" dirty="0">
                <a:latin typeface="Consolas" panose="020B0609020204030204" pitchFamily="49" charset="0"/>
                <a:cs typeface="Calibri" panose="020F0502020204030204" pitchFamily="34" charset="0"/>
              </a:rPr>
              <a:t>("Balance is "</a:t>
            </a:r>
            <a:br>
              <a:rPr lang="tr-TR" sz="1400" dirty="0">
                <a:latin typeface="Consolas" panose="020B0609020204030204" pitchFamily="49" charset="0"/>
                <a:cs typeface="Calibri" panose="020F0502020204030204" pitchFamily="34" charset="0"/>
              </a:rPr>
            </a:br>
            <a:r>
              <a:rPr lang="en-US" sz="1400" dirty="0">
                <a:latin typeface="Consolas" panose="020B0609020204030204" pitchFamily="49" charset="0"/>
                <a:cs typeface="Calibri" panose="020F0502020204030204" pitchFamily="34" charset="0"/>
              </a:rPr>
              <a:t>  + balance);</a:t>
            </a:r>
            <a:r>
              <a:rPr lang="tr-TR" sz="1400" dirty="0">
                <a:latin typeface="Consolas" panose="020B0609020204030204" pitchFamily="49" charset="0"/>
                <a:cs typeface="Calibri" panose="020F0502020204030204" pitchFamily="34" charset="0"/>
              </a:rPr>
              <a:t>                                 </a:t>
            </a:r>
            <a:r>
              <a:rPr lang="en-US" sz="1400" dirty="0">
                <a:latin typeface="Consolas" panose="020B0609020204030204" pitchFamily="49" charset="0"/>
                <a:cs typeface="Calibri" panose="020F0502020204030204" pitchFamily="34" charset="0"/>
              </a:rPr>
              <a:t>+ balance);</a:t>
            </a:r>
            <a:br>
              <a:rPr lang="tr-TR" sz="1400" dirty="0">
                <a:latin typeface="Consolas" panose="020B0609020204030204" pitchFamily="49" charset="0"/>
                <a:cs typeface="Calibri" panose="020F0502020204030204" pitchFamily="34" charset="0"/>
              </a:rPr>
            </a:br>
            <a:endParaRPr lang="tr-TR" sz="700" dirty="0">
              <a:latin typeface="Consolas" panose="020B0609020204030204" pitchFamily="49" charset="0"/>
              <a:cs typeface="Calibri" panose="020F0502020204030204" pitchFamily="34" charset="0"/>
            </a:endParaRPr>
          </a:p>
          <a:p>
            <a:pPr marL="0" indent="0">
              <a:buNone/>
            </a:pPr>
            <a:r>
              <a:rPr lang="tr-TR" sz="1800" b="1" dirty="0">
                <a:solidFill>
                  <a:srgbClr val="92D050"/>
                </a:solidFill>
                <a:latin typeface="Calibri" panose="020F0502020204030204" pitchFamily="34" charset="0"/>
                <a:cs typeface="Calibri" panose="020F0502020204030204" pitchFamily="34" charset="0"/>
              </a:rPr>
              <a:t>      &lt;--- ANSWER ---&gt;</a:t>
            </a:r>
          </a:p>
          <a:p>
            <a:r>
              <a:rPr lang="en-US" sz="1400" dirty="0">
                <a:solidFill>
                  <a:srgbClr val="0070C0"/>
                </a:solidFill>
                <a:latin typeface="Consolas" panose="020B0609020204030204" pitchFamily="49" charset="0"/>
                <a:cs typeface="Calibri" panose="020F0502020204030204" pitchFamily="34" charset="0"/>
              </a:rPr>
              <a:t>The keyword </a:t>
            </a:r>
            <a:r>
              <a:rPr lang="en-US" sz="1400" b="1" i="1" dirty="0">
                <a:solidFill>
                  <a:srgbClr val="0070C0"/>
                </a:solidFill>
                <a:latin typeface="Consolas" panose="020B0609020204030204" pitchFamily="49" charset="0"/>
                <a:cs typeface="Calibri" panose="020F0502020204030204" pitchFamily="34" charset="0"/>
              </a:rPr>
              <a:t>break</a:t>
            </a:r>
            <a:r>
              <a:rPr lang="en-US" sz="1400" dirty="0">
                <a:solidFill>
                  <a:srgbClr val="0070C0"/>
                </a:solidFill>
                <a:latin typeface="Consolas" panose="020B0609020204030204" pitchFamily="49" charset="0"/>
                <a:cs typeface="Calibri" panose="020F0502020204030204" pitchFamily="34" charset="0"/>
              </a:rPr>
              <a:t> is used to exit the current loop.</a:t>
            </a:r>
            <a:endParaRPr lang="tr-TR" sz="1400" dirty="0">
              <a:solidFill>
                <a:srgbClr val="0070C0"/>
              </a:solidFill>
              <a:latin typeface="Consolas" panose="020B0609020204030204" pitchFamily="49" charset="0"/>
              <a:cs typeface="Calibri" panose="020F0502020204030204" pitchFamily="34" charset="0"/>
            </a:endParaRPr>
          </a:p>
          <a:p>
            <a:r>
              <a:rPr lang="en-US" sz="1400" dirty="0">
                <a:solidFill>
                  <a:srgbClr val="0070C0"/>
                </a:solidFill>
                <a:latin typeface="Consolas" panose="020B0609020204030204" pitchFamily="49" charset="0"/>
                <a:cs typeface="Calibri" panose="020F0502020204030204" pitchFamily="34" charset="0"/>
              </a:rPr>
              <a:t>The keyword </a:t>
            </a:r>
            <a:r>
              <a:rPr lang="en-US" sz="1400" b="1" i="1" dirty="0">
                <a:solidFill>
                  <a:srgbClr val="0070C0"/>
                </a:solidFill>
                <a:latin typeface="Consolas" panose="020B0609020204030204" pitchFamily="49" charset="0"/>
                <a:cs typeface="Calibri" panose="020F0502020204030204" pitchFamily="34" charset="0"/>
              </a:rPr>
              <a:t>continue</a:t>
            </a:r>
            <a:r>
              <a:rPr lang="en-US" sz="1400" dirty="0">
                <a:solidFill>
                  <a:srgbClr val="0070C0"/>
                </a:solidFill>
                <a:latin typeface="Consolas" panose="020B0609020204030204" pitchFamily="49" charset="0"/>
                <a:cs typeface="Calibri" panose="020F0502020204030204" pitchFamily="34" charset="0"/>
              </a:rPr>
              <a:t> causes the rest of the loop body to be skipped for the current iteration.</a:t>
            </a:r>
            <a:endParaRPr lang="tr-TR" sz="1400" dirty="0">
              <a:solidFill>
                <a:srgbClr val="0070C0"/>
              </a:solidFill>
              <a:latin typeface="Consolas" panose="020B0609020204030204" pitchFamily="49" charset="0"/>
              <a:cs typeface="Calibri" panose="020F0502020204030204" pitchFamily="34" charset="0"/>
            </a:endParaRPr>
          </a:p>
          <a:p>
            <a:r>
              <a:rPr lang="en-US" sz="1400" dirty="0">
                <a:solidFill>
                  <a:srgbClr val="0070C0"/>
                </a:solidFill>
                <a:latin typeface="Consolas" panose="020B0609020204030204" pitchFamily="49" charset="0"/>
                <a:cs typeface="Calibri" panose="020F0502020204030204" pitchFamily="34" charset="0"/>
              </a:rPr>
              <a:t>The program in (</a:t>
            </a:r>
            <a:r>
              <a:rPr lang="tr-TR" sz="1400" dirty="0">
                <a:solidFill>
                  <a:srgbClr val="0070C0"/>
                </a:solidFill>
                <a:latin typeface="Consolas" panose="020B0609020204030204" pitchFamily="49" charset="0"/>
                <a:cs typeface="Calibri" panose="020F0502020204030204" pitchFamily="34" charset="0"/>
              </a:rPr>
              <a:t>a</a:t>
            </a:r>
            <a:r>
              <a:rPr lang="en-US" sz="1400" dirty="0">
                <a:solidFill>
                  <a:srgbClr val="0070C0"/>
                </a:solidFill>
                <a:latin typeface="Consolas" panose="020B0609020204030204" pitchFamily="49" charset="0"/>
                <a:cs typeface="Calibri" panose="020F0502020204030204" pitchFamily="34" charset="0"/>
              </a:rPr>
              <a:t>) will terminate. The output </a:t>
            </a:r>
            <a:r>
              <a:rPr lang="tr-TR" sz="1400" dirty="0">
                <a:solidFill>
                  <a:srgbClr val="0070C0"/>
                </a:solidFill>
                <a:latin typeface="Consolas" panose="020B0609020204030204" pitchFamily="49" charset="0"/>
                <a:cs typeface="Calibri" panose="020F0502020204030204" pitchFamily="34" charset="0"/>
              </a:rPr>
              <a:t>-&gt;</a:t>
            </a:r>
            <a:r>
              <a:rPr lang="en-US" sz="1400" dirty="0">
                <a:solidFill>
                  <a:srgbClr val="0070C0"/>
                </a:solidFill>
                <a:latin typeface="Consolas" panose="020B0609020204030204" pitchFamily="49" charset="0"/>
                <a:cs typeface="Calibri" panose="020F0502020204030204" pitchFamily="34" charset="0"/>
              </a:rPr>
              <a:t> Balance is 1</a:t>
            </a:r>
            <a:br>
              <a:rPr lang="tr-TR" sz="1400" dirty="0">
                <a:solidFill>
                  <a:srgbClr val="0070C0"/>
                </a:solidFill>
                <a:latin typeface="Consolas" panose="020B0609020204030204" pitchFamily="49" charset="0"/>
                <a:cs typeface="Calibri" panose="020F0502020204030204" pitchFamily="34" charset="0"/>
              </a:rPr>
            </a:br>
            <a:r>
              <a:rPr lang="en-US" sz="1400" dirty="0">
                <a:solidFill>
                  <a:srgbClr val="0070C0"/>
                </a:solidFill>
                <a:latin typeface="Consolas" panose="020B0609020204030204" pitchFamily="49" charset="0"/>
                <a:cs typeface="Calibri" panose="020F0502020204030204" pitchFamily="34" charset="0"/>
              </a:rPr>
              <a:t>The while loop </a:t>
            </a:r>
            <a:r>
              <a:rPr lang="tr-TR" sz="1400" dirty="0">
                <a:solidFill>
                  <a:srgbClr val="0070C0"/>
                </a:solidFill>
                <a:latin typeface="Consolas" panose="020B0609020204030204" pitchFamily="49" charset="0"/>
                <a:cs typeface="Calibri" panose="020F0502020204030204" pitchFamily="34" charset="0"/>
              </a:rPr>
              <a:t>(b) </a:t>
            </a:r>
            <a:r>
              <a:rPr lang="en-US" sz="1400" dirty="0">
                <a:solidFill>
                  <a:srgbClr val="0070C0"/>
                </a:solidFill>
                <a:latin typeface="Consolas" panose="020B0609020204030204" pitchFamily="49" charset="0"/>
                <a:cs typeface="Calibri" panose="020F0502020204030204" pitchFamily="34" charset="0"/>
              </a:rPr>
              <a:t>will not terminate.</a:t>
            </a:r>
            <a:endParaRPr lang="tr-TR" sz="1400" dirty="0">
              <a:solidFill>
                <a:srgbClr val="0070C0"/>
              </a:solidFill>
              <a:latin typeface="Consolas" panose="020B0609020204030204" pitchFamily="49" charset="0"/>
              <a:cs typeface="Calibri" panose="020F0502020204030204" pitchFamily="34" charset="0"/>
            </a:endParaRPr>
          </a:p>
        </p:txBody>
      </p:sp>
      <p:sp>
        <p:nvSpPr>
          <p:cNvPr id="4" name="Slide Number Placeholder 3"/>
          <p:cNvSpPr>
            <a:spLocks noGrp="1"/>
          </p:cNvSpPr>
          <p:nvPr>
            <p:ph type="sldNum" sz="quarter" idx="11"/>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2B4AF139-9E8A-44AE-81CA-17BD068C2507}" type="slidenum">
              <a:rPr kumimoji="0" lang="en-US"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Arial" panose="020B0604020202020204" pitchFamily="34" charset="0"/>
              </a:rPr>
              <a:pPr marL="0" marR="0" lvl="0" indent="0" algn="r" defTabSz="914400" rtl="0" eaLnBrk="0" fontAlgn="base" latinLnBrk="0" hangingPunct="0">
                <a:lnSpc>
                  <a:spcPct val="100000"/>
                </a:lnSpc>
                <a:spcBef>
                  <a:spcPct val="0"/>
                </a:spcBef>
                <a:spcAft>
                  <a:spcPct val="0"/>
                </a:spcAft>
                <a:buClrTx/>
                <a:buSzTx/>
                <a:buFontTx/>
                <a:buNone/>
                <a:tabLst/>
                <a:defRPr/>
              </a:pPr>
              <a:t>75</a:t>
            </a:fld>
            <a:endParaRPr kumimoji="0" lang="en-US" altLang="en-US" sz="14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11936850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1" end="1"/>
                                            </p:txEl>
                                          </p:spTgt>
                                        </p:tgtEl>
                                        <p:attrNameLst>
                                          <p:attrName>style.visibility</p:attrName>
                                        </p:attrNameLst>
                                      </p:cBhvr>
                                      <p:to>
                                        <p:strVal val="visible"/>
                                      </p:to>
                                    </p:set>
                                    <p:anim calcmode="lin" valueType="num">
                                      <p:cBhvr additive="base">
                                        <p:cTn id="25"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2" end="2"/>
                                            </p:txEl>
                                          </p:spTgt>
                                        </p:tgtEl>
                                        <p:attrNameLst>
                                          <p:attrName>style.visibility</p:attrName>
                                        </p:attrNameLst>
                                      </p:cBhvr>
                                      <p:to>
                                        <p:strVal val="visible"/>
                                      </p:to>
                                    </p:set>
                                    <p:anim calcmode="lin" valueType="num">
                                      <p:cBhvr additive="base">
                                        <p:cTn id="3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lstStyle/>
          <a:p>
            <a:r>
              <a:rPr lang="tr-TR" dirty="0">
                <a:sym typeface="Wingdings" panose="05000000000000000000" pitchFamily="2" charset="2"/>
              </a:rPr>
              <a:t></a:t>
            </a:r>
            <a:r>
              <a:rPr lang="tr-TR" dirty="0"/>
              <a:t>  </a:t>
            </a:r>
            <a:r>
              <a:rPr lang="tr-TR" b="1" dirty="0" err="1">
                <a:latin typeface="Bell MT" panose="02020503060305020303" pitchFamily="18" charset="0"/>
              </a:rPr>
              <a:t>Check</a:t>
            </a:r>
            <a:r>
              <a:rPr lang="tr-TR" b="1" dirty="0">
                <a:latin typeface="Bell MT" panose="02020503060305020303" pitchFamily="18" charset="0"/>
              </a:rPr>
              <a:t> Point</a:t>
            </a:r>
            <a:endParaRPr lang="en-US" b="1" dirty="0">
              <a:latin typeface="Bell MT" panose="02020503060305020303" pitchFamily="18" charset="0"/>
            </a:endParaRPr>
          </a:p>
        </p:txBody>
      </p:sp>
      <p:sp>
        <p:nvSpPr>
          <p:cNvPr id="3" name="Content Placeholder 2"/>
          <p:cNvSpPr>
            <a:spLocks noGrp="1"/>
          </p:cNvSpPr>
          <p:nvPr>
            <p:ph idx="1"/>
          </p:nvPr>
        </p:nvSpPr>
        <p:spPr>
          <a:xfrm>
            <a:off x="270640" y="1657349"/>
            <a:ext cx="8679530" cy="4741863"/>
          </a:xfrm>
        </p:spPr>
        <p:txBody>
          <a:bodyPr>
            <a:noAutofit/>
          </a:bodyPr>
          <a:lstStyle/>
          <a:p>
            <a:r>
              <a:rPr lang="en-US" sz="1800" dirty="0">
                <a:latin typeface="Calibri" panose="020F0502020204030204" pitchFamily="34" charset="0"/>
                <a:cs typeface="Calibri" panose="020F0502020204030204" pitchFamily="34" charset="0"/>
              </a:rPr>
              <a:t>The for loop in (a) is converted into the while loop in (b). What is wrong? Correct it.</a:t>
            </a:r>
            <a:br>
              <a:rPr lang="tr-TR" sz="1800" dirty="0">
                <a:latin typeface="Calibri" panose="020F0502020204030204" pitchFamily="34" charset="0"/>
                <a:cs typeface="Calibri" panose="020F0502020204030204" pitchFamily="34" charset="0"/>
              </a:rPr>
            </a:br>
            <a:r>
              <a:rPr lang="en-US" sz="1400" b="1" dirty="0">
                <a:latin typeface="Consolas" panose="020B0609020204030204" pitchFamily="49" charset="0"/>
                <a:cs typeface="Calibri" panose="020F0502020204030204" pitchFamily="34" charset="0"/>
              </a:rPr>
              <a:t>(a)</a:t>
            </a:r>
            <a:r>
              <a:rPr lang="tr-TR" sz="1400" dirty="0">
                <a:latin typeface="Consolas" panose="020B0609020204030204" pitchFamily="49" charset="0"/>
                <a:cs typeface="Calibri" panose="020F0502020204030204" pitchFamily="34" charset="0"/>
              </a:rPr>
              <a:t> </a:t>
            </a:r>
            <a:r>
              <a:rPr lang="en-US" sz="1400" dirty="0">
                <a:latin typeface="Consolas" panose="020B0609020204030204" pitchFamily="49" charset="0"/>
                <a:cs typeface="Calibri" panose="020F0502020204030204" pitchFamily="34" charset="0"/>
              </a:rPr>
              <a:t>int sum = 0;</a:t>
            </a:r>
            <a:r>
              <a:rPr lang="tr-TR" sz="1400" dirty="0">
                <a:latin typeface="Consolas" panose="020B0609020204030204" pitchFamily="49" charset="0"/>
                <a:cs typeface="Calibri" panose="020F0502020204030204" pitchFamily="34" charset="0"/>
              </a:rPr>
              <a:t>                             </a:t>
            </a:r>
            <a:r>
              <a:rPr lang="tr-TR" sz="1400" b="1" dirty="0">
                <a:latin typeface="Consolas" panose="020B0609020204030204" pitchFamily="49" charset="0"/>
                <a:cs typeface="Calibri" panose="020F0502020204030204" pitchFamily="34" charset="0"/>
              </a:rPr>
              <a:t>(b)</a:t>
            </a:r>
            <a:r>
              <a:rPr lang="tr-TR" sz="1400" dirty="0">
                <a:latin typeface="Consolas" panose="020B0609020204030204" pitchFamily="49" charset="0"/>
                <a:cs typeface="Calibri" panose="020F0502020204030204" pitchFamily="34" charset="0"/>
              </a:rPr>
              <a:t> </a:t>
            </a:r>
            <a:r>
              <a:rPr lang="en-US" sz="1400" dirty="0">
                <a:latin typeface="Consolas" panose="020B0609020204030204" pitchFamily="49" charset="0"/>
                <a:cs typeface="Calibri" panose="020F0502020204030204" pitchFamily="34" charset="0"/>
              </a:rPr>
              <a:t>int </a:t>
            </a:r>
            <a:r>
              <a:rPr lang="en-US" sz="1400" dirty="0" err="1">
                <a:latin typeface="Consolas" panose="020B0609020204030204" pitchFamily="49" charset="0"/>
                <a:cs typeface="Calibri" panose="020F0502020204030204" pitchFamily="34" charset="0"/>
              </a:rPr>
              <a:t>i</a:t>
            </a:r>
            <a:r>
              <a:rPr lang="en-US" sz="1400" dirty="0">
                <a:latin typeface="Consolas" panose="020B0609020204030204" pitchFamily="49" charset="0"/>
                <a:cs typeface="Calibri" panose="020F0502020204030204" pitchFamily="34" charset="0"/>
              </a:rPr>
              <a:t> = 0, sum = 0;</a:t>
            </a:r>
            <a:br>
              <a:rPr lang="tr-TR" sz="1400" dirty="0">
                <a:latin typeface="Consolas" panose="020B0609020204030204" pitchFamily="49" charset="0"/>
                <a:cs typeface="Calibri" panose="020F0502020204030204" pitchFamily="34" charset="0"/>
              </a:rPr>
            </a:br>
            <a:r>
              <a:rPr lang="tr-TR" sz="1400" dirty="0">
                <a:latin typeface="Consolas" panose="020B0609020204030204" pitchFamily="49" charset="0"/>
                <a:cs typeface="Calibri" panose="020F0502020204030204" pitchFamily="34" charset="0"/>
              </a:rPr>
              <a:t>    </a:t>
            </a:r>
            <a:r>
              <a:rPr lang="en-US" sz="1400" dirty="0">
                <a:latin typeface="Consolas" panose="020B0609020204030204" pitchFamily="49" charset="0"/>
                <a:cs typeface="Calibri" panose="020F0502020204030204" pitchFamily="34" charset="0"/>
              </a:rPr>
              <a:t>for (int </a:t>
            </a:r>
            <a:r>
              <a:rPr lang="en-US" sz="1400" dirty="0" err="1">
                <a:latin typeface="Consolas" panose="020B0609020204030204" pitchFamily="49" charset="0"/>
                <a:cs typeface="Calibri" panose="020F0502020204030204" pitchFamily="34" charset="0"/>
              </a:rPr>
              <a:t>i</a:t>
            </a:r>
            <a:r>
              <a:rPr lang="en-US" sz="1400" dirty="0">
                <a:latin typeface="Consolas" panose="020B0609020204030204" pitchFamily="49" charset="0"/>
                <a:cs typeface="Calibri" panose="020F0502020204030204" pitchFamily="34" charset="0"/>
              </a:rPr>
              <a:t> = 0; </a:t>
            </a:r>
            <a:r>
              <a:rPr lang="en-US" sz="1400" dirty="0" err="1">
                <a:latin typeface="Consolas" panose="020B0609020204030204" pitchFamily="49" charset="0"/>
                <a:cs typeface="Calibri" panose="020F0502020204030204" pitchFamily="34" charset="0"/>
              </a:rPr>
              <a:t>i</a:t>
            </a:r>
            <a:r>
              <a:rPr lang="en-US" sz="1400" dirty="0">
                <a:latin typeface="Consolas" panose="020B0609020204030204" pitchFamily="49" charset="0"/>
                <a:cs typeface="Calibri" panose="020F0502020204030204" pitchFamily="34" charset="0"/>
              </a:rPr>
              <a:t> &lt; 4; </a:t>
            </a:r>
            <a:r>
              <a:rPr lang="en-US" sz="1400" dirty="0" err="1">
                <a:latin typeface="Consolas" panose="020B0609020204030204" pitchFamily="49" charset="0"/>
                <a:cs typeface="Calibri" panose="020F0502020204030204" pitchFamily="34" charset="0"/>
              </a:rPr>
              <a:t>i</a:t>
            </a:r>
            <a:r>
              <a:rPr lang="en-US" sz="1400" dirty="0">
                <a:latin typeface="Consolas" panose="020B0609020204030204" pitchFamily="49" charset="0"/>
                <a:cs typeface="Calibri" panose="020F0502020204030204" pitchFamily="34" charset="0"/>
              </a:rPr>
              <a:t>++) {</a:t>
            </a:r>
            <a:r>
              <a:rPr lang="tr-TR" sz="1400" dirty="0">
                <a:latin typeface="Consolas" panose="020B0609020204030204" pitchFamily="49" charset="0"/>
                <a:cs typeface="Calibri" panose="020F0502020204030204" pitchFamily="34" charset="0"/>
              </a:rPr>
              <a:t>                </a:t>
            </a:r>
            <a:r>
              <a:rPr lang="en-US" sz="1400" dirty="0">
                <a:latin typeface="Consolas" panose="020B0609020204030204" pitchFamily="49" charset="0"/>
                <a:cs typeface="Calibri" panose="020F0502020204030204" pitchFamily="34" charset="0"/>
              </a:rPr>
              <a:t>while (</a:t>
            </a:r>
            <a:r>
              <a:rPr lang="en-US" sz="1400" dirty="0" err="1">
                <a:latin typeface="Consolas" panose="020B0609020204030204" pitchFamily="49" charset="0"/>
                <a:cs typeface="Calibri" panose="020F0502020204030204" pitchFamily="34" charset="0"/>
              </a:rPr>
              <a:t>i</a:t>
            </a:r>
            <a:r>
              <a:rPr lang="en-US" sz="1400" dirty="0">
                <a:latin typeface="Consolas" panose="020B0609020204030204" pitchFamily="49" charset="0"/>
                <a:cs typeface="Calibri" panose="020F0502020204030204" pitchFamily="34" charset="0"/>
              </a:rPr>
              <a:t> &lt; 4) {</a:t>
            </a:r>
            <a:br>
              <a:rPr lang="tr-TR" sz="1400" dirty="0">
                <a:latin typeface="Consolas" panose="020B0609020204030204" pitchFamily="49" charset="0"/>
                <a:cs typeface="Calibri" panose="020F0502020204030204" pitchFamily="34" charset="0"/>
              </a:rPr>
            </a:br>
            <a:r>
              <a:rPr lang="en-US" sz="1400" dirty="0">
                <a:latin typeface="Consolas" panose="020B0609020204030204" pitchFamily="49" charset="0"/>
                <a:cs typeface="Calibri" panose="020F0502020204030204" pitchFamily="34" charset="0"/>
              </a:rPr>
              <a:t>  </a:t>
            </a:r>
            <a:r>
              <a:rPr lang="tr-TR" sz="1400" dirty="0">
                <a:latin typeface="Consolas" panose="020B0609020204030204" pitchFamily="49" charset="0"/>
                <a:cs typeface="Calibri" panose="020F0502020204030204" pitchFamily="34" charset="0"/>
              </a:rPr>
              <a:t>    </a:t>
            </a:r>
            <a:r>
              <a:rPr lang="en-US" sz="1400" dirty="0">
                <a:latin typeface="Consolas" panose="020B0609020204030204" pitchFamily="49" charset="0"/>
                <a:cs typeface="Calibri" panose="020F0502020204030204" pitchFamily="34" charset="0"/>
              </a:rPr>
              <a:t>if (</a:t>
            </a:r>
            <a:r>
              <a:rPr lang="en-US" sz="1400" dirty="0" err="1">
                <a:latin typeface="Consolas" panose="020B0609020204030204" pitchFamily="49" charset="0"/>
                <a:cs typeface="Calibri" panose="020F0502020204030204" pitchFamily="34" charset="0"/>
              </a:rPr>
              <a:t>i</a:t>
            </a:r>
            <a:r>
              <a:rPr lang="en-US" sz="1400" dirty="0">
                <a:latin typeface="Consolas" panose="020B0609020204030204" pitchFamily="49" charset="0"/>
                <a:cs typeface="Calibri" panose="020F0502020204030204" pitchFamily="34" charset="0"/>
              </a:rPr>
              <a:t> % 3 == 0) continue; </a:t>
            </a:r>
            <a:r>
              <a:rPr lang="tr-TR" sz="1400" dirty="0">
                <a:latin typeface="Consolas" panose="020B0609020204030204" pitchFamily="49" charset="0"/>
                <a:cs typeface="Calibri" panose="020F0502020204030204" pitchFamily="34" charset="0"/>
              </a:rPr>
              <a:t>                   </a:t>
            </a:r>
            <a:r>
              <a:rPr lang="en-US" sz="1400" dirty="0">
                <a:latin typeface="Consolas" panose="020B0609020204030204" pitchFamily="49" charset="0"/>
                <a:cs typeface="Calibri" panose="020F0502020204030204" pitchFamily="34" charset="0"/>
              </a:rPr>
              <a:t>if (</a:t>
            </a:r>
            <a:r>
              <a:rPr lang="en-US" sz="1400" dirty="0" err="1">
                <a:latin typeface="Consolas" panose="020B0609020204030204" pitchFamily="49" charset="0"/>
                <a:cs typeface="Calibri" panose="020F0502020204030204" pitchFamily="34" charset="0"/>
              </a:rPr>
              <a:t>i</a:t>
            </a:r>
            <a:r>
              <a:rPr lang="en-US" sz="1400" dirty="0">
                <a:latin typeface="Consolas" panose="020B0609020204030204" pitchFamily="49" charset="0"/>
                <a:cs typeface="Calibri" panose="020F0502020204030204" pitchFamily="34" charset="0"/>
              </a:rPr>
              <a:t> % 3 == 0) continue;</a:t>
            </a:r>
            <a:br>
              <a:rPr lang="tr-TR" sz="1400" dirty="0">
                <a:latin typeface="Consolas" panose="020B0609020204030204" pitchFamily="49" charset="0"/>
                <a:cs typeface="Calibri" panose="020F0502020204030204" pitchFamily="34" charset="0"/>
              </a:rPr>
            </a:br>
            <a:r>
              <a:rPr lang="en-US" sz="1400" dirty="0">
                <a:latin typeface="Consolas" panose="020B0609020204030204" pitchFamily="49" charset="0"/>
                <a:cs typeface="Calibri" panose="020F0502020204030204" pitchFamily="34" charset="0"/>
              </a:rPr>
              <a:t>  </a:t>
            </a:r>
            <a:r>
              <a:rPr lang="tr-TR" sz="1400" dirty="0">
                <a:latin typeface="Consolas" panose="020B0609020204030204" pitchFamily="49" charset="0"/>
                <a:cs typeface="Calibri" panose="020F0502020204030204" pitchFamily="34" charset="0"/>
              </a:rPr>
              <a:t>    </a:t>
            </a:r>
            <a:r>
              <a:rPr lang="en-US" sz="1400" dirty="0">
                <a:latin typeface="Consolas" panose="020B0609020204030204" pitchFamily="49" charset="0"/>
                <a:cs typeface="Calibri" panose="020F0502020204030204" pitchFamily="34" charset="0"/>
              </a:rPr>
              <a:t>sum += </a:t>
            </a:r>
            <a:r>
              <a:rPr lang="en-US" sz="1400" dirty="0" err="1">
                <a:latin typeface="Consolas" panose="020B0609020204030204" pitchFamily="49" charset="0"/>
                <a:cs typeface="Calibri" panose="020F0502020204030204" pitchFamily="34" charset="0"/>
              </a:rPr>
              <a:t>i</a:t>
            </a:r>
            <a:r>
              <a:rPr lang="en-US" sz="1400" dirty="0">
                <a:latin typeface="Consolas" panose="020B0609020204030204" pitchFamily="49" charset="0"/>
                <a:cs typeface="Calibri" panose="020F0502020204030204" pitchFamily="34" charset="0"/>
              </a:rPr>
              <a:t>; </a:t>
            </a:r>
            <a:r>
              <a:rPr lang="tr-TR" sz="1400" dirty="0">
                <a:latin typeface="Consolas" panose="020B0609020204030204" pitchFamily="49" charset="0"/>
                <a:cs typeface="Calibri" panose="020F0502020204030204" pitchFamily="34" charset="0"/>
              </a:rPr>
              <a:t>                                   </a:t>
            </a:r>
            <a:r>
              <a:rPr lang="en-US" sz="1400" dirty="0">
                <a:latin typeface="Consolas" panose="020B0609020204030204" pitchFamily="49" charset="0"/>
                <a:cs typeface="Calibri" panose="020F0502020204030204" pitchFamily="34" charset="0"/>
              </a:rPr>
              <a:t>sum += </a:t>
            </a:r>
            <a:r>
              <a:rPr lang="en-US" sz="1400" dirty="0" err="1">
                <a:latin typeface="Consolas" panose="020B0609020204030204" pitchFamily="49" charset="0"/>
                <a:cs typeface="Calibri" panose="020F0502020204030204" pitchFamily="34" charset="0"/>
              </a:rPr>
              <a:t>i</a:t>
            </a:r>
            <a:r>
              <a:rPr lang="en-US" sz="1400" dirty="0">
                <a:latin typeface="Consolas" panose="020B0609020204030204" pitchFamily="49" charset="0"/>
                <a:cs typeface="Calibri" panose="020F0502020204030204" pitchFamily="34" charset="0"/>
              </a:rPr>
              <a:t>;</a:t>
            </a:r>
            <a:br>
              <a:rPr lang="tr-TR" sz="1400" dirty="0">
                <a:latin typeface="Consolas" panose="020B0609020204030204" pitchFamily="49" charset="0"/>
                <a:cs typeface="Calibri" panose="020F0502020204030204" pitchFamily="34" charset="0"/>
              </a:rPr>
            </a:br>
            <a:r>
              <a:rPr lang="tr-TR" sz="1400" dirty="0">
                <a:latin typeface="Consolas" panose="020B0609020204030204" pitchFamily="49" charset="0"/>
                <a:cs typeface="Calibri" panose="020F0502020204030204" pitchFamily="34" charset="0"/>
              </a:rPr>
              <a:t>    </a:t>
            </a:r>
            <a:r>
              <a:rPr lang="en-US" sz="1400" dirty="0">
                <a:latin typeface="Consolas" panose="020B0609020204030204" pitchFamily="49" charset="0"/>
                <a:cs typeface="Calibri" panose="020F0502020204030204" pitchFamily="34" charset="0"/>
              </a:rPr>
              <a:t>} </a:t>
            </a:r>
            <a:r>
              <a:rPr lang="tr-TR" sz="1400" dirty="0">
                <a:latin typeface="Consolas" panose="020B0609020204030204" pitchFamily="49" charset="0"/>
                <a:cs typeface="Calibri" panose="020F0502020204030204" pitchFamily="34" charset="0"/>
              </a:rPr>
              <a:t>                                             </a:t>
            </a:r>
            <a:r>
              <a:rPr lang="en-US" sz="1400" dirty="0" err="1">
                <a:latin typeface="Consolas" panose="020B0609020204030204" pitchFamily="49" charset="0"/>
                <a:cs typeface="Calibri" panose="020F0502020204030204" pitchFamily="34" charset="0"/>
              </a:rPr>
              <a:t>i</a:t>
            </a:r>
            <a:r>
              <a:rPr lang="en-US" sz="1400" dirty="0">
                <a:latin typeface="Consolas" panose="020B0609020204030204" pitchFamily="49" charset="0"/>
                <a:cs typeface="Calibri" panose="020F0502020204030204" pitchFamily="34" charset="0"/>
              </a:rPr>
              <a:t>++;</a:t>
            </a:r>
            <a:br>
              <a:rPr lang="tr-TR" sz="1400" dirty="0">
                <a:latin typeface="Consolas" panose="020B0609020204030204" pitchFamily="49" charset="0"/>
                <a:cs typeface="Calibri" panose="020F0502020204030204" pitchFamily="34" charset="0"/>
              </a:rPr>
            </a:br>
            <a:r>
              <a:rPr lang="tr-TR" sz="1400">
                <a:latin typeface="Consolas" panose="020B0609020204030204" pitchFamily="49" charset="0"/>
                <a:cs typeface="Calibri" panose="020F0502020204030204" pitchFamily="34" charset="0"/>
              </a:rPr>
              <a:t>                                                 }</a:t>
            </a:r>
            <a:endParaRPr lang="tr-TR" sz="1400" dirty="0">
              <a:latin typeface="Consolas" panose="020B0609020204030204" pitchFamily="49" charset="0"/>
              <a:cs typeface="Calibri" panose="020F0502020204030204" pitchFamily="34" charset="0"/>
            </a:endParaRPr>
          </a:p>
          <a:p>
            <a:pPr marL="0" indent="0">
              <a:buNone/>
            </a:pPr>
            <a:r>
              <a:rPr lang="tr-TR" sz="1800" b="1" dirty="0">
                <a:solidFill>
                  <a:srgbClr val="92D050"/>
                </a:solidFill>
                <a:latin typeface="Calibri" panose="020F0502020204030204" pitchFamily="34" charset="0"/>
                <a:cs typeface="Calibri" panose="020F0502020204030204" pitchFamily="34" charset="0"/>
              </a:rPr>
              <a:t>      &lt;--- ANSWER ---&gt;</a:t>
            </a:r>
          </a:p>
          <a:p>
            <a:r>
              <a:rPr lang="en-US" sz="1400" dirty="0">
                <a:solidFill>
                  <a:srgbClr val="0070C0"/>
                </a:solidFill>
                <a:latin typeface="Consolas" panose="020B0609020204030204" pitchFamily="49" charset="0"/>
                <a:cs typeface="Calibri" panose="020F0502020204030204" pitchFamily="34" charset="0"/>
              </a:rPr>
              <a:t>If a continue statement is executed inside a for loop, the rest of the iteration is skipped, then the action-after-each-iteration is performed, and the loop-continuation-condition is checked.</a:t>
            </a:r>
            <a:br>
              <a:rPr lang="tr-TR" sz="1400" dirty="0">
                <a:solidFill>
                  <a:srgbClr val="0070C0"/>
                </a:solidFill>
                <a:latin typeface="Consolas" panose="020B0609020204030204" pitchFamily="49" charset="0"/>
                <a:cs typeface="Calibri" panose="020F0502020204030204" pitchFamily="34" charset="0"/>
              </a:rPr>
            </a:br>
            <a:r>
              <a:rPr lang="en-US" sz="1400" dirty="0">
                <a:solidFill>
                  <a:srgbClr val="0070C0"/>
                </a:solidFill>
                <a:latin typeface="Consolas" panose="020B0609020204030204" pitchFamily="49" charset="0"/>
                <a:cs typeface="Calibri" panose="020F0502020204030204" pitchFamily="34" charset="0"/>
              </a:rPr>
              <a:t>If a continue statement is executed inside a while loop, the rest of the iteration is skipped, then the loop-continuation-condition is checked. Here is the fix:</a:t>
            </a:r>
            <a:br>
              <a:rPr lang="tr-TR" sz="1400" dirty="0">
                <a:solidFill>
                  <a:srgbClr val="0070C0"/>
                </a:solidFill>
                <a:latin typeface="Consolas" panose="020B0609020204030204" pitchFamily="49" charset="0"/>
                <a:cs typeface="Calibri" panose="020F0502020204030204" pitchFamily="34" charset="0"/>
              </a:rPr>
            </a:br>
            <a:r>
              <a:rPr lang="tr-TR" sz="1400" dirty="0">
                <a:solidFill>
                  <a:srgbClr val="0070C0"/>
                </a:solidFill>
                <a:latin typeface="Consolas" panose="020B0609020204030204" pitchFamily="49" charset="0"/>
                <a:cs typeface="Calibri" panose="020F0502020204030204" pitchFamily="34" charset="0"/>
              </a:rPr>
              <a:t>  </a:t>
            </a:r>
            <a:r>
              <a:rPr lang="en-US" sz="1400" dirty="0">
                <a:solidFill>
                  <a:srgbClr val="0070C0"/>
                </a:solidFill>
                <a:latin typeface="Consolas" panose="020B0609020204030204" pitchFamily="49" charset="0"/>
                <a:cs typeface="Calibri" panose="020F0502020204030204" pitchFamily="34" charset="0"/>
              </a:rPr>
              <a:t>int </a:t>
            </a:r>
            <a:r>
              <a:rPr lang="en-US" sz="1400" dirty="0" err="1">
                <a:solidFill>
                  <a:srgbClr val="0070C0"/>
                </a:solidFill>
                <a:latin typeface="Consolas" panose="020B0609020204030204" pitchFamily="49" charset="0"/>
                <a:cs typeface="Calibri" panose="020F0502020204030204" pitchFamily="34" charset="0"/>
              </a:rPr>
              <a:t>i</a:t>
            </a:r>
            <a:r>
              <a:rPr lang="en-US" sz="1400" dirty="0">
                <a:solidFill>
                  <a:srgbClr val="0070C0"/>
                </a:solidFill>
                <a:latin typeface="Consolas" panose="020B0609020204030204" pitchFamily="49" charset="0"/>
                <a:cs typeface="Calibri" panose="020F0502020204030204" pitchFamily="34" charset="0"/>
              </a:rPr>
              <a:t> = 0, sum = 0; </a:t>
            </a:r>
            <a:br>
              <a:rPr lang="tr-TR" sz="1400" dirty="0">
                <a:solidFill>
                  <a:srgbClr val="0070C0"/>
                </a:solidFill>
                <a:latin typeface="Consolas" panose="020B0609020204030204" pitchFamily="49" charset="0"/>
                <a:cs typeface="Calibri" panose="020F0502020204030204" pitchFamily="34" charset="0"/>
              </a:rPr>
            </a:br>
            <a:r>
              <a:rPr lang="tr-TR" sz="1400" dirty="0">
                <a:solidFill>
                  <a:srgbClr val="0070C0"/>
                </a:solidFill>
                <a:latin typeface="Consolas" panose="020B0609020204030204" pitchFamily="49" charset="0"/>
                <a:cs typeface="Calibri" panose="020F0502020204030204" pitchFamily="34" charset="0"/>
              </a:rPr>
              <a:t>  </a:t>
            </a:r>
            <a:r>
              <a:rPr lang="en-US" sz="1400" dirty="0">
                <a:solidFill>
                  <a:srgbClr val="0070C0"/>
                </a:solidFill>
                <a:latin typeface="Consolas" panose="020B0609020204030204" pitchFamily="49" charset="0"/>
                <a:cs typeface="Calibri" panose="020F0502020204030204" pitchFamily="34" charset="0"/>
              </a:rPr>
              <a:t>while (</a:t>
            </a:r>
            <a:r>
              <a:rPr lang="en-US" sz="1400" dirty="0" err="1">
                <a:solidFill>
                  <a:srgbClr val="0070C0"/>
                </a:solidFill>
                <a:latin typeface="Consolas" panose="020B0609020204030204" pitchFamily="49" charset="0"/>
                <a:cs typeface="Calibri" panose="020F0502020204030204" pitchFamily="34" charset="0"/>
              </a:rPr>
              <a:t>i</a:t>
            </a:r>
            <a:r>
              <a:rPr lang="en-US" sz="1400" dirty="0">
                <a:solidFill>
                  <a:srgbClr val="0070C0"/>
                </a:solidFill>
                <a:latin typeface="Consolas" panose="020B0609020204030204" pitchFamily="49" charset="0"/>
                <a:cs typeface="Calibri" panose="020F0502020204030204" pitchFamily="34" charset="0"/>
              </a:rPr>
              <a:t> &lt; 4) {</a:t>
            </a:r>
            <a:br>
              <a:rPr lang="tr-TR" sz="1400" dirty="0">
                <a:solidFill>
                  <a:srgbClr val="0070C0"/>
                </a:solidFill>
                <a:latin typeface="Consolas" panose="020B0609020204030204" pitchFamily="49" charset="0"/>
                <a:cs typeface="Calibri" panose="020F0502020204030204" pitchFamily="34" charset="0"/>
              </a:rPr>
            </a:br>
            <a:r>
              <a:rPr lang="tr-TR" sz="1400" dirty="0">
                <a:solidFill>
                  <a:srgbClr val="0070C0"/>
                </a:solidFill>
                <a:latin typeface="Consolas" panose="020B0609020204030204" pitchFamily="49" charset="0"/>
                <a:cs typeface="Calibri" panose="020F0502020204030204" pitchFamily="34" charset="0"/>
              </a:rPr>
              <a:t>  </a:t>
            </a:r>
            <a:r>
              <a:rPr lang="en-US" sz="1400" dirty="0">
                <a:solidFill>
                  <a:srgbClr val="0070C0"/>
                </a:solidFill>
                <a:latin typeface="Consolas" panose="020B0609020204030204" pitchFamily="49" charset="0"/>
                <a:cs typeface="Calibri" panose="020F0502020204030204" pitchFamily="34" charset="0"/>
              </a:rPr>
              <a:t>  if (</a:t>
            </a:r>
            <a:r>
              <a:rPr lang="en-US" sz="1400" dirty="0" err="1">
                <a:solidFill>
                  <a:srgbClr val="0070C0"/>
                </a:solidFill>
                <a:latin typeface="Consolas" panose="020B0609020204030204" pitchFamily="49" charset="0"/>
                <a:cs typeface="Calibri" panose="020F0502020204030204" pitchFamily="34" charset="0"/>
              </a:rPr>
              <a:t>i</a:t>
            </a:r>
            <a:r>
              <a:rPr lang="en-US" sz="1400" dirty="0">
                <a:solidFill>
                  <a:srgbClr val="0070C0"/>
                </a:solidFill>
                <a:latin typeface="Consolas" panose="020B0609020204030204" pitchFamily="49" charset="0"/>
                <a:cs typeface="Calibri" panose="020F0502020204030204" pitchFamily="34" charset="0"/>
              </a:rPr>
              <a:t> % 3 == 0) {</a:t>
            </a:r>
            <a:br>
              <a:rPr lang="tr-TR" sz="1400" dirty="0">
                <a:solidFill>
                  <a:srgbClr val="0070C0"/>
                </a:solidFill>
                <a:latin typeface="Consolas" panose="020B0609020204030204" pitchFamily="49" charset="0"/>
                <a:cs typeface="Calibri" panose="020F0502020204030204" pitchFamily="34" charset="0"/>
              </a:rPr>
            </a:br>
            <a:r>
              <a:rPr lang="en-US" sz="1400" dirty="0">
                <a:solidFill>
                  <a:srgbClr val="0070C0"/>
                </a:solidFill>
                <a:latin typeface="Consolas" panose="020B0609020204030204" pitchFamily="49" charset="0"/>
                <a:cs typeface="Calibri" panose="020F0502020204030204" pitchFamily="34" charset="0"/>
              </a:rPr>
              <a:t> </a:t>
            </a:r>
            <a:r>
              <a:rPr lang="tr-TR" sz="1400" dirty="0">
                <a:solidFill>
                  <a:srgbClr val="0070C0"/>
                </a:solidFill>
                <a:latin typeface="Consolas" panose="020B0609020204030204" pitchFamily="49" charset="0"/>
                <a:cs typeface="Calibri" panose="020F0502020204030204" pitchFamily="34" charset="0"/>
              </a:rPr>
              <a:t>  </a:t>
            </a:r>
            <a:r>
              <a:rPr lang="en-US" sz="1400" dirty="0">
                <a:solidFill>
                  <a:srgbClr val="0070C0"/>
                </a:solidFill>
                <a:latin typeface="Consolas" panose="020B0609020204030204" pitchFamily="49" charset="0"/>
                <a:cs typeface="Calibri" panose="020F0502020204030204" pitchFamily="34" charset="0"/>
              </a:rPr>
              <a:t>   </a:t>
            </a:r>
            <a:r>
              <a:rPr lang="en-US" sz="1400" dirty="0" err="1">
                <a:solidFill>
                  <a:srgbClr val="0070C0"/>
                </a:solidFill>
                <a:latin typeface="Consolas" panose="020B0609020204030204" pitchFamily="49" charset="0"/>
                <a:cs typeface="Calibri" panose="020F0502020204030204" pitchFamily="34" charset="0"/>
              </a:rPr>
              <a:t>i</a:t>
            </a:r>
            <a:r>
              <a:rPr lang="en-US" sz="1400" dirty="0">
                <a:solidFill>
                  <a:srgbClr val="0070C0"/>
                </a:solidFill>
                <a:latin typeface="Consolas" panose="020B0609020204030204" pitchFamily="49" charset="0"/>
                <a:cs typeface="Calibri" panose="020F0502020204030204" pitchFamily="34" charset="0"/>
              </a:rPr>
              <a:t>++; </a:t>
            </a:r>
            <a:br>
              <a:rPr lang="tr-TR" sz="1400" dirty="0">
                <a:solidFill>
                  <a:srgbClr val="0070C0"/>
                </a:solidFill>
                <a:latin typeface="Consolas" panose="020B0609020204030204" pitchFamily="49" charset="0"/>
                <a:cs typeface="Calibri" panose="020F0502020204030204" pitchFamily="34" charset="0"/>
              </a:rPr>
            </a:br>
            <a:r>
              <a:rPr lang="en-US" sz="1400" dirty="0">
                <a:solidFill>
                  <a:srgbClr val="0070C0"/>
                </a:solidFill>
                <a:latin typeface="Consolas" panose="020B0609020204030204" pitchFamily="49" charset="0"/>
                <a:cs typeface="Calibri" panose="020F0502020204030204" pitchFamily="34" charset="0"/>
              </a:rPr>
              <a:t> </a:t>
            </a:r>
            <a:r>
              <a:rPr lang="tr-TR" sz="1400" dirty="0">
                <a:solidFill>
                  <a:srgbClr val="0070C0"/>
                </a:solidFill>
                <a:latin typeface="Consolas" panose="020B0609020204030204" pitchFamily="49" charset="0"/>
                <a:cs typeface="Calibri" panose="020F0502020204030204" pitchFamily="34" charset="0"/>
              </a:rPr>
              <a:t>  </a:t>
            </a:r>
            <a:r>
              <a:rPr lang="en-US" sz="1400" dirty="0">
                <a:solidFill>
                  <a:srgbClr val="0070C0"/>
                </a:solidFill>
                <a:latin typeface="Consolas" panose="020B0609020204030204" pitchFamily="49" charset="0"/>
                <a:cs typeface="Calibri" panose="020F0502020204030204" pitchFamily="34" charset="0"/>
              </a:rPr>
              <a:t>   continue;</a:t>
            </a:r>
            <a:br>
              <a:rPr lang="tr-TR" sz="1400" dirty="0">
                <a:solidFill>
                  <a:srgbClr val="0070C0"/>
                </a:solidFill>
                <a:latin typeface="Consolas" panose="020B0609020204030204" pitchFamily="49" charset="0"/>
                <a:cs typeface="Calibri" panose="020F0502020204030204" pitchFamily="34" charset="0"/>
              </a:rPr>
            </a:br>
            <a:r>
              <a:rPr lang="en-US" sz="1400" dirty="0">
                <a:solidFill>
                  <a:srgbClr val="0070C0"/>
                </a:solidFill>
                <a:latin typeface="Consolas" panose="020B0609020204030204" pitchFamily="49" charset="0"/>
                <a:cs typeface="Calibri" panose="020F0502020204030204" pitchFamily="34" charset="0"/>
              </a:rPr>
              <a:t> </a:t>
            </a:r>
            <a:r>
              <a:rPr lang="tr-TR" sz="1400" dirty="0">
                <a:solidFill>
                  <a:srgbClr val="0070C0"/>
                </a:solidFill>
                <a:latin typeface="Consolas" panose="020B0609020204030204" pitchFamily="49" charset="0"/>
                <a:cs typeface="Calibri" panose="020F0502020204030204" pitchFamily="34" charset="0"/>
              </a:rPr>
              <a:t>  </a:t>
            </a:r>
            <a:r>
              <a:rPr lang="en-US" sz="1400" dirty="0">
                <a:solidFill>
                  <a:srgbClr val="0070C0"/>
                </a:solidFill>
                <a:latin typeface="Consolas" panose="020B0609020204030204" pitchFamily="49" charset="0"/>
                <a:cs typeface="Calibri" panose="020F0502020204030204" pitchFamily="34" charset="0"/>
              </a:rPr>
              <a:t> } </a:t>
            </a:r>
            <a:br>
              <a:rPr lang="tr-TR" sz="1400" dirty="0">
                <a:solidFill>
                  <a:srgbClr val="0070C0"/>
                </a:solidFill>
                <a:latin typeface="Consolas" panose="020B0609020204030204" pitchFamily="49" charset="0"/>
                <a:cs typeface="Calibri" panose="020F0502020204030204" pitchFamily="34" charset="0"/>
              </a:rPr>
            </a:br>
            <a:r>
              <a:rPr lang="tr-TR" sz="1400" dirty="0">
                <a:solidFill>
                  <a:srgbClr val="0070C0"/>
                </a:solidFill>
                <a:latin typeface="Consolas" panose="020B0609020204030204" pitchFamily="49" charset="0"/>
                <a:cs typeface="Calibri" panose="020F0502020204030204" pitchFamily="34" charset="0"/>
              </a:rPr>
              <a:t>  </a:t>
            </a:r>
            <a:r>
              <a:rPr lang="en-US" sz="1400" dirty="0">
                <a:solidFill>
                  <a:srgbClr val="0070C0"/>
                </a:solidFill>
                <a:latin typeface="Consolas" panose="020B0609020204030204" pitchFamily="49" charset="0"/>
                <a:cs typeface="Calibri" panose="020F0502020204030204" pitchFamily="34" charset="0"/>
              </a:rPr>
              <a:t>  sum += </a:t>
            </a:r>
            <a:r>
              <a:rPr lang="en-US" sz="1400" dirty="0" err="1">
                <a:solidFill>
                  <a:srgbClr val="0070C0"/>
                </a:solidFill>
                <a:latin typeface="Consolas" panose="020B0609020204030204" pitchFamily="49" charset="0"/>
                <a:cs typeface="Calibri" panose="020F0502020204030204" pitchFamily="34" charset="0"/>
              </a:rPr>
              <a:t>i</a:t>
            </a:r>
            <a:r>
              <a:rPr lang="en-US" sz="1400" dirty="0">
                <a:solidFill>
                  <a:srgbClr val="0070C0"/>
                </a:solidFill>
                <a:latin typeface="Consolas" panose="020B0609020204030204" pitchFamily="49" charset="0"/>
                <a:cs typeface="Calibri" panose="020F0502020204030204" pitchFamily="34" charset="0"/>
              </a:rPr>
              <a:t>;</a:t>
            </a:r>
            <a:br>
              <a:rPr lang="tr-TR" sz="1400" dirty="0">
                <a:solidFill>
                  <a:srgbClr val="0070C0"/>
                </a:solidFill>
                <a:latin typeface="Consolas" panose="020B0609020204030204" pitchFamily="49" charset="0"/>
                <a:cs typeface="Calibri" panose="020F0502020204030204" pitchFamily="34" charset="0"/>
              </a:rPr>
            </a:br>
            <a:r>
              <a:rPr lang="tr-TR" sz="1400" dirty="0">
                <a:solidFill>
                  <a:srgbClr val="0070C0"/>
                </a:solidFill>
                <a:latin typeface="Consolas" panose="020B0609020204030204" pitchFamily="49" charset="0"/>
                <a:cs typeface="Calibri" panose="020F0502020204030204" pitchFamily="34" charset="0"/>
              </a:rPr>
              <a:t>  </a:t>
            </a:r>
            <a:r>
              <a:rPr lang="en-US" sz="1400" dirty="0">
                <a:solidFill>
                  <a:srgbClr val="0070C0"/>
                </a:solidFill>
                <a:latin typeface="Consolas" panose="020B0609020204030204" pitchFamily="49" charset="0"/>
                <a:cs typeface="Calibri" panose="020F0502020204030204" pitchFamily="34" charset="0"/>
              </a:rPr>
              <a:t>  </a:t>
            </a:r>
            <a:r>
              <a:rPr lang="en-US" sz="1400" dirty="0" err="1">
                <a:solidFill>
                  <a:srgbClr val="0070C0"/>
                </a:solidFill>
                <a:latin typeface="Consolas" panose="020B0609020204030204" pitchFamily="49" charset="0"/>
                <a:cs typeface="Calibri" panose="020F0502020204030204" pitchFamily="34" charset="0"/>
              </a:rPr>
              <a:t>i</a:t>
            </a:r>
            <a:r>
              <a:rPr lang="en-US" sz="1400" dirty="0">
                <a:solidFill>
                  <a:srgbClr val="0070C0"/>
                </a:solidFill>
                <a:latin typeface="Consolas" panose="020B0609020204030204" pitchFamily="49" charset="0"/>
                <a:cs typeface="Calibri" panose="020F0502020204030204" pitchFamily="34" charset="0"/>
              </a:rPr>
              <a:t>++;</a:t>
            </a:r>
            <a:br>
              <a:rPr lang="tr-TR" sz="1400" dirty="0">
                <a:solidFill>
                  <a:srgbClr val="0070C0"/>
                </a:solidFill>
                <a:latin typeface="Consolas" panose="020B0609020204030204" pitchFamily="49" charset="0"/>
                <a:cs typeface="Calibri" panose="020F0502020204030204" pitchFamily="34" charset="0"/>
              </a:rPr>
            </a:br>
            <a:r>
              <a:rPr lang="tr-TR" sz="1400" dirty="0">
                <a:solidFill>
                  <a:srgbClr val="0070C0"/>
                </a:solidFill>
                <a:latin typeface="Consolas" panose="020B0609020204030204" pitchFamily="49" charset="0"/>
                <a:cs typeface="Calibri" panose="020F0502020204030204" pitchFamily="34" charset="0"/>
              </a:rPr>
              <a:t>  </a:t>
            </a:r>
            <a:r>
              <a:rPr lang="en-US" sz="1400" dirty="0">
                <a:solidFill>
                  <a:srgbClr val="0070C0"/>
                </a:solidFill>
                <a:latin typeface="Consolas" panose="020B0609020204030204" pitchFamily="49" charset="0"/>
                <a:cs typeface="Calibri" panose="020F0502020204030204" pitchFamily="34" charset="0"/>
              </a:rPr>
              <a:t>}</a:t>
            </a:r>
            <a:endParaRPr lang="tr-TR" sz="1400" dirty="0">
              <a:solidFill>
                <a:srgbClr val="0070C0"/>
              </a:solidFill>
              <a:latin typeface="Consolas" panose="020B0609020204030204" pitchFamily="49" charset="0"/>
              <a:cs typeface="Calibri" panose="020F0502020204030204" pitchFamily="34" charset="0"/>
            </a:endParaRPr>
          </a:p>
        </p:txBody>
      </p:sp>
      <p:sp>
        <p:nvSpPr>
          <p:cNvPr id="4" name="Slide Number Placeholder 3"/>
          <p:cNvSpPr>
            <a:spLocks noGrp="1"/>
          </p:cNvSpPr>
          <p:nvPr>
            <p:ph type="sldNum" sz="quarter" idx="11"/>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2B4AF139-9E8A-44AE-81CA-17BD068C2507}" type="slidenum">
              <a:rPr kumimoji="0" lang="en-US"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Arial" panose="020B0604020202020204" pitchFamily="34" charset="0"/>
              </a:rPr>
              <a:pPr marL="0" marR="0" lvl="0" indent="0" algn="r" defTabSz="914400" rtl="0" eaLnBrk="0" fontAlgn="base" latinLnBrk="0" hangingPunct="0">
                <a:lnSpc>
                  <a:spcPct val="100000"/>
                </a:lnSpc>
                <a:spcBef>
                  <a:spcPct val="0"/>
                </a:spcBef>
                <a:spcAft>
                  <a:spcPct val="0"/>
                </a:spcAft>
                <a:buClrTx/>
                <a:buSzTx/>
                <a:buFontTx/>
                <a:buNone/>
                <a:tabLst/>
                <a:defRPr/>
              </a:pPr>
              <a:t>76</a:t>
            </a:fld>
            <a:endPar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198434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lstStyle/>
          <a:p>
            <a:r>
              <a:rPr lang="tr-TR" dirty="0">
                <a:sym typeface="Wingdings" panose="05000000000000000000" pitchFamily="2" charset="2"/>
              </a:rPr>
              <a:t></a:t>
            </a:r>
            <a:r>
              <a:rPr lang="tr-TR" dirty="0"/>
              <a:t>  </a:t>
            </a:r>
            <a:r>
              <a:rPr lang="tr-TR" b="1" dirty="0" err="1">
                <a:latin typeface="Bell MT" panose="02020503060305020303" pitchFamily="18" charset="0"/>
              </a:rPr>
              <a:t>Check</a:t>
            </a:r>
            <a:r>
              <a:rPr lang="tr-TR" b="1" dirty="0">
                <a:latin typeface="Bell MT" panose="02020503060305020303" pitchFamily="18" charset="0"/>
              </a:rPr>
              <a:t> Point</a:t>
            </a:r>
            <a:endParaRPr lang="en-US" b="1" dirty="0">
              <a:latin typeface="Bell MT" panose="02020503060305020303" pitchFamily="18" charset="0"/>
            </a:endParaRPr>
          </a:p>
        </p:txBody>
      </p:sp>
      <p:sp>
        <p:nvSpPr>
          <p:cNvPr id="3" name="Content Placeholder 2"/>
          <p:cNvSpPr>
            <a:spLocks noGrp="1"/>
          </p:cNvSpPr>
          <p:nvPr>
            <p:ph idx="1"/>
          </p:nvPr>
        </p:nvSpPr>
        <p:spPr>
          <a:xfrm>
            <a:off x="1805" y="1657349"/>
            <a:ext cx="4992650" cy="4741863"/>
          </a:xfrm>
        </p:spPr>
        <p:txBody>
          <a:bodyPr>
            <a:noAutofit/>
          </a:bodyPr>
          <a:lstStyle/>
          <a:p>
            <a:pPr marL="0" indent="0">
              <a:lnSpc>
                <a:spcPct val="120000"/>
              </a:lnSpc>
              <a:buNone/>
            </a:pPr>
            <a:r>
              <a:rPr lang="en-US" sz="1300" b="1" noProof="1">
                <a:latin typeface="Consolas" panose="020B0609020204030204" pitchFamily="49" charset="0"/>
                <a:cs typeface="Calibri" panose="020F0502020204030204" pitchFamily="34" charset="0"/>
              </a:rPr>
              <a:t> 1 public class TestBreak {</a:t>
            </a:r>
          </a:p>
          <a:p>
            <a:pPr marL="0" indent="0">
              <a:lnSpc>
                <a:spcPct val="120000"/>
              </a:lnSpc>
              <a:buNone/>
            </a:pPr>
            <a:r>
              <a:rPr lang="en-US" sz="1300" b="1" noProof="1">
                <a:latin typeface="Consolas" panose="020B0609020204030204" pitchFamily="49" charset="0"/>
                <a:cs typeface="Calibri" panose="020F0502020204030204" pitchFamily="34" charset="0"/>
              </a:rPr>
              <a:t> 2   public static void main(String[] args) {</a:t>
            </a:r>
          </a:p>
          <a:p>
            <a:pPr marL="0" indent="0">
              <a:lnSpc>
                <a:spcPct val="120000"/>
              </a:lnSpc>
              <a:buNone/>
            </a:pPr>
            <a:r>
              <a:rPr lang="en-US" sz="1300" b="1" noProof="1">
                <a:latin typeface="Consolas" panose="020B0609020204030204" pitchFamily="49" charset="0"/>
                <a:cs typeface="Calibri" panose="020F0502020204030204" pitchFamily="34" charset="0"/>
              </a:rPr>
              <a:t> 3     int sum = 0;</a:t>
            </a:r>
          </a:p>
          <a:p>
            <a:pPr marL="0" indent="0">
              <a:lnSpc>
                <a:spcPct val="120000"/>
              </a:lnSpc>
              <a:buNone/>
            </a:pPr>
            <a:r>
              <a:rPr lang="en-US" sz="1300" b="1" noProof="1">
                <a:latin typeface="Consolas" panose="020B0609020204030204" pitchFamily="49" charset="0"/>
                <a:cs typeface="Calibri" panose="020F0502020204030204" pitchFamily="34" charset="0"/>
              </a:rPr>
              <a:t> 4     int number = 0;</a:t>
            </a:r>
          </a:p>
          <a:p>
            <a:pPr marL="0" indent="0">
              <a:lnSpc>
                <a:spcPct val="120000"/>
              </a:lnSpc>
              <a:buNone/>
            </a:pPr>
            <a:r>
              <a:rPr lang="en-US" sz="1300" b="1" noProof="1">
                <a:latin typeface="Consolas" panose="020B0609020204030204" pitchFamily="49" charset="0"/>
                <a:cs typeface="Calibri" panose="020F0502020204030204" pitchFamily="34" charset="0"/>
              </a:rPr>
              <a:t> 5</a:t>
            </a:r>
          </a:p>
          <a:p>
            <a:pPr marL="0" indent="0">
              <a:lnSpc>
                <a:spcPct val="120000"/>
              </a:lnSpc>
              <a:buNone/>
            </a:pPr>
            <a:r>
              <a:rPr lang="en-US" sz="1300" b="1" noProof="1">
                <a:latin typeface="Consolas" panose="020B0609020204030204" pitchFamily="49" charset="0"/>
                <a:cs typeface="Calibri" panose="020F0502020204030204" pitchFamily="34" charset="0"/>
              </a:rPr>
              <a:t> 6     while (number &lt; 20) {</a:t>
            </a:r>
          </a:p>
          <a:p>
            <a:pPr marL="0" indent="0">
              <a:lnSpc>
                <a:spcPct val="120000"/>
              </a:lnSpc>
              <a:buNone/>
            </a:pPr>
            <a:r>
              <a:rPr lang="en-US" sz="1300" b="1" noProof="1">
                <a:latin typeface="Consolas" panose="020B0609020204030204" pitchFamily="49" charset="0"/>
                <a:cs typeface="Calibri" panose="020F0502020204030204" pitchFamily="34" charset="0"/>
              </a:rPr>
              <a:t> 7       number++;</a:t>
            </a:r>
          </a:p>
          <a:p>
            <a:pPr marL="0" indent="0">
              <a:lnSpc>
                <a:spcPct val="120000"/>
              </a:lnSpc>
              <a:buNone/>
            </a:pPr>
            <a:r>
              <a:rPr lang="en-US" sz="1300" b="1" noProof="1">
                <a:latin typeface="Consolas" panose="020B0609020204030204" pitchFamily="49" charset="0"/>
                <a:cs typeface="Calibri" panose="020F0502020204030204" pitchFamily="34" charset="0"/>
              </a:rPr>
              <a:t> 8       sum += number;</a:t>
            </a:r>
          </a:p>
          <a:p>
            <a:pPr marL="0" indent="0">
              <a:lnSpc>
                <a:spcPct val="120000"/>
              </a:lnSpc>
              <a:buNone/>
            </a:pPr>
            <a:r>
              <a:rPr lang="en-US" sz="1300" b="1" noProof="1">
                <a:latin typeface="Consolas" panose="020B0609020204030204" pitchFamily="49" charset="0"/>
                <a:cs typeface="Calibri" panose="020F0502020204030204" pitchFamily="34" charset="0"/>
              </a:rPr>
              <a:t> 9       if (sum &gt;= 100)</a:t>
            </a:r>
          </a:p>
          <a:p>
            <a:pPr marL="0" indent="0">
              <a:lnSpc>
                <a:spcPct val="120000"/>
              </a:lnSpc>
              <a:buNone/>
            </a:pPr>
            <a:r>
              <a:rPr lang="en-US" sz="1300" b="1" noProof="1">
                <a:latin typeface="Consolas" panose="020B0609020204030204" pitchFamily="49" charset="0"/>
                <a:cs typeface="Calibri" panose="020F0502020204030204" pitchFamily="34" charset="0"/>
              </a:rPr>
              <a:t>10         break;</a:t>
            </a:r>
          </a:p>
          <a:p>
            <a:pPr marL="0" indent="0">
              <a:lnSpc>
                <a:spcPct val="120000"/>
              </a:lnSpc>
              <a:buNone/>
            </a:pPr>
            <a:r>
              <a:rPr lang="en-US" sz="1300" b="1" noProof="1">
                <a:latin typeface="Consolas" panose="020B0609020204030204" pitchFamily="49" charset="0"/>
                <a:cs typeface="Calibri" panose="020F0502020204030204" pitchFamily="34" charset="0"/>
              </a:rPr>
              <a:t>11     }</a:t>
            </a:r>
          </a:p>
          <a:p>
            <a:pPr marL="0" indent="0">
              <a:lnSpc>
                <a:spcPct val="120000"/>
              </a:lnSpc>
              <a:buNone/>
            </a:pPr>
            <a:r>
              <a:rPr lang="en-US" sz="1300" b="1" noProof="1">
                <a:latin typeface="Consolas" panose="020B0609020204030204" pitchFamily="49" charset="0"/>
                <a:cs typeface="Calibri" panose="020F0502020204030204" pitchFamily="34" charset="0"/>
              </a:rPr>
              <a:t>12</a:t>
            </a:r>
          </a:p>
          <a:p>
            <a:pPr marL="0" indent="0">
              <a:lnSpc>
                <a:spcPct val="120000"/>
              </a:lnSpc>
              <a:buNone/>
            </a:pPr>
            <a:r>
              <a:rPr lang="en-US" sz="1300" b="1" noProof="1">
                <a:latin typeface="Consolas" panose="020B0609020204030204" pitchFamily="49" charset="0"/>
                <a:cs typeface="Calibri" panose="020F0502020204030204" pitchFamily="34" charset="0"/>
              </a:rPr>
              <a:t>13     System.out.println("The number is " + number);</a:t>
            </a:r>
          </a:p>
          <a:p>
            <a:pPr marL="0" indent="0">
              <a:lnSpc>
                <a:spcPct val="120000"/>
              </a:lnSpc>
              <a:buNone/>
            </a:pPr>
            <a:r>
              <a:rPr lang="en-US" sz="1300" b="1" noProof="1">
                <a:latin typeface="Consolas" panose="020B0609020204030204" pitchFamily="49" charset="0"/>
                <a:cs typeface="Calibri" panose="020F0502020204030204" pitchFamily="34" charset="0"/>
              </a:rPr>
              <a:t>14     System.out.println("The sum is " + sum);</a:t>
            </a:r>
          </a:p>
          <a:p>
            <a:pPr marL="0" indent="0">
              <a:lnSpc>
                <a:spcPct val="120000"/>
              </a:lnSpc>
              <a:buNone/>
            </a:pPr>
            <a:r>
              <a:rPr lang="en-US" sz="1300" b="1" noProof="1">
                <a:latin typeface="Consolas" panose="020B0609020204030204" pitchFamily="49" charset="0"/>
                <a:cs typeface="Calibri" panose="020F0502020204030204" pitchFamily="34" charset="0"/>
              </a:rPr>
              <a:t>15   }</a:t>
            </a:r>
          </a:p>
          <a:p>
            <a:pPr marL="0" indent="0">
              <a:lnSpc>
                <a:spcPct val="120000"/>
              </a:lnSpc>
              <a:buNone/>
            </a:pPr>
            <a:r>
              <a:rPr lang="en-US" sz="1300" b="1" noProof="1">
                <a:latin typeface="Consolas" panose="020B0609020204030204" pitchFamily="49" charset="0"/>
                <a:cs typeface="Calibri" panose="020F0502020204030204" pitchFamily="34" charset="0"/>
              </a:rPr>
              <a:t>16 }</a:t>
            </a:r>
            <a:br>
              <a:rPr lang="en-US" sz="1300" b="1" noProof="1">
                <a:latin typeface="Consolas" panose="020B0609020204030204" pitchFamily="49" charset="0"/>
                <a:cs typeface="Calibri" panose="020F0502020204030204" pitchFamily="34" charset="0"/>
              </a:rPr>
            </a:br>
            <a:endParaRPr lang="en-US" sz="1300" b="1" noProof="1">
              <a:solidFill>
                <a:srgbClr val="0070C0"/>
              </a:solidFill>
              <a:latin typeface="Consolas" panose="020B0609020204030204" pitchFamily="49" charset="0"/>
              <a:cs typeface="Calibri" panose="020F0502020204030204" pitchFamily="34" charset="0"/>
            </a:endParaRPr>
          </a:p>
        </p:txBody>
      </p:sp>
      <p:sp>
        <p:nvSpPr>
          <p:cNvPr id="4" name="Slide Number Placeholder 3"/>
          <p:cNvSpPr>
            <a:spLocks noGrp="1"/>
          </p:cNvSpPr>
          <p:nvPr>
            <p:ph type="sldNum" sz="quarter" idx="11"/>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2B4AF139-9E8A-44AE-81CA-17BD068C2507}" type="slidenum">
              <a:rPr kumimoji="0" lang="en-US"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Arial" panose="020B0604020202020204" pitchFamily="34" charset="0"/>
              </a:rPr>
              <a:pPr marL="0" marR="0" lvl="0" indent="0" algn="r" defTabSz="914400" rtl="0" eaLnBrk="0" fontAlgn="base" latinLnBrk="0" hangingPunct="0">
                <a:lnSpc>
                  <a:spcPct val="100000"/>
                </a:lnSpc>
                <a:spcBef>
                  <a:spcPct val="0"/>
                </a:spcBef>
                <a:spcAft>
                  <a:spcPct val="0"/>
                </a:spcAft>
                <a:buClrTx/>
                <a:buSzTx/>
                <a:buFontTx/>
                <a:buNone/>
                <a:tabLst/>
                <a:defRPr/>
              </a:pPr>
              <a:t>77</a:t>
            </a:fld>
            <a:endPar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5" name="Content Placeholder 2">
            <a:extLst>
              <a:ext uri="{FF2B5EF4-FFF2-40B4-BE49-F238E27FC236}">
                <a16:creationId xmlns:a16="http://schemas.microsoft.com/office/drawing/2014/main" id="{39D57730-8529-472E-BF6C-481E8D8ECC9B}"/>
              </a:ext>
            </a:extLst>
          </p:cNvPr>
          <p:cNvSpPr txBox="1">
            <a:spLocks/>
          </p:cNvSpPr>
          <p:nvPr/>
        </p:nvSpPr>
        <p:spPr bwMode="auto">
          <a:xfrm>
            <a:off x="4917645" y="1662370"/>
            <a:ext cx="4262955" cy="4741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noAutofit/>
          </a:bodyPr>
          <a:lstStyle>
            <a:lvl1pPr marL="342900" indent="-342900" algn="l" rtl="0" eaLnBrk="0" fontAlgn="base" hangingPunct="0">
              <a:spcBef>
                <a:spcPct val="20000"/>
              </a:spcBef>
              <a:spcAft>
                <a:spcPct val="0"/>
              </a:spcAft>
              <a:buClr>
                <a:schemeClr val="tx2"/>
              </a:buClr>
              <a:buSzPct val="75000"/>
              <a:buFont typeface="Monotype Sorts"/>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pPr>
            <a:r>
              <a:rPr lang="en-US" sz="1600" noProof="1">
                <a:latin typeface="Calibri" panose="020F0502020204030204" pitchFamily="34" charset="0"/>
                <a:cs typeface="Calibri" panose="020F0502020204030204" pitchFamily="34" charset="0"/>
              </a:rPr>
              <a:t>Rewrite the program TestBreak without using break and continue.</a:t>
            </a:r>
            <a:br>
              <a:rPr lang="en-US" sz="1600" noProof="1">
                <a:latin typeface="Calibri" panose="020F0502020204030204" pitchFamily="34" charset="0"/>
                <a:cs typeface="Calibri" panose="020F0502020204030204" pitchFamily="34" charset="0"/>
              </a:rPr>
            </a:br>
            <a:br>
              <a:rPr lang="tr-TR" sz="1600" noProof="1">
                <a:latin typeface="Calibri" panose="020F0502020204030204" pitchFamily="34" charset="0"/>
                <a:cs typeface="Calibri" panose="020F0502020204030204" pitchFamily="34" charset="0"/>
              </a:rPr>
            </a:br>
            <a:endParaRPr lang="en-US" sz="600" noProof="1">
              <a:latin typeface="Consolas" panose="020B0609020204030204" pitchFamily="49" charset="0"/>
              <a:cs typeface="Calibri" panose="020F0502020204030204" pitchFamily="34" charset="0"/>
            </a:endParaRPr>
          </a:p>
          <a:p>
            <a:pPr marL="0" indent="0">
              <a:lnSpc>
                <a:spcPct val="120000"/>
              </a:lnSpc>
              <a:buFont typeface="Monotype Sorts"/>
              <a:buNone/>
            </a:pPr>
            <a:r>
              <a:rPr lang="en-US" sz="1600" b="1" noProof="1">
                <a:solidFill>
                  <a:srgbClr val="92D050"/>
                </a:solidFill>
                <a:latin typeface="Calibri" panose="020F0502020204030204" pitchFamily="34" charset="0"/>
                <a:cs typeface="Calibri" panose="020F0502020204030204" pitchFamily="34" charset="0"/>
              </a:rPr>
              <a:t>      &lt;--- ANSWER ---&gt;</a:t>
            </a:r>
          </a:p>
          <a:p>
            <a:pPr>
              <a:lnSpc>
                <a:spcPct val="120000"/>
              </a:lnSpc>
            </a:pPr>
            <a:r>
              <a:rPr lang="en-US" sz="1200" b="1" noProof="1">
                <a:solidFill>
                  <a:srgbClr val="0070C0"/>
                </a:solidFill>
                <a:latin typeface="Consolas" panose="020B0609020204030204" pitchFamily="49" charset="0"/>
                <a:cs typeface="Calibri" panose="020F0502020204030204" pitchFamily="34" charset="0"/>
              </a:rPr>
              <a:t>class TestBreak {</a:t>
            </a:r>
            <a:br>
              <a:rPr lang="en-US" sz="1200" b="1" noProof="1">
                <a:solidFill>
                  <a:srgbClr val="0070C0"/>
                </a:solidFill>
                <a:latin typeface="Consolas" panose="020B0609020204030204" pitchFamily="49" charset="0"/>
                <a:cs typeface="Calibri" panose="020F0502020204030204" pitchFamily="34" charset="0"/>
              </a:rPr>
            </a:br>
            <a:r>
              <a:rPr lang="en-US" sz="1200" b="1" noProof="1">
                <a:solidFill>
                  <a:srgbClr val="0070C0"/>
                </a:solidFill>
                <a:latin typeface="Consolas" panose="020B0609020204030204" pitchFamily="49" charset="0"/>
                <a:cs typeface="Calibri" panose="020F0502020204030204" pitchFamily="34" charset="0"/>
              </a:rPr>
              <a:t>  public static void main(string[]args) {</a:t>
            </a:r>
            <a:br>
              <a:rPr lang="en-US" sz="1200" b="1" noProof="1">
                <a:solidFill>
                  <a:srgbClr val="0070C0"/>
                </a:solidFill>
                <a:latin typeface="Consolas" panose="020B0609020204030204" pitchFamily="49" charset="0"/>
                <a:cs typeface="Calibri" panose="020F0502020204030204" pitchFamily="34" charset="0"/>
              </a:rPr>
            </a:br>
            <a:r>
              <a:rPr lang="en-US" sz="1200" b="1" noProof="1">
                <a:solidFill>
                  <a:srgbClr val="0070C0"/>
                </a:solidFill>
                <a:latin typeface="Consolas" panose="020B0609020204030204" pitchFamily="49" charset="0"/>
                <a:cs typeface="Calibri" panose="020F0502020204030204" pitchFamily="34" charset="0"/>
              </a:rPr>
              <a:t>    int sum = 0;</a:t>
            </a:r>
            <a:br>
              <a:rPr lang="en-US" sz="1200" b="1" noProof="1">
                <a:solidFill>
                  <a:srgbClr val="0070C0"/>
                </a:solidFill>
                <a:latin typeface="Consolas" panose="020B0609020204030204" pitchFamily="49" charset="0"/>
                <a:cs typeface="Calibri" panose="020F0502020204030204" pitchFamily="34" charset="0"/>
              </a:rPr>
            </a:br>
            <a:r>
              <a:rPr lang="en-US" sz="1200" b="1" noProof="1">
                <a:solidFill>
                  <a:srgbClr val="0070C0"/>
                </a:solidFill>
                <a:latin typeface="Consolas" panose="020B0609020204030204" pitchFamily="49" charset="0"/>
                <a:cs typeface="Calibri" panose="020F0502020204030204" pitchFamily="34" charset="0"/>
              </a:rPr>
              <a:t>    int number = 0;</a:t>
            </a:r>
            <a:br>
              <a:rPr lang="en-US" sz="1200" b="1" noProof="1">
                <a:solidFill>
                  <a:srgbClr val="0070C0"/>
                </a:solidFill>
                <a:latin typeface="Consolas" panose="020B0609020204030204" pitchFamily="49" charset="0"/>
                <a:cs typeface="Calibri" panose="020F0502020204030204" pitchFamily="34" charset="0"/>
              </a:rPr>
            </a:br>
            <a:r>
              <a:rPr lang="en-US" sz="1200" b="1" noProof="1">
                <a:solidFill>
                  <a:srgbClr val="0070C0"/>
                </a:solidFill>
                <a:latin typeface="Consolas" panose="020B0609020204030204" pitchFamily="49" charset="0"/>
                <a:cs typeface="Calibri" panose="020F0502020204030204" pitchFamily="34" charset="0"/>
              </a:rPr>
              <a:t>    </a:t>
            </a:r>
            <a:br>
              <a:rPr lang="en-US" sz="1200" b="1" noProof="1">
                <a:solidFill>
                  <a:srgbClr val="0070C0"/>
                </a:solidFill>
                <a:latin typeface="Consolas" panose="020B0609020204030204" pitchFamily="49" charset="0"/>
                <a:cs typeface="Calibri" panose="020F0502020204030204" pitchFamily="34" charset="0"/>
              </a:rPr>
            </a:br>
            <a:r>
              <a:rPr lang="en-US" sz="1200" b="1" noProof="1">
                <a:solidFill>
                  <a:srgbClr val="0070C0"/>
                </a:solidFill>
                <a:latin typeface="Consolas" panose="020B0609020204030204" pitchFamily="49" charset="0"/>
                <a:cs typeface="Calibri" panose="020F0502020204030204" pitchFamily="34" charset="0"/>
              </a:rPr>
              <a:t>    while (number &lt; 20 &amp;&amp; sum &lt; 100) { </a:t>
            </a:r>
            <a:br>
              <a:rPr lang="en-US" sz="1200" b="1" noProof="1">
                <a:solidFill>
                  <a:srgbClr val="0070C0"/>
                </a:solidFill>
                <a:latin typeface="Consolas" panose="020B0609020204030204" pitchFamily="49" charset="0"/>
                <a:cs typeface="Calibri" panose="020F0502020204030204" pitchFamily="34" charset="0"/>
              </a:rPr>
            </a:br>
            <a:r>
              <a:rPr lang="en-US" sz="1200" b="1" noProof="1">
                <a:solidFill>
                  <a:srgbClr val="0070C0"/>
                </a:solidFill>
                <a:latin typeface="Consolas" panose="020B0609020204030204" pitchFamily="49" charset="0"/>
                <a:cs typeface="Calibri" panose="020F0502020204030204" pitchFamily="34" charset="0"/>
              </a:rPr>
              <a:t>      number++;</a:t>
            </a:r>
            <a:br>
              <a:rPr lang="en-US" sz="1200" b="1" noProof="1">
                <a:solidFill>
                  <a:srgbClr val="0070C0"/>
                </a:solidFill>
                <a:latin typeface="Consolas" panose="020B0609020204030204" pitchFamily="49" charset="0"/>
                <a:cs typeface="Calibri" panose="020F0502020204030204" pitchFamily="34" charset="0"/>
              </a:rPr>
            </a:br>
            <a:r>
              <a:rPr lang="en-US" sz="1200" b="1" noProof="1">
                <a:solidFill>
                  <a:srgbClr val="0070C0"/>
                </a:solidFill>
                <a:latin typeface="Consolas" panose="020B0609020204030204" pitchFamily="49" charset="0"/>
                <a:cs typeface="Calibri" panose="020F0502020204030204" pitchFamily="34" charset="0"/>
              </a:rPr>
              <a:t>      sum += number;</a:t>
            </a:r>
            <a:br>
              <a:rPr lang="en-US" sz="1200" b="1" noProof="1">
                <a:solidFill>
                  <a:srgbClr val="0070C0"/>
                </a:solidFill>
                <a:latin typeface="Consolas" panose="020B0609020204030204" pitchFamily="49" charset="0"/>
                <a:cs typeface="Calibri" panose="020F0502020204030204" pitchFamily="34" charset="0"/>
              </a:rPr>
            </a:br>
            <a:r>
              <a:rPr lang="en-US" sz="1200" b="1" noProof="1">
                <a:solidFill>
                  <a:srgbClr val="0070C0"/>
                </a:solidFill>
                <a:latin typeface="Consolas" panose="020B0609020204030204" pitchFamily="49" charset="0"/>
                <a:cs typeface="Calibri" panose="020F0502020204030204" pitchFamily="34" charset="0"/>
              </a:rPr>
              <a:t>    }</a:t>
            </a:r>
            <a:br>
              <a:rPr lang="en-US" sz="1200" b="1" noProof="1">
                <a:solidFill>
                  <a:srgbClr val="0070C0"/>
                </a:solidFill>
                <a:latin typeface="Consolas" panose="020B0609020204030204" pitchFamily="49" charset="0"/>
                <a:cs typeface="Calibri" panose="020F0502020204030204" pitchFamily="34" charset="0"/>
              </a:rPr>
            </a:br>
            <a:r>
              <a:rPr lang="en-US" sz="1200" b="1" noProof="1">
                <a:solidFill>
                  <a:srgbClr val="0070C0"/>
                </a:solidFill>
                <a:latin typeface="Consolas" panose="020B0609020204030204" pitchFamily="49" charset="0"/>
                <a:cs typeface="Calibri" panose="020F0502020204030204" pitchFamily="34" charset="0"/>
              </a:rPr>
              <a:t>    </a:t>
            </a:r>
            <a:br>
              <a:rPr lang="en-US" sz="1200" b="1" noProof="1">
                <a:solidFill>
                  <a:srgbClr val="0070C0"/>
                </a:solidFill>
                <a:latin typeface="Consolas" panose="020B0609020204030204" pitchFamily="49" charset="0"/>
                <a:cs typeface="Calibri" panose="020F0502020204030204" pitchFamily="34" charset="0"/>
              </a:rPr>
            </a:br>
            <a:r>
              <a:rPr lang="en-US" sz="1200" b="1" noProof="1">
                <a:solidFill>
                  <a:srgbClr val="0070C0"/>
                </a:solidFill>
                <a:latin typeface="Consolas" panose="020B0609020204030204" pitchFamily="49" charset="0"/>
                <a:cs typeface="Calibri" panose="020F0502020204030204" pitchFamily="34" charset="0"/>
              </a:rPr>
              <a:t>    System.out.println("The sum is " + sum);</a:t>
            </a:r>
            <a:br>
              <a:rPr lang="en-US" sz="1200" b="1" noProof="1">
                <a:solidFill>
                  <a:srgbClr val="0070C0"/>
                </a:solidFill>
                <a:latin typeface="Consolas" panose="020B0609020204030204" pitchFamily="49" charset="0"/>
                <a:cs typeface="Calibri" panose="020F0502020204030204" pitchFamily="34" charset="0"/>
              </a:rPr>
            </a:br>
            <a:r>
              <a:rPr lang="en-US" sz="1200" b="1" noProof="1">
                <a:solidFill>
                  <a:srgbClr val="0070C0"/>
                </a:solidFill>
                <a:latin typeface="Consolas" panose="020B0609020204030204" pitchFamily="49" charset="0"/>
                <a:cs typeface="Calibri" panose="020F0502020204030204" pitchFamily="34" charset="0"/>
              </a:rPr>
              <a:t>  }</a:t>
            </a:r>
            <a:br>
              <a:rPr lang="en-US" sz="1200" b="1" noProof="1">
                <a:solidFill>
                  <a:srgbClr val="0070C0"/>
                </a:solidFill>
                <a:latin typeface="Consolas" panose="020B0609020204030204" pitchFamily="49" charset="0"/>
                <a:cs typeface="Calibri" panose="020F0502020204030204" pitchFamily="34" charset="0"/>
              </a:rPr>
            </a:br>
            <a:r>
              <a:rPr lang="en-US" sz="1200" b="1" noProof="1">
                <a:solidFill>
                  <a:srgbClr val="0070C0"/>
                </a:solidFill>
                <a:latin typeface="Consolas" panose="020B0609020204030204" pitchFamily="49" charset="0"/>
                <a:cs typeface="Calibri" panose="020F0502020204030204" pitchFamily="34" charset="0"/>
              </a:rPr>
              <a:t>}</a:t>
            </a:r>
          </a:p>
        </p:txBody>
      </p:sp>
      <p:cxnSp>
        <p:nvCxnSpPr>
          <p:cNvPr id="6" name="Straight Connector 5">
            <a:extLst>
              <a:ext uri="{FF2B5EF4-FFF2-40B4-BE49-F238E27FC236}">
                <a16:creationId xmlns:a16="http://schemas.microsoft.com/office/drawing/2014/main" id="{6978EFDE-3811-42F7-A380-2D07399B4CCE}"/>
              </a:ext>
            </a:extLst>
          </p:cNvPr>
          <p:cNvCxnSpPr/>
          <p:nvPr/>
        </p:nvCxnSpPr>
        <p:spPr bwMode="auto">
          <a:xfrm>
            <a:off x="30869" y="1680595"/>
            <a:ext cx="0" cy="4608000"/>
          </a:xfrm>
          <a:prstGeom prst="line">
            <a:avLst/>
          </a:prstGeom>
          <a:ln>
            <a:solidFill>
              <a:srgbClr val="92D050"/>
            </a:solidFill>
            <a:headEnd type="none" w="sm" len="sm"/>
            <a:tailEnd type="none" w="sm" len="sm"/>
          </a:ln>
        </p:spPr>
        <p:style>
          <a:lnRef idx="3">
            <a:schemeClr val="dk1"/>
          </a:lnRef>
          <a:fillRef idx="0">
            <a:schemeClr val="dk1"/>
          </a:fillRef>
          <a:effectRef idx="2">
            <a:schemeClr val="dk1"/>
          </a:effectRef>
          <a:fontRef idx="minor">
            <a:schemeClr val="tx1"/>
          </a:fontRef>
        </p:style>
      </p:cxnSp>
      <p:cxnSp>
        <p:nvCxnSpPr>
          <p:cNvPr id="7" name="Straight Connector 6">
            <a:extLst>
              <a:ext uri="{FF2B5EF4-FFF2-40B4-BE49-F238E27FC236}">
                <a16:creationId xmlns:a16="http://schemas.microsoft.com/office/drawing/2014/main" id="{E001AF83-C574-45EC-AFF2-42D1AF88A411}"/>
              </a:ext>
            </a:extLst>
          </p:cNvPr>
          <p:cNvCxnSpPr>
            <a:cxnSpLocks/>
          </p:cNvCxnSpPr>
          <p:nvPr/>
        </p:nvCxnSpPr>
        <p:spPr bwMode="auto">
          <a:xfrm rot="16200000">
            <a:off x="2396855" y="-695404"/>
            <a:ext cx="0" cy="4752000"/>
          </a:xfrm>
          <a:prstGeom prst="line">
            <a:avLst/>
          </a:prstGeom>
          <a:ln>
            <a:solidFill>
              <a:srgbClr val="92D050"/>
            </a:solidFill>
            <a:headEnd type="none" w="sm" len="sm"/>
            <a:tailEnd type="none" w="sm" len="sm"/>
          </a:ln>
        </p:spPr>
        <p:style>
          <a:lnRef idx="3">
            <a:schemeClr val="dk1"/>
          </a:lnRef>
          <a:fillRef idx="0">
            <a:schemeClr val="dk1"/>
          </a:fillRef>
          <a:effectRef idx="2">
            <a:schemeClr val="dk1"/>
          </a:effectRef>
          <a:fontRef idx="minor">
            <a:schemeClr val="tx1"/>
          </a:fontRef>
        </p:style>
      </p:cxnSp>
      <p:cxnSp>
        <p:nvCxnSpPr>
          <p:cNvPr id="8" name="Straight Connector 7">
            <a:extLst>
              <a:ext uri="{FF2B5EF4-FFF2-40B4-BE49-F238E27FC236}">
                <a16:creationId xmlns:a16="http://schemas.microsoft.com/office/drawing/2014/main" id="{8AD5E35C-9B00-4360-8F25-CDB46CBEABE9}"/>
              </a:ext>
            </a:extLst>
          </p:cNvPr>
          <p:cNvCxnSpPr/>
          <p:nvPr/>
        </p:nvCxnSpPr>
        <p:spPr bwMode="auto">
          <a:xfrm>
            <a:off x="4956050" y="1656020"/>
            <a:ext cx="0" cy="4788000"/>
          </a:xfrm>
          <a:prstGeom prst="line">
            <a:avLst/>
          </a:prstGeom>
          <a:ln>
            <a:solidFill>
              <a:srgbClr val="FF0000"/>
            </a:solidFill>
            <a:headEnd type="none" w="sm" len="sm"/>
            <a:tailEnd type="none" w="sm" len="sm"/>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7241202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 calcmode="lin" valueType="num">
                                      <p:cBhvr additive="base">
                                        <p:cTn id="15"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0" end="0"/>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 calcmode="lin" valueType="num">
                                      <p:cBhvr additive="base">
                                        <p:cTn id="2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 calcmode="lin" valueType="num">
                                      <p:cBhvr additive="base">
                                        <p:cTn id="2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 calcmode="lin" valueType="num">
                                      <p:cBhvr additive="base">
                                        <p:cTn id="3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anim calcmode="lin" valueType="num">
                                      <p:cBhvr additive="base">
                                        <p:cTn id="3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6" end="6"/>
                                            </p:txEl>
                                          </p:spTgt>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7" end="7"/>
                                            </p:txEl>
                                          </p:spTgt>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 calcmode="lin" valueType="num">
                                      <p:cBhvr additive="base">
                                        <p:cTn id="4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8" end="8"/>
                                            </p:txEl>
                                          </p:spTgt>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3">
                                            <p:txEl>
                                              <p:pRg st="9" end="9"/>
                                            </p:txEl>
                                          </p:spTgt>
                                        </p:tgtEl>
                                        <p:attrNameLst>
                                          <p:attrName>style.visibility</p:attrName>
                                        </p:attrNameLst>
                                      </p:cBhvr>
                                      <p:to>
                                        <p:strVal val="visible"/>
                                      </p:to>
                                    </p:set>
                                    <p:anim calcmode="lin" valueType="num">
                                      <p:cBhvr additive="base">
                                        <p:cTn id="5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3">
                                            <p:txEl>
                                              <p:pRg st="9" end="9"/>
                                            </p:txEl>
                                          </p:spTgt>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3">
                                            <p:txEl>
                                              <p:pRg st="10" end="10"/>
                                            </p:txEl>
                                          </p:spTgt>
                                        </p:tgtEl>
                                        <p:attrNameLst>
                                          <p:attrName>style.visibility</p:attrName>
                                        </p:attrNameLst>
                                      </p:cBhvr>
                                      <p:to>
                                        <p:strVal val="visible"/>
                                      </p:to>
                                    </p:set>
                                    <p:anim calcmode="lin" valueType="num">
                                      <p:cBhvr additive="base">
                                        <p:cTn id="55"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3">
                                            <p:txEl>
                                              <p:pRg st="11" end="11"/>
                                            </p:txEl>
                                          </p:spTgt>
                                        </p:tgtEl>
                                        <p:attrNameLst>
                                          <p:attrName>style.visibility</p:attrName>
                                        </p:attrNameLst>
                                      </p:cBhvr>
                                      <p:to>
                                        <p:strVal val="visible"/>
                                      </p:to>
                                    </p:set>
                                    <p:anim calcmode="lin" valueType="num">
                                      <p:cBhvr additive="base">
                                        <p:cTn id="59"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3">
                                            <p:txEl>
                                              <p:pRg st="11" end="11"/>
                                            </p:txEl>
                                          </p:spTgt>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3">
                                            <p:txEl>
                                              <p:pRg st="12" end="12"/>
                                            </p:txEl>
                                          </p:spTgt>
                                        </p:tgtEl>
                                        <p:attrNameLst>
                                          <p:attrName>style.visibility</p:attrName>
                                        </p:attrNameLst>
                                      </p:cBhvr>
                                      <p:to>
                                        <p:strVal val="visible"/>
                                      </p:to>
                                    </p:set>
                                    <p:anim calcmode="lin" valueType="num">
                                      <p:cBhvr additive="base">
                                        <p:cTn id="63"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3">
                                            <p:txEl>
                                              <p:pRg st="12" end="12"/>
                                            </p:txEl>
                                          </p:spTgt>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3">
                                            <p:txEl>
                                              <p:pRg st="13" end="13"/>
                                            </p:txEl>
                                          </p:spTgt>
                                        </p:tgtEl>
                                        <p:attrNameLst>
                                          <p:attrName>style.visibility</p:attrName>
                                        </p:attrNameLst>
                                      </p:cBhvr>
                                      <p:to>
                                        <p:strVal val="visible"/>
                                      </p:to>
                                    </p:set>
                                    <p:anim calcmode="lin" valueType="num">
                                      <p:cBhvr additive="base">
                                        <p:cTn id="67"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3" end="13"/>
                                            </p:txEl>
                                          </p:spTgt>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3">
                                            <p:txEl>
                                              <p:pRg st="14" end="14"/>
                                            </p:txEl>
                                          </p:spTgt>
                                        </p:tgtEl>
                                        <p:attrNameLst>
                                          <p:attrName>style.visibility</p:attrName>
                                        </p:attrNameLst>
                                      </p:cBhvr>
                                      <p:to>
                                        <p:strVal val="visible"/>
                                      </p:to>
                                    </p:set>
                                    <p:anim calcmode="lin" valueType="num">
                                      <p:cBhvr additive="base">
                                        <p:cTn id="71" dur="500" fill="hold"/>
                                        <p:tgtEl>
                                          <p:spTgt spid="3">
                                            <p:txEl>
                                              <p:pRg st="14" end="14"/>
                                            </p:txEl>
                                          </p:spTgt>
                                        </p:tgtEl>
                                        <p:attrNameLst>
                                          <p:attrName>ppt_x</p:attrName>
                                        </p:attrNameLst>
                                      </p:cBhvr>
                                      <p:tavLst>
                                        <p:tav tm="0">
                                          <p:val>
                                            <p:strVal val="#ppt_x"/>
                                          </p:val>
                                        </p:tav>
                                        <p:tav tm="100000">
                                          <p:val>
                                            <p:strVal val="#ppt_x"/>
                                          </p:val>
                                        </p:tav>
                                      </p:tavLst>
                                    </p:anim>
                                    <p:anim calcmode="lin" valueType="num">
                                      <p:cBhvr additive="base">
                                        <p:cTn id="72" dur="500" fill="hold"/>
                                        <p:tgtEl>
                                          <p:spTgt spid="3">
                                            <p:txEl>
                                              <p:pRg st="14" end="14"/>
                                            </p:txEl>
                                          </p:spTgt>
                                        </p:tgtEl>
                                        <p:attrNameLst>
                                          <p:attrName>ppt_y</p:attrName>
                                        </p:attrNameLst>
                                      </p:cBhvr>
                                      <p:tavLst>
                                        <p:tav tm="0">
                                          <p:val>
                                            <p:strVal val="1+#ppt_h/2"/>
                                          </p:val>
                                        </p:tav>
                                        <p:tav tm="100000">
                                          <p:val>
                                            <p:strVal val="#ppt_y"/>
                                          </p:val>
                                        </p:tav>
                                      </p:tavLst>
                                    </p:anim>
                                  </p:childTnLst>
                                </p:cTn>
                              </p:par>
                              <p:par>
                                <p:cTn id="73" presetID="2" presetClass="entr" presetSubtype="4" fill="hold" grpId="0" nodeType="withEffect">
                                  <p:stCondLst>
                                    <p:cond delay="0"/>
                                  </p:stCondLst>
                                  <p:childTnLst>
                                    <p:set>
                                      <p:cBhvr>
                                        <p:cTn id="74" dur="1" fill="hold">
                                          <p:stCondLst>
                                            <p:cond delay="0"/>
                                          </p:stCondLst>
                                        </p:cTn>
                                        <p:tgtEl>
                                          <p:spTgt spid="3">
                                            <p:txEl>
                                              <p:pRg st="15" end="15"/>
                                            </p:txEl>
                                          </p:spTgt>
                                        </p:tgtEl>
                                        <p:attrNameLst>
                                          <p:attrName>style.visibility</p:attrName>
                                        </p:attrNameLst>
                                      </p:cBhvr>
                                      <p:to>
                                        <p:strVal val="visible"/>
                                      </p:to>
                                    </p:set>
                                    <p:anim calcmode="lin" valueType="num">
                                      <p:cBhvr additive="base">
                                        <p:cTn id="75" dur="500" fill="hold"/>
                                        <p:tgtEl>
                                          <p:spTgt spid="3">
                                            <p:txEl>
                                              <p:pRg st="15" end="15"/>
                                            </p:txEl>
                                          </p:spTgt>
                                        </p:tgtEl>
                                        <p:attrNameLst>
                                          <p:attrName>ppt_x</p:attrName>
                                        </p:attrNameLst>
                                      </p:cBhvr>
                                      <p:tavLst>
                                        <p:tav tm="0">
                                          <p:val>
                                            <p:strVal val="#ppt_x"/>
                                          </p:val>
                                        </p:tav>
                                        <p:tav tm="100000">
                                          <p:val>
                                            <p:strVal val="#ppt_x"/>
                                          </p:val>
                                        </p:tav>
                                      </p:tavLst>
                                    </p:anim>
                                    <p:anim calcmode="lin" valueType="num">
                                      <p:cBhvr additive="base">
                                        <p:cTn id="76" dur="500" fill="hold"/>
                                        <p:tgtEl>
                                          <p:spTgt spid="3">
                                            <p:txEl>
                                              <p:pRg st="15" end="15"/>
                                            </p:txEl>
                                          </p:spTgt>
                                        </p:tgtEl>
                                        <p:attrNameLst>
                                          <p:attrName>ppt_y</p:attrName>
                                        </p:attrNameLst>
                                      </p:cBhvr>
                                      <p:tavLst>
                                        <p:tav tm="0">
                                          <p:val>
                                            <p:strVal val="1+#ppt_h/2"/>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2" presetClass="entr" presetSubtype="4" fill="hold" nodeType="clickEffect">
                                  <p:stCondLst>
                                    <p:cond delay="0"/>
                                  </p:stCondLst>
                                  <p:childTnLst>
                                    <p:set>
                                      <p:cBhvr>
                                        <p:cTn id="80" dur="1" fill="hold">
                                          <p:stCondLst>
                                            <p:cond delay="0"/>
                                          </p:stCondLst>
                                        </p:cTn>
                                        <p:tgtEl>
                                          <p:spTgt spid="8"/>
                                        </p:tgtEl>
                                        <p:attrNameLst>
                                          <p:attrName>style.visibility</p:attrName>
                                        </p:attrNameLst>
                                      </p:cBhvr>
                                      <p:to>
                                        <p:strVal val="visible"/>
                                      </p:to>
                                    </p:set>
                                    <p:anim calcmode="lin" valueType="num">
                                      <p:cBhvr additive="base">
                                        <p:cTn id="81" dur="500" fill="hold"/>
                                        <p:tgtEl>
                                          <p:spTgt spid="8"/>
                                        </p:tgtEl>
                                        <p:attrNameLst>
                                          <p:attrName>ppt_x</p:attrName>
                                        </p:attrNameLst>
                                      </p:cBhvr>
                                      <p:tavLst>
                                        <p:tav tm="0">
                                          <p:val>
                                            <p:strVal val="#ppt_x"/>
                                          </p:val>
                                        </p:tav>
                                        <p:tav tm="100000">
                                          <p:val>
                                            <p:strVal val="#ppt_x"/>
                                          </p:val>
                                        </p:tav>
                                      </p:tavLst>
                                    </p:anim>
                                    <p:anim calcmode="lin" valueType="num">
                                      <p:cBhvr additive="base">
                                        <p:cTn id="82" dur="500" fill="hold"/>
                                        <p:tgtEl>
                                          <p:spTgt spid="8"/>
                                        </p:tgtEl>
                                        <p:attrNameLst>
                                          <p:attrName>ppt_y</p:attrName>
                                        </p:attrNameLst>
                                      </p:cBhvr>
                                      <p:tavLst>
                                        <p:tav tm="0">
                                          <p:val>
                                            <p:strVal val="1+#ppt_h/2"/>
                                          </p:val>
                                        </p:tav>
                                        <p:tav tm="100000">
                                          <p:val>
                                            <p:strVal val="#ppt_y"/>
                                          </p:val>
                                        </p:tav>
                                      </p:tavLst>
                                    </p:anim>
                                  </p:childTnLst>
                                </p:cTn>
                              </p:par>
                              <p:par>
                                <p:cTn id="83" presetID="2" presetClass="entr" presetSubtype="4" fill="hold" grpId="0" nodeType="withEffect">
                                  <p:stCondLst>
                                    <p:cond delay="0"/>
                                  </p:stCondLst>
                                  <p:childTnLst>
                                    <p:set>
                                      <p:cBhvr>
                                        <p:cTn id="84" dur="1" fill="hold">
                                          <p:stCondLst>
                                            <p:cond delay="0"/>
                                          </p:stCondLst>
                                        </p:cTn>
                                        <p:tgtEl>
                                          <p:spTgt spid="5">
                                            <p:txEl>
                                              <p:pRg st="0" end="0"/>
                                            </p:txEl>
                                          </p:spTgt>
                                        </p:tgtEl>
                                        <p:attrNameLst>
                                          <p:attrName>style.visibility</p:attrName>
                                        </p:attrNameLst>
                                      </p:cBhvr>
                                      <p:to>
                                        <p:strVal val="visible"/>
                                      </p:to>
                                    </p:set>
                                    <p:anim calcmode="lin" valueType="num">
                                      <p:cBhvr additive="base">
                                        <p:cTn id="85"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5">
                                            <p:txEl>
                                              <p:pRg st="1" end="1"/>
                                            </p:txEl>
                                          </p:spTgt>
                                        </p:tgtEl>
                                        <p:attrNameLst>
                                          <p:attrName>style.visibility</p:attrName>
                                        </p:attrNameLst>
                                      </p:cBhvr>
                                      <p:to>
                                        <p:strVal val="visible"/>
                                      </p:to>
                                    </p:set>
                                    <p:anim calcmode="lin" valueType="num">
                                      <p:cBhvr additive="base">
                                        <p:cTn id="91"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92"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grpId="0" nodeType="clickEffect">
                                  <p:stCondLst>
                                    <p:cond delay="0"/>
                                  </p:stCondLst>
                                  <p:childTnLst>
                                    <p:set>
                                      <p:cBhvr>
                                        <p:cTn id="96" dur="1" fill="hold">
                                          <p:stCondLst>
                                            <p:cond delay="0"/>
                                          </p:stCondLst>
                                        </p:cTn>
                                        <p:tgtEl>
                                          <p:spTgt spid="5">
                                            <p:txEl>
                                              <p:pRg st="2" end="2"/>
                                            </p:txEl>
                                          </p:spTgt>
                                        </p:tgtEl>
                                        <p:attrNameLst>
                                          <p:attrName>style.visibility</p:attrName>
                                        </p:attrNameLst>
                                      </p:cBhvr>
                                      <p:to>
                                        <p:strVal val="visible"/>
                                      </p:to>
                                    </p:set>
                                    <p:anim calcmode="lin" valueType="num">
                                      <p:cBhvr additive="base">
                                        <p:cTn id="97"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98"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uiExpand="1" build="p"/>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lstStyle/>
          <a:p>
            <a:r>
              <a:rPr lang="tr-TR" dirty="0">
                <a:sym typeface="Wingdings" panose="05000000000000000000" pitchFamily="2" charset="2"/>
              </a:rPr>
              <a:t></a:t>
            </a:r>
            <a:r>
              <a:rPr lang="tr-TR" dirty="0"/>
              <a:t>  </a:t>
            </a:r>
            <a:r>
              <a:rPr lang="tr-TR" b="1" dirty="0" err="1">
                <a:latin typeface="Bell MT" panose="02020503060305020303" pitchFamily="18" charset="0"/>
              </a:rPr>
              <a:t>Check</a:t>
            </a:r>
            <a:r>
              <a:rPr lang="tr-TR" b="1" dirty="0">
                <a:latin typeface="Bell MT" panose="02020503060305020303" pitchFamily="18" charset="0"/>
              </a:rPr>
              <a:t> Point</a:t>
            </a:r>
            <a:endParaRPr lang="en-US" b="1" dirty="0">
              <a:latin typeface="Bell MT" panose="02020503060305020303" pitchFamily="18" charset="0"/>
            </a:endParaRPr>
          </a:p>
        </p:txBody>
      </p:sp>
      <p:sp>
        <p:nvSpPr>
          <p:cNvPr id="3" name="Content Placeholder 2"/>
          <p:cNvSpPr>
            <a:spLocks noGrp="1"/>
          </p:cNvSpPr>
          <p:nvPr>
            <p:ph idx="1"/>
          </p:nvPr>
        </p:nvSpPr>
        <p:spPr>
          <a:xfrm>
            <a:off x="40210" y="1657349"/>
            <a:ext cx="4992650" cy="4741863"/>
          </a:xfrm>
        </p:spPr>
        <p:txBody>
          <a:bodyPr>
            <a:noAutofit/>
          </a:bodyPr>
          <a:lstStyle/>
          <a:p>
            <a:pPr marL="0" indent="0">
              <a:lnSpc>
                <a:spcPct val="120000"/>
              </a:lnSpc>
              <a:buNone/>
            </a:pPr>
            <a:r>
              <a:rPr lang="tr-TR" sz="1300" b="1" noProof="1">
                <a:latin typeface="Consolas" panose="020B0609020204030204" pitchFamily="49" charset="0"/>
                <a:cs typeface="Calibri" panose="020F0502020204030204" pitchFamily="34" charset="0"/>
              </a:rPr>
              <a:t> </a:t>
            </a:r>
            <a:r>
              <a:rPr lang="en-US" sz="1300" b="1" noProof="1">
                <a:latin typeface="Consolas" panose="020B0609020204030204" pitchFamily="49" charset="0"/>
                <a:cs typeface="Calibri" panose="020F0502020204030204" pitchFamily="34" charset="0"/>
              </a:rPr>
              <a:t>1 public class TestContinue {</a:t>
            </a:r>
          </a:p>
          <a:p>
            <a:pPr marL="0" indent="0">
              <a:lnSpc>
                <a:spcPct val="120000"/>
              </a:lnSpc>
              <a:buNone/>
            </a:pPr>
            <a:r>
              <a:rPr lang="en-US" sz="1300" b="1" noProof="1">
                <a:latin typeface="Consolas" panose="020B0609020204030204" pitchFamily="49" charset="0"/>
                <a:cs typeface="Calibri" panose="020F0502020204030204" pitchFamily="34" charset="0"/>
              </a:rPr>
              <a:t> 2   public static void main(String[] args) {</a:t>
            </a:r>
          </a:p>
          <a:p>
            <a:pPr marL="0" indent="0">
              <a:lnSpc>
                <a:spcPct val="120000"/>
              </a:lnSpc>
              <a:buNone/>
            </a:pPr>
            <a:r>
              <a:rPr lang="en-US" sz="1300" b="1" noProof="1">
                <a:latin typeface="Consolas" panose="020B0609020204030204" pitchFamily="49" charset="0"/>
                <a:cs typeface="Calibri" panose="020F0502020204030204" pitchFamily="34" charset="0"/>
              </a:rPr>
              <a:t> 3     int sum = 0;</a:t>
            </a:r>
          </a:p>
          <a:p>
            <a:pPr marL="0" indent="0">
              <a:lnSpc>
                <a:spcPct val="120000"/>
              </a:lnSpc>
              <a:buNone/>
            </a:pPr>
            <a:r>
              <a:rPr lang="en-US" sz="1300" b="1" noProof="1">
                <a:latin typeface="Consolas" panose="020B0609020204030204" pitchFamily="49" charset="0"/>
                <a:cs typeface="Calibri" panose="020F0502020204030204" pitchFamily="34" charset="0"/>
              </a:rPr>
              <a:t> 4     int number = 0;</a:t>
            </a:r>
          </a:p>
          <a:p>
            <a:pPr marL="0" indent="0">
              <a:lnSpc>
                <a:spcPct val="120000"/>
              </a:lnSpc>
              <a:buNone/>
            </a:pPr>
            <a:r>
              <a:rPr lang="en-US" sz="1300" b="1" noProof="1">
                <a:latin typeface="Consolas" panose="020B0609020204030204" pitchFamily="49" charset="0"/>
                <a:cs typeface="Calibri" panose="020F0502020204030204" pitchFamily="34" charset="0"/>
              </a:rPr>
              <a:t> 5</a:t>
            </a:r>
          </a:p>
          <a:p>
            <a:pPr marL="0" indent="0">
              <a:lnSpc>
                <a:spcPct val="120000"/>
              </a:lnSpc>
              <a:buNone/>
            </a:pPr>
            <a:r>
              <a:rPr lang="en-US" sz="1300" b="1" noProof="1">
                <a:latin typeface="Consolas" panose="020B0609020204030204" pitchFamily="49" charset="0"/>
                <a:cs typeface="Calibri" panose="020F0502020204030204" pitchFamily="34" charset="0"/>
              </a:rPr>
              <a:t> 6     while (number &lt; 20) {</a:t>
            </a:r>
          </a:p>
          <a:p>
            <a:pPr marL="0" indent="0">
              <a:lnSpc>
                <a:spcPct val="120000"/>
              </a:lnSpc>
              <a:buNone/>
            </a:pPr>
            <a:r>
              <a:rPr lang="en-US" sz="1300" b="1" noProof="1">
                <a:latin typeface="Consolas" panose="020B0609020204030204" pitchFamily="49" charset="0"/>
                <a:cs typeface="Calibri" panose="020F0502020204030204" pitchFamily="34" charset="0"/>
              </a:rPr>
              <a:t> 7       number++;</a:t>
            </a:r>
          </a:p>
          <a:p>
            <a:pPr marL="0" indent="0">
              <a:lnSpc>
                <a:spcPct val="120000"/>
              </a:lnSpc>
              <a:buNone/>
            </a:pPr>
            <a:r>
              <a:rPr lang="en-US" sz="1300" b="1" noProof="1">
                <a:latin typeface="Consolas" panose="020B0609020204030204" pitchFamily="49" charset="0"/>
                <a:cs typeface="Calibri" panose="020F0502020204030204" pitchFamily="34" charset="0"/>
              </a:rPr>
              <a:t> 8       if (number ==10 || number == 11)</a:t>
            </a:r>
          </a:p>
          <a:p>
            <a:pPr marL="0" indent="0">
              <a:lnSpc>
                <a:spcPct val="120000"/>
              </a:lnSpc>
              <a:buNone/>
            </a:pPr>
            <a:r>
              <a:rPr lang="en-US" sz="1300" b="1" noProof="1">
                <a:latin typeface="Consolas" panose="020B0609020204030204" pitchFamily="49" charset="0"/>
                <a:cs typeface="Calibri" panose="020F0502020204030204" pitchFamily="34" charset="0"/>
              </a:rPr>
              <a:t> 9         continue;</a:t>
            </a:r>
          </a:p>
          <a:p>
            <a:pPr marL="0" indent="0">
              <a:lnSpc>
                <a:spcPct val="120000"/>
              </a:lnSpc>
              <a:buNone/>
            </a:pPr>
            <a:r>
              <a:rPr lang="en-US" sz="1300" b="1" noProof="1">
                <a:latin typeface="Consolas" panose="020B0609020204030204" pitchFamily="49" charset="0"/>
                <a:cs typeface="Calibri" panose="020F0502020204030204" pitchFamily="34" charset="0"/>
              </a:rPr>
              <a:t>10       sum += number;</a:t>
            </a:r>
          </a:p>
          <a:p>
            <a:pPr marL="0" indent="0">
              <a:lnSpc>
                <a:spcPct val="120000"/>
              </a:lnSpc>
              <a:buNone/>
            </a:pPr>
            <a:r>
              <a:rPr lang="en-US" sz="1300" b="1" noProof="1">
                <a:latin typeface="Consolas" panose="020B0609020204030204" pitchFamily="49" charset="0"/>
                <a:cs typeface="Calibri" panose="020F0502020204030204" pitchFamily="34" charset="0"/>
              </a:rPr>
              <a:t>11     }</a:t>
            </a:r>
          </a:p>
          <a:p>
            <a:pPr marL="0" indent="0">
              <a:lnSpc>
                <a:spcPct val="120000"/>
              </a:lnSpc>
              <a:buNone/>
            </a:pPr>
            <a:r>
              <a:rPr lang="en-US" sz="1300" b="1" noProof="1">
                <a:latin typeface="Consolas" panose="020B0609020204030204" pitchFamily="49" charset="0"/>
                <a:cs typeface="Calibri" panose="020F0502020204030204" pitchFamily="34" charset="0"/>
              </a:rPr>
              <a:t>12</a:t>
            </a:r>
          </a:p>
          <a:p>
            <a:pPr marL="0" indent="0">
              <a:lnSpc>
                <a:spcPct val="120000"/>
              </a:lnSpc>
              <a:buNone/>
            </a:pPr>
            <a:r>
              <a:rPr lang="en-US" sz="1300" b="1" noProof="1">
                <a:latin typeface="Consolas" panose="020B0609020204030204" pitchFamily="49" charset="0"/>
                <a:cs typeface="Calibri" panose="020F0502020204030204" pitchFamily="34" charset="0"/>
              </a:rPr>
              <a:t>13     System.out.println("The sum is " + sum);</a:t>
            </a:r>
          </a:p>
          <a:p>
            <a:pPr marL="0" indent="0">
              <a:lnSpc>
                <a:spcPct val="120000"/>
              </a:lnSpc>
              <a:buNone/>
            </a:pPr>
            <a:r>
              <a:rPr lang="en-US" sz="1300" b="1" noProof="1">
                <a:latin typeface="Consolas" panose="020B0609020204030204" pitchFamily="49" charset="0"/>
                <a:cs typeface="Calibri" panose="020F0502020204030204" pitchFamily="34" charset="0"/>
              </a:rPr>
              <a:t>14   }</a:t>
            </a:r>
          </a:p>
          <a:p>
            <a:pPr marL="0" indent="0">
              <a:lnSpc>
                <a:spcPct val="120000"/>
              </a:lnSpc>
              <a:buNone/>
            </a:pPr>
            <a:r>
              <a:rPr lang="en-US" sz="1300" b="1" noProof="1">
                <a:latin typeface="Consolas" panose="020B0609020204030204" pitchFamily="49" charset="0"/>
                <a:cs typeface="Calibri" panose="020F0502020204030204" pitchFamily="34" charset="0"/>
              </a:rPr>
              <a:t>15 }</a:t>
            </a:r>
            <a:endParaRPr lang="tr-TR" sz="1300" b="1" noProof="1">
              <a:latin typeface="Consolas" panose="020B0609020204030204" pitchFamily="49" charset="0"/>
              <a:cs typeface="Calibri" panose="020F0502020204030204" pitchFamily="34" charset="0"/>
            </a:endParaRPr>
          </a:p>
        </p:txBody>
      </p:sp>
      <p:sp>
        <p:nvSpPr>
          <p:cNvPr id="4" name="Slide Number Placeholder 3"/>
          <p:cNvSpPr>
            <a:spLocks noGrp="1"/>
          </p:cNvSpPr>
          <p:nvPr>
            <p:ph type="sldNum" sz="quarter" idx="11"/>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2B4AF139-9E8A-44AE-81CA-17BD068C2507}" type="slidenum">
              <a:rPr kumimoji="0" lang="en-US"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Arial" panose="020B0604020202020204" pitchFamily="34" charset="0"/>
              </a:rPr>
              <a:pPr marL="0" marR="0" lvl="0" indent="0" algn="r" defTabSz="914400" rtl="0" eaLnBrk="0" fontAlgn="base" latinLnBrk="0" hangingPunct="0">
                <a:lnSpc>
                  <a:spcPct val="100000"/>
                </a:lnSpc>
                <a:spcBef>
                  <a:spcPct val="0"/>
                </a:spcBef>
                <a:spcAft>
                  <a:spcPct val="0"/>
                </a:spcAft>
                <a:buClrTx/>
                <a:buSzTx/>
                <a:buFontTx/>
                <a:buNone/>
                <a:tabLst/>
                <a:defRPr/>
              </a:pPr>
              <a:t>78</a:t>
            </a:fld>
            <a:endPar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5" name="Content Placeholder 2">
            <a:extLst>
              <a:ext uri="{FF2B5EF4-FFF2-40B4-BE49-F238E27FC236}">
                <a16:creationId xmlns:a16="http://schemas.microsoft.com/office/drawing/2014/main" id="{39D57730-8529-472E-BF6C-481E8D8ECC9B}"/>
              </a:ext>
            </a:extLst>
          </p:cNvPr>
          <p:cNvSpPr txBox="1">
            <a:spLocks/>
          </p:cNvSpPr>
          <p:nvPr/>
        </p:nvSpPr>
        <p:spPr bwMode="auto">
          <a:xfrm>
            <a:off x="4840835" y="1662370"/>
            <a:ext cx="4262955" cy="4741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noAutofit/>
          </a:bodyPr>
          <a:lstStyle>
            <a:lvl1pPr marL="342900" indent="-342900" algn="l" rtl="0" eaLnBrk="0" fontAlgn="base" hangingPunct="0">
              <a:spcBef>
                <a:spcPct val="20000"/>
              </a:spcBef>
              <a:spcAft>
                <a:spcPct val="0"/>
              </a:spcAft>
              <a:buClr>
                <a:schemeClr val="tx2"/>
              </a:buClr>
              <a:buSzPct val="75000"/>
              <a:buFont typeface="Monotype Sorts"/>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pPr>
            <a:r>
              <a:rPr lang="en-US" sz="1600" noProof="1">
                <a:latin typeface="Calibri" panose="020F0502020204030204" pitchFamily="34" charset="0"/>
                <a:cs typeface="Calibri" panose="020F0502020204030204" pitchFamily="34" charset="0"/>
              </a:rPr>
              <a:t>Rewrite the program Test</a:t>
            </a:r>
            <a:r>
              <a:rPr lang="tr-TR" sz="1600" noProof="1">
                <a:latin typeface="Calibri" panose="020F0502020204030204" pitchFamily="34" charset="0"/>
                <a:cs typeface="Calibri" panose="020F0502020204030204" pitchFamily="34" charset="0"/>
              </a:rPr>
              <a:t>Continue</a:t>
            </a:r>
            <a:r>
              <a:rPr lang="en-US" sz="1600" noProof="1">
                <a:latin typeface="Calibri" panose="020F0502020204030204" pitchFamily="34" charset="0"/>
                <a:cs typeface="Calibri" panose="020F0502020204030204" pitchFamily="34" charset="0"/>
              </a:rPr>
              <a:t> without using break and continue.</a:t>
            </a:r>
            <a:br>
              <a:rPr lang="en-US" sz="1600" noProof="1">
                <a:latin typeface="Calibri" panose="020F0502020204030204" pitchFamily="34" charset="0"/>
                <a:cs typeface="Calibri" panose="020F0502020204030204" pitchFamily="34" charset="0"/>
              </a:rPr>
            </a:br>
            <a:br>
              <a:rPr lang="tr-TR" sz="1600" noProof="1">
                <a:latin typeface="Calibri" panose="020F0502020204030204" pitchFamily="34" charset="0"/>
                <a:cs typeface="Calibri" panose="020F0502020204030204" pitchFamily="34" charset="0"/>
              </a:rPr>
            </a:br>
            <a:endParaRPr lang="en-US" sz="600" noProof="1">
              <a:latin typeface="Consolas" panose="020B0609020204030204" pitchFamily="49" charset="0"/>
              <a:cs typeface="Calibri" panose="020F0502020204030204" pitchFamily="34" charset="0"/>
            </a:endParaRPr>
          </a:p>
          <a:p>
            <a:pPr marL="0" indent="0">
              <a:lnSpc>
                <a:spcPct val="120000"/>
              </a:lnSpc>
              <a:buFont typeface="Monotype Sorts"/>
              <a:buNone/>
            </a:pPr>
            <a:r>
              <a:rPr lang="en-US" sz="1600" b="1" noProof="1">
                <a:solidFill>
                  <a:srgbClr val="92D050"/>
                </a:solidFill>
                <a:latin typeface="Calibri" panose="020F0502020204030204" pitchFamily="34" charset="0"/>
                <a:cs typeface="Calibri" panose="020F0502020204030204" pitchFamily="34" charset="0"/>
              </a:rPr>
              <a:t>      &lt;--- ANSWER ---&gt;</a:t>
            </a:r>
          </a:p>
          <a:p>
            <a:pPr>
              <a:lnSpc>
                <a:spcPct val="120000"/>
              </a:lnSpc>
            </a:pPr>
            <a:r>
              <a:rPr lang="tr-TR" sz="1200" b="1" noProof="1">
                <a:solidFill>
                  <a:srgbClr val="0070C0"/>
                </a:solidFill>
                <a:latin typeface="Consolas" panose="020B0609020204030204" pitchFamily="49" charset="0"/>
                <a:cs typeface="Calibri" panose="020F0502020204030204" pitchFamily="34" charset="0"/>
              </a:rPr>
              <a:t>class TestContinue { </a:t>
            </a:r>
            <a:br>
              <a:rPr lang="tr-TR" sz="1200" b="1" noProof="1">
                <a:solidFill>
                  <a:srgbClr val="0070C0"/>
                </a:solidFill>
                <a:latin typeface="Consolas" panose="020B0609020204030204" pitchFamily="49" charset="0"/>
                <a:cs typeface="Calibri" panose="020F0502020204030204" pitchFamily="34" charset="0"/>
              </a:rPr>
            </a:br>
            <a:r>
              <a:rPr lang="tr-TR" sz="1200" b="1" noProof="1">
                <a:solidFill>
                  <a:srgbClr val="0070C0"/>
                </a:solidFill>
                <a:latin typeface="Consolas" panose="020B0609020204030204" pitchFamily="49" charset="0"/>
                <a:cs typeface="Calibri" panose="020F0502020204030204" pitchFamily="34" charset="0"/>
              </a:rPr>
              <a:t>  public static void main(String[] args) { </a:t>
            </a:r>
            <a:br>
              <a:rPr lang="tr-TR" sz="1200" b="1" noProof="1">
                <a:solidFill>
                  <a:srgbClr val="0070C0"/>
                </a:solidFill>
                <a:latin typeface="Consolas" panose="020B0609020204030204" pitchFamily="49" charset="0"/>
                <a:cs typeface="Calibri" panose="020F0502020204030204" pitchFamily="34" charset="0"/>
              </a:rPr>
            </a:br>
            <a:r>
              <a:rPr lang="tr-TR" sz="1200" b="1" noProof="1">
                <a:solidFill>
                  <a:srgbClr val="0070C0"/>
                </a:solidFill>
                <a:latin typeface="Consolas" panose="020B0609020204030204" pitchFamily="49" charset="0"/>
                <a:cs typeface="Calibri" panose="020F0502020204030204" pitchFamily="34" charset="0"/>
              </a:rPr>
              <a:t>    int sum = 0;</a:t>
            </a:r>
            <a:br>
              <a:rPr lang="tr-TR" sz="1200" b="1" noProof="1">
                <a:solidFill>
                  <a:srgbClr val="0070C0"/>
                </a:solidFill>
                <a:latin typeface="Consolas" panose="020B0609020204030204" pitchFamily="49" charset="0"/>
                <a:cs typeface="Calibri" panose="020F0502020204030204" pitchFamily="34" charset="0"/>
              </a:rPr>
            </a:br>
            <a:r>
              <a:rPr lang="tr-TR" sz="1200" b="1" noProof="1">
                <a:solidFill>
                  <a:srgbClr val="0070C0"/>
                </a:solidFill>
                <a:latin typeface="Consolas" panose="020B0609020204030204" pitchFamily="49" charset="0"/>
                <a:cs typeface="Calibri" panose="020F0502020204030204" pitchFamily="34" charset="0"/>
              </a:rPr>
              <a:t>    int number = 0;</a:t>
            </a:r>
            <a:br>
              <a:rPr lang="tr-TR" sz="1200" b="1" noProof="1">
                <a:solidFill>
                  <a:srgbClr val="0070C0"/>
                </a:solidFill>
                <a:latin typeface="Consolas" panose="020B0609020204030204" pitchFamily="49" charset="0"/>
                <a:cs typeface="Calibri" panose="020F0502020204030204" pitchFamily="34" charset="0"/>
              </a:rPr>
            </a:br>
            <a:br>
              <a:rPr lang="tr-TR" sz="1200" b="1" noProof="1">
                <a:solidFill>
                  <a:srgbClr val="0070C0"/>
                </a:solidFill>
                <a:latin typeface="Consolas" panose="020B0609020204030204" pitchFamily="49" charset="0"/>
                <a:cs typeface="Calibri" panose="020F0502020204030204" pitchFamily="34" charset="0"/>
              </a:rPr>
            </a:br>
            <a:r>
              <a:rPr lang="tr-TR" sz="1200" b="1" noProof="1">
                <a:solidFill>
                  <a:srgbClr val="0070C0"/>
                </a:solidFill>
                <a:latin typeface="Consolas" panose="020B0609020204030204" pitchFamily="49" charset="0"/>
                <a:cs typeface="Calibri" panose="020F0502020204030204" pitchFamily="34" charset="0"/>
              </a:rPr>
              <a:t>    while (number &lt; 20) { </a:t>
            </a:r>
            <a:br>
              <a:rPr lang="tr-TR" sz="1200" b="1" noProof="1">
                <a:solidFill>
                  <a:srgbClr val="0070C0"/>
                </a:solidFill>
                <a:latin typeface="Consolas" panose="020B0609020204030204" pitchFamily="49" charset="0"/>
                <a:cs typeface="Calibri" panose="020F0502020204030204" pitchFamily="34" charset="0"/>
              </a:rPr>
            </a:br>
            <a:r>
              <a:rPr lang="tr-TR" sz="1200" b="1" noProof="1">
                <a:solidFill>
                  <a:srgbClr val="0070C0"/>
                </a:solidFill>
                <a:latin typeface="Consolas" panose="020B0609020204030204" pitchFamily="49" charset="0"/>
                <a:cs typeface="Calibri" panose="020F0502020204030204" pitchFamily="34" charset="0"/>
              </a:rPr>
              <a:t>      number++;</a:t>
            </a:r>
            <a:br>
              <a:rPr lang="tr-TR" sz="1200" b="1" noProof="1">
                <a:solidFill>
                  <a:srgbClr val="0070C0"/>
                </a:solidFill>
                <a:latin typeface="Consolas" panose="020B0609020204030204" pitchFamily="49" charset="0"/>
                <a:cs typeface="Calibri" panose="020F0502020204030204" pitchFamily="34" charset="0"/>
              </a:rPr>
            </a:br>
            <a:r>
              <a:rPr lang="tr-TR" sz="1200" b="1" noProof="1">
                <a:solidFill>
                  <a:srgbClr val="0070C0"/>
                </a:solidFill>
                <a:latin typeface="Consolas" panose="020B0609020204030204" pitchFamily="49" charset="0"/>
                <a:cs typeface="Calibri" panose="020F0502020204030204" pitchFamily="34" charset="0"/>
              </a:rPr>
              <a:t>      if (number != 10 &amp;&amp; number != 11) </a:t>
            </a:r>
            <a:br>
              <a:rPr lang="tr-TR" sz="1200" b="1" noProof="1">
                <a:solidFill>
                  <a:srgbClr val="0070C0"/>
                </a:solidFill>
                <a:latin typeface="Consolas" panose="020B0609020204030204" pitchFamily="49" charset="0"/>
                <a:cs typeface="Calibri" panose="020F0502020204030204" pitchFamily="34" charset="0"/>
              </a:rPr>
            </a:br>
            <a:r>
              <a:rPr lang="tr-TR" sz="1200" b="1" noProof="1">
                <a:solidFill>
                  <a:srgbClr val="0070C0"/>
                </a:solidFill>
                <a:latin typeface="Consolas" panose="020B0609020204030204" pitchFamily="49" charset="0"/>
                <a:cs typeface="Calibri" panose="020F0502020204030204" pitchFamily="34" charset="0"/>
              </a:rPr>
              <a:t>        sum += number;</a:t>
            </a:r>
            <a:br>
              <a:rPr lang="tr-TR" sz="1200" b="1" noProof="1">
                <a:solidFill>
                  <a:srgbClr val="0070C0"/>
                </a:solidFill>
                <a:latin typeface="Consolas" panose="020B0609020204030204" pitchFamily="49" charset="0"/>
                <a:cs typeface="Calibri" panose="020F0502020204030204" pitchFamily="34" charset="0"/>
              </a:rPr>
            </a:br>
            <a:r>
              <a:rPr lang="tr-TR" sz="1200" b="1" noProof="1">
                <a:solidFill>
                  <a:srgbClr val="0070C0"/>
                </a:solidFill>
                <a:latin typeface="Consolas" panose="020B0609020204030204" pitchFamily="49" charset="0"/>
                <a:cs typeface="Calibri" panose="020F0502020204030204" pitchFamily="34" charset="0"/>
              </a:rPr>
              <a:t>    } </a:t>
            </a:r>
            <a:br>
              <a:rPr lang="tr-TR" sz="1200" b="1" noProof="1">
                <a:solidFill>
                  <a:srgbClr val="0070C0"/>
                </a:solidFill>
                <a:latin typeface="Consolas" panose="020B0609020204030204" pitchFamily="49" charset="0"/>
                <a:cs typeface="Calibri" panose="020F0502020204030204" pitchFamily="34" charset="0"/>
              </a:rPr>
            </a:br>
            <a:br>
              <a:rPr lang="tr-TR" sz="1200" b="1" noProof="1">
                <a:solidFill>
                  <a:srgbClr val="0070C0"/>
                </a:solidFill>
                <a:latin typeface="Consolas" panose="020B0609020204030204" pitchFamily="49" charset="0"/>
                <a:cs typeface="Calibri" panose="020F0502020204030204" pitchFamily="34" charset="0"/>
              </a:rPr>
            </a:br>
            <a:r>
              <a:rPr lang="tr-TR" sz="1200" b="1" noProof="1">
                <a:solidFill>
                  <a:srgbClr val="0070C0"/>
                </a:solidFill>
                <a:latin typeface="Consolas" panose="020B0609020204030204" pitchFamily="49" charset="0"/>
                <a:cs typeface="Calibri" panose="020F0502020204030204" pitchFamily="34" charset="0"/>
              </a:rPr>
              <a:t>    System.out.println("The sum is " + sum);</a:t>
            </a:r>
            <a:br>
              <a:rPr lang="tr-TR" sz="1200" b="1" noProof="1">
                <a:solidFill>
                  <a:srgbClr val="0070C0"/>
                </a:solidFill>
                <a:latin typeface="Consolas" panose="020B0609020204030204" pitchFamily="49" charset="0"/>
                <a:cs typeface="Calibri" panose="020F0502020204030204" pitchFamily="34" charset="0"/>
              </a:rPr>
            </a:br>
            <a:r>
              <a:rPr lang="tr-TR" sz="1200" b="1" noProof="1">
                <a:solidFill>
                  <a:srgbClr val="0070C0"/>
                </a:solidFill>
                <a:latin typeface="Consolas" panose="020B0609020204030204" pitchFamily="49" charset="0"/>
                <a:cs typeface="Calibri" panose="020F0502020204030204" pitchFamily="34" charset="0"/>
              </a:rPr>
              <a:t>  }</a:t>
            </a:r>
            <a:br>
              <a:rPr lang="tr-TR" sz="1200" b="1" noProof="1">
                <a:solidFill>
                  <a:srgbClr val="0070C0"/>
                </a:solidFill>
                <a:latin typeface="Consolas" panose="020B0609020204030204" pitchFamily="49" charset="0"/>
                <a:cs typeface="Calibri" panose="020F0502020204030204" pitchFamily="34" charset="0"/>
              </a:rPr>
            </a:br>
            <a:r>
              <a:rPr lang="tr-TR" sz="1200" b="1" noProof="1">
                <a:solidFill>
                  <a:srgbClr val="0070C0"/>
                </a:solidFill>
                <a:latin typeface="Consolas" panose="020B0609020204030204" pitchFamily="49" charset="0"/>
                <a:cs typeface="Calibri" panose="020F0502020204030204" pitchFamily="34" charset="0"/>
              </a:rPr>
              <a:t>}</a:t>
            </a:r>
            <a:endParaRPr lang="en-US" sz="1200" b="1" noProof="1">
              <a:solidFill>
                <a:srgbClr val="0070C0"/>
              </a:solidFill>
              <a:latin typeface="Consolas" panose="020B0609020204030204" pitchFamily="49" charset="0"/>
              <a:cs typeface="Calibri" panose="020F0502020204030204" pitchFamily="34" charset="0"/>
            </a:endParaRPr>
          </a:p>
        </p:txBody>
      </p:sp>
      <p:cxnSp>
        <p:nvCxnSpPr>
          <p:cNvPr id="6" name="Straight Connector 5">
            <a:extLst>
              <a:ext uri="{FF2B5EF4-FFF2-40B4-BE49-F238E27FC236}">
                <a16:creationId xmlns:a16="http://schemas.microsoft.com/office/drawing/2014/main" id="{6E79C0D2-244B-45E3-B472-65F13A7BDBD3}"/>
              </a:ext>
            </a:extLst>
          </p:cNvPr>
          <p:cNvCxnSpPr/>
          <p:nvPr/>
        </p:nvCxnSpPr>
        <p:spPr bwMode="auto">
          <a:xfrm>
            <a:off x="69579" y="1648540"/>
            <a:ext cx="0" cy="4356000"/>
          </a:xfrm>
          <a:prstGeom prst="line">
            <a:avLst/>
          </a:prstGeom>
          <a:ln>
            <a:solidFill>
              <a:srgbClr val="92D050"/>
            </a:solidFill>
            <a:headEnd type="none" w="sm" len="sm"/>
            <a:tailEnd type="none" w="sm" len="sm"/>
          </a:ln>
        </p:spPr>
        <p:style>
          <a:lnRef idx="3">
            <a:schemeClr val="dk1"/>
          </a:lnRef>
          <a:fillRef idx="0">
            <a:schemeClr val="dk1"/>
          </a:fillRef>
          <a:effectRef idx="2">
            <a:schemeClr val="dk1"/>
          </a:effectRef>
          <a:fontRef idx="minor">
            <a:schemeClr val="tx1"/>
          </a:fontRef>
        </p:style>
      </p:cxnSp>
      <p:cxnSp>
        <p:nvCxnSpPr>
          <p:cNvPr id="7" name="Straight Connector 6">
            <a:extLst>
              <a:ext uri="{FF2B5EF4-FFF2-40B4-BE49-F238E27FC236}">
                <a16:creationId xmlns:a16="http://schemas.microsoft.com/office/drawing/2014/main" id="{58FF6550-DEAA-4763-A537-8A6CA271FCD3}"/>
              </a:ext>
            </a:extLst>
          </p:cNvPr>
          <p:cNvCxnSpPr>
            <a:cxnSpLocks/>
          </p:cNvCxnSpPr>
          <p:nvPr/>
        </p:nvCxnSpPr>
        <p:spPr bwMode="auto">
          <a:xfrm rot="16200000">
            <a:off x="2255565" y="-547459"/>
            <a:ext cx="0" cy="4392000"/>
          </a:xfrm>
          <a:prstGeom prst="line">
            <a:avLst/>
          </a:prstGeom>
          <a:ln>
            <a:solidFill>
              <a:srgbClr val="92D050"/>
            </a:solidFill>
            <a:headEnd type="none" w="sm" len="sm"/>
            <a:tailEnd type="none" w="sm" len="sm"/>
          </a:ln>
        </p:spPr>
        <p:style>
          <a:lnRef idx="3">
            <a:schemeClr val="dk1"/>
          </a:lnRef>
          <a:fillRef idx="0">
            <a:schemeClr val="dk1"/>
          </a:fillRef>
          <a:effectRef idx="2">
            <a:schemeClr val="dk1"/>
          </a:effectRef>
          <a:fontRef idx="minor">
            <a:schemeClr val="tx1"/>
          </a:fontRef>
        </p:style>
      </p:cxnSp>
      <p:cxnSp>
        <p:nvCxnSpPr>
          <p:cNvPr id="8" name="Straight Connector 7">
            <a:extLst>
              <a:ext uri="{FF2B5EF4-FFF2-40B4-BE49-F238E27FC236}">
                <a16:creationId xmlns:a16="http://schemas.microsoft.com/office/drawing/2014/main" id="{F8CCEF63-DF90-4852-80F3-71B57BFCE133}"/>
              </a:ext>
            </a:extLst>
          </p:cNvPr>
          <p:cNvCxnSpPr/>
          <p:nvPr/>
        </p:nvCxnSpPr>
        <p:spPr bwMode="auto">
          <a:xfrm>
            <a:off x="4764025" y="1623965"/>
            <a:ext cx="0" cy="4788000"/>
          </a:xfrm>
          <a:prstGeom prst="line">
            <a:avLst/>
          </a:prstGeom>
          <a:ln>
            <a:solidFill>
              <a:srgbClr val="FF0000"/>
            </a:solidFill>
            <a:headEnd type="none" w="sm" len="sm"/>
            <a:tailEnd type="none" w="sm" len="sm"/>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657499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 calcmode="lin" valueType="num">
                                      <p:cBhvr additive="base">
                                        <p:cTn id="15"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0" end="0"/>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 calcmode="lin" valueType="num">
                                      <p:cBhvr additive="base">
                                        <p:cTn id="2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 calcmode="lin" valueType="num">
                                      <p:cBhvr additive="base">
                                        <p:cTn id="2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 calcmode="lin" valueType="num">
                                      <p:cBhvr additive="base">
                                        <p:cTn id="3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anim calcmode="lin" valueType="num">
                                      <p:cBhvr additive="base">
                                        <p:cTn id="3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6" end="6"/>
                                            </p:txEl>
                                          </p:spTgt>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7" end="7"/>
                                            </p:txEl>
                                          </p:spTgt>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 calcmode="lin" valueType="num">
                                      <p:cBhvr additive="base">
                                        <p:cTn id="4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8" end="8"/>
                                            </p:txEl>
                                          </p:spTgt>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3">
                                            <p:txEl>
                                              <p:pRg st="9" end="9"/>
                                            </p:txEl>
                                          </p:spTgt>
                                        </p:tgtEl>
                                        <p:attrNameLst>
                                          <p:attrName>style.visibility</p:attrName>
                                        </p:attrNameLst>
                                      </p:cBhvr>
                                      <p:to>
                                        <p:strVal val="visible"/>
                                      </p:to>
                                    </p:set>
                                    <p:anim calcmode="lin" valueType="num">
                                      <p:cBhvr additive="base">
                                        <p:cTn id="5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3">
                                            <p:txEl>
                                              <p:pRg st="9" end="9"/>
                                            </p:txEl>
                                          </p:spTgt>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3">
                                            <p:txEl>
                                              <p:pRg st="10" end="10"/>
                                            </p:txEl>
                                          </p:spTgt>
                                        </p:tgtEl>
                                        <p:attrNameLst>
                                          <p:attrName>style.visibility</p:attrName>
                                        </p:attrNameLst>
                                      </p:cBhvr>
                                      <p:to>
                                        <p:strVal val="visible"/>
                                      </p:to>
                                    </p:set>
                                    <p:anim calcmode="lin" valueType="num">
                                      <p:cBhvr additive="base">
                                        <p:cTn id="55"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3">
                                            <p:txEl>
                                              <p:pRg st="11" end="11"/>
                                            </p:txEl>
                                          </p:spTgt>
                                        </p:tgtEl>
                                        <p:attrNameLst>
                                          <p:attrName>style.visibility</p:attrName>
                                        </p:attrNameLst>
                                      </p:cBhvr>
                                      <p:to>
                                        <p:strVal val="visible"/>
                                      </p:to>
                                    </p:set>
                                    <p:anim calcmode="lin" valueType="num">
                                      <p:cBhvr additive="base">
                                        <p:cTn id="59"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3">
                                            <p:txEl>
                                              <p:pRg st="11" end="11"/>
                                            </p:txEl>
                                          </p:spTgt>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3">
                                            <p:txEl>
                                              <p:pRg st="12" end="12"/>
                                            </p:txEl>
                                          </p:spTgt>
                                        </p:tgtEl>
                                        <p:attrNameLst>
                                          <p:attrName>style.visibility</p:attrName>
                                        </p:attrNameLst>
                                      </p:cBhvr>
                                      <p:to>
                                        <p:strVal val="visible"/>
                                      </p:to>
                                    </p:set>
                                    <p:anim calcmode="lin" valueType="num">
                                      <p:cBhvr additive="base">
                                        <p:cTn id="63"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3">
                                            <p:txEl>
                                              <p:pRg st="12" end="12"/>
                                            </p:txEl>
                                          </p:spTgt>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3">
                                            <p:txEl>
                                              <p:pRg st="13" end="13"/>
                                            </p:txEl>
                                          </p:spTgt>
                                        </p:tgtEl>
                                        <p:attrNameLst>
                                          <p:attrName>style.visibility</p:attrName>
                                        </p:attrNameLst>
                                      </p:cBhvr>
                                      <p:to>
                                        <p:strVal val="visible"/>
                                      </p:to>
                                    </p:set>
                                    <p:anim calcmode="lin" valueType="num">
                                      <p:cBhvr additive="base">
                                        <p:cTn id="67"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3" end="13"/>
                                            </p:txEl>
                                          </p:spTgt>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3">
                                            <p:txEl>
                                              <p:pRg st="14" end="14"/>
                                            </p:txEl>
                                          </p:spTgt>
                                        </p:tgtEl>
                                        <p:attrNameLst>
                                          <p:attrName>style.visibility</p:attrName>
                                        </p:attrNameLst>
                                      </p:cBhvr>
                                      <p:to>
                                        <p:strVal val="visible"/>
                                      </p:to>
                                    </p:set>
                                    <p:anim calcmode="lin" valueType="num">
                                      <p:cBhvr additive="base">
                                        <p:cTn id="71" dur="500" fill="hold"/>
                                        <p:tgtEl>
                                          <p:spTgt spid="3">
                                            <p:txEl>
                                              <p:pRg st="14" end="14"/>
                                            </p:txEl>
                                          </p:spTgt>
                                        </p:tgtEl>
                                        <p:attrNameLst>
                                          <p:attrName>ppt_x</p:attrName>
                                        </p:attrNameLst>
                                      </p:cBhvr>
                                      <p:tavLst>
                                        <p:tav tm="0">
                                          <p:val>
                                            <p:strVal val="#ppt_x"/>
                                          </p:val>
                                        </p:tav>
                                        <p:tav tm="100000">
                                          <p:val>
                                            <p:strVal val="#ppt_x"/>
                                          </p:val>
                                        </p:tav>
                                      </p:tavLst>
                                    </p:anim>
                                    <p:anim calcmode="lin" valueType="num">
                                      <p:cBhvr additive="base">
                                        <p:cTn id="72" dur="500" fill="hold"/>
                                        <p:tgtEl>
                                          <p:spTgt spid="3">
                                            <p:txEl>
                                              <p:pRg st="14" end="14"/>
                                            </p:txEl>
                                          </p:spTgt>
                                        </p:tgtEl>
                                        <p:attrNameLst>
                                          <p:attrName>ppt_y</p:attrName>
                                        </p:attrNameLst>
                                      </p:cBhvr>
                                      <p:tavLst>
                                        <p:tav tm="0">
                                          <p:val>
                                            <p:strVal val="1+#ppt_h/2"/>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2" presetClass="entr" presetSubtype="4" fill="hold" nodeType="clickEffect">
                                  <p:stCondLst>
                                    <p:cond delay="0"/>
                                  </p:stCondLst>
                                  <p:childTnLst>
                                    <p:set>
                                      <p:cBhvr>
                                        <p:cTn id="76" dur="1" fill="hold">
                                          <p:stCondLst>
                                            <p:cond delay="0"/>
                                          </p:stCondLst>
                                        </p:cTn>
                                        <p:tgtEl>
                                          <p:spTgt spid="8"/>
                                        </p:tgtEl>
                                        <p:attrNameLst>
                                          <p:attrName>style.visibility</p:attrName>
                                        </p:attrNameLst>
                                      </p:cBhvr>
                                      <p:to>
                                        <p:strVal val="visible"/>
                                      </p:to>
                                    </p:set>
                                    <p:anim calcmode="lin" valueType="num">
                                      <p:cBhvr additive="base">
                                        <p:cTn id="77" dur="500" fill="hold"/>
                                        <p:tgtEl>
                                          <p:spTgt spid="8"/>
                                        </p:tgtEl>
                                        <p:attrNameLst>
                                          <p:attrName>ppt_x</p:attrName>
                                        </p:attrNameLst>
                                      </p:cBhvr>
                                      <p:tavLst>
                                        <p:tav tm="0">
                                          <p:val>
                                            <p:strVal val="#ppt_x"/>
                                          </p:val>
                                        </p:tav>
                                        <p:tav tm="100000">
                                          <p:val>
                                            <p:strVal val="#ppt_x"/>
                                          </p:val>
                                        </p:tav>
                                      </p:tavLst>
                                    </p:anim>
                                    <p:anim calcmode="lin" valueType="num">
                                      <p:cBhvr additive="base">
                                        <p:cTn id="78" dur="500" fill="hold"/>
                                        <p:tgtEl>
                                          <p:spTgt spid="8"/>
                                        </p:tgtEl>
                                        <p:attrNameLst>
                                          <p:attrName>ppt_y</p:attrName>
                                        </p:attrNameLst>
                                      </p:cBhvr>
                                      <p:tavLst>
                                        <p:tav tm="0">
                                          <p:val>
                                            <p:strVal val="1+#ppt_h/2"/>
                                          </p:val>
                                        </p:tav>
                                        <p:tav tm="100000">
                                          <p:val>
                                            <p:strVal val="#ppt_y"/>
                                          </p:val>
                                        </p:tav>
                                      </p:tavLst>
                                    </p:anim>
                                  </p:childTnLst>
                                </p:cTn>
                              </p:par>
                              <p:par>
                                <p:cTn id="79" presetID="2" presetClass="entr" presetSubtype="4" fill="hold" grpId="0" nodeType="withEffect">
                                  <p:stCondLst>
                                    <p:cond delay="0"/>
                                  </p:stCondLst>
                                  <p:childTnLst>
                                    <p:set>
                                      <p:cBhvr>
                                        <p:cTn id="80" dur="1" fill="hold">
                                          <p:stCondLst>
                                            <p:cond delay="0"/>
                                          </p:stCondLst>
                                        </p:cTn>
                                        <p:tgtEl>
                                          <p:spTgt spid="5">
                                            <p:txEl>
                                              <p:pRg st="0" end="0"/>
                                            </p:txEl>
                                          </p:spTgt>
                                        </p:tgtEl>
                                        <p:attrNameLst>
                                          <p:attrName>style.visibility</p:attrName>
                                        </p:attrNameLst>
                                      </p:cBhvr>
                                      <p:to>
                                        <p:strVal val="visible"/>
                                      </p:to>
                                    </p:set>
                                    <p:anim calcmode="lin" valueType="num">
                                      <p:cBhvr additive="base">
                                        <p:cTn id="81"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2"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2" presetClass="entr" presetSubtype="4" fill="hold" grpId="0" nodeType="clickEffect">
                                  <p:stCondLst>
                                    <p:cond delay="0"/>
                                  </p:stCondLst>
                                  <p:childTnLst>
                                    <p:set>
                                      <p:cBhvr>
                                        <p:cTn id="86" dur="1" fill="hold">
                                          <p:stCondLst>
                                            <p:cond delay="0"/>
                                          </p:stCondLst>
                                        </p:cTn>
                                        <p:tgtEl>
                                          <p:spTgt spid="5">
                                            <p:txEl>
                                              <p:pRg st="1" end="1"/>
                                            </p:txEl>
                                          </p:spTgt>
                                        </p:tgtEl>
                                        <p:attrNameLst>
                                          <p:attrName>style.visibility</p:attrName>
                                        </p:attrNameLst>
                                      </p:cBhvr>
                                      <p:to>
                                        <p:strVal val="visible"/>
                                      </p:to>
                                    </p:set>
                                    <p:anim calcmode="lin" valueType="num">
                                      <p:cBhvr additive="base">
                                        <p:cTn id="87"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88"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89" fill="hold">
                      <p:stCondLst>
                        <p:cond delay="indefinite"/>
                      </p:stCondLst>
                      <p:childTnLst>
                        <p:par>
                          <p:cTn id="90" fill="hold">
                            <p:stCondLst>
                              <p:cond delay="0"/>
                            </p:stCondLst>
                            <p:childTnLst>
                              <p:par>
                                <p:cTn id="91" presetID="2" presetClass="entr" presetSubtype="4" fill="hold" grpId="0" nodeType="clickEffect">
                                  <p:stCondLst>
                                    <p:cond delay="0"/>
                                  </p:stCondLst>
                                  <p:childTnLst>
                                    <p:set>
                                      <p:cBhvr>
                                        <p:cTn id="92" dur="1" fill="hold">
                                          <p:stCondLst>
                                            <p:cond delay="0"/>
                                          </p:stCondLst>
                                        </p:cTn>
                                        <p:tgtEl>
                                          <p:spTgt spid="5">
                                            <p:txEl>
                                              <p:pRg st="2" end="2"/>
                                            </p:txEl>
                                          </p:spTgt>
                                        </p:tgtEl>
                                        <p:attrNameLst>
                                          <p:attrName>style.visibility</p:attrName>
                                        </p:attrNameLst>
                                      </p:cBhvr>
                                      <p:to>
                                        <p:strVal val="visible"/>
                                      </p:to>
                                    </p:set>
                                    <p:anim calcmode="lin" valueType="num">
                                      <p:cBhvr additive="base">
                                        <p:cTn id="93"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94"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uiExpand="1" build="p"/>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lstStyle/>
          <a:p>
            <a:r>
              <a:rPr lang="tr-TR" dirty="0">
                <a:sym typeface="Wingdings" panose="05000000000000000000" pitchFamily="2" charset="2"/>
              </a:rPr>
              <a:t></a:t>
            </a:r>
            <a:r>
              <a:rPr lang="tr-TR" dirty="0"/>
              <a:t>  </a:t>
            </a:r>
            <a:r>
              <a:rPr lang="tr-TR" b="1" dirty="0" err="1">
                <a:latin typeface="Bell MT" panose="02020503060305020303" pitchFamily="18" charset="0"/>
              </a:rPr>
              <a:t>Check</a:t>
            </a:r>
            <a:r>
              <a:rPr lang="tr-TR" b="1" dirty="0">
                <a:latin typeface="Bell MT" panose="02020503060305020303" pitchFamily="18" charset="0"/>
              </a:rPr>
              <a:t> Point</a:t>
            </a:r>
            <a:endParaRPr lang="en-US" b="1" dirty="0">
              <a:latin typeface="Bell MT" panose="02020503060305020303" pitchFamily="18" charset="0"/>
            </a:endParaRPr>
          </a:p>
        </p:txBody>
      </p:sp>
      <p:sp>
        <p:nvSpPr>
          <p:cNvPr id="3" name="Content Placeholder 2"/>
          <p:cNvSpPr>
            <a:spLocks noGrp="1"/>
          </p:cNvSpPr>
          <p:nvPr>
            <p:ph idx="1"/>
          </p:nvPr>
        </p:nvSpPr>
        <p:spPr>
          <a:xfrm>
            <a:off x="685800" y="1657349"/>
            <a:ext cx="7772400" cy="4741863"/>
          </a:xfrm>
        </p:spPr>
        <p:txBody>
          <a:bodyPr>
            <a:noAutofit/>
          </a:bodyPr>
          <a:lstStyle/>
          <a:p>
            <a:r>
              <a:rPr lang="en-US" sz="1800" noProof="1">
                <a:latin typeface="Calibri" panose="020F0502020204030204" pitchFamily="34" charset="0"/>
                <a:cs typeface="Calibri" panose="020F0502020204030204" pitchFamily="34" charset="0"/>
              </a:rPr>
              <a:t>After the break statement is executed in the following loop, which statement is executed? Show the output.</a:t>
            </a:r>
            <a:br>
              <a:rPr lang="en-US" sz="1800" noProof="1">
                <a:latin typeface="Calibri" panose="020F0502020204030204" pitchFamily="34" charset="0"/>
                <a:cs typeface="Calibri" panose="020F0502020204030204" pitchFamily="34" charset="0"/>
              </a:rPr>
            </a:br>
            <a:br>
              <a:rPr lang="en-US" sz="700" noProof="1">
                <a:latin typeface="Consolas" panose="020B0609020204030204" pitchFamily="49" charset="0"/>
                <a:cs typeface="Calibri" panose="020F0502020204030204" pitchFamily="34" charset="0"/>
              </a:rPr>
            </a:br>
            <a:r>
              <a:rPr lang="en-US" sz="1400" noProof="1">
                <a:latin typeface="Consolas" panose="020B0609020204030204" pitchFamily="49" charset="0"/>
                <a:cs typeface="Calibri" panose="020F0502020204030204" pitchFamily="34" charset="0"/>
              </a:rPr>
              <a:t>for (int i = 1; i &lt; 4; i++) {</a:t>
            </a:r>
            <a:br>
              <a:rPr lang="en-US" sz="1400" noProof="1">
                <a:latin typeface="Consolas" panose="020B0609020204030204" pitchFamily="49" charset="0"/>
                <a:cs typeface="Calibri" panose="020F0502020204030204" pitchFamily="34" charset="0"/>
              </a:rPr>
            </a:br>
            <a:r>
              <a:rPr lang="en-US" sz="1400" noProof="1">
                <a:latin typeface="Consolas" panose="020B0609020204030204" pitchFamily="49" charset="0"/>
                <a:cs typeface="Calibri" panose="020F0502020204030204" pitchFamily="34" charset="0"/>
              </a:rPr>
              <a:t>  for (int j = 1; j &lt; 4; j++) {</a:t>
            </a:r>
            <a:br>
              <a:rPr lang="en-US" sz="1400" noProof="1">
                <a:latin typeface="Consolas" panose="020B0609020204030204" pitchFamily="49" charset="0"/>
                <a:cs typeface="Calibri" panose="020F0502020204030204" pitchFamily="34" charset="0"/>
              </a:rPr>
            </a:br>
            <a:r>
              <a:rPr lang="en-US" sz="1400" noProof="1">
                <a:latin typeface="Consolas" panose="020B0609020204030204" pitchFamily="49" charset="0"/>
                <a:cs typeface="Calibri" panose="020F0502020204030204" pitchFamily="34" charset="0"/>
              </a:rPr>
              <a:t>    if (i * j &gt; 2) </a:t>
            </a:r>
            <a:br>
              <a:rPr lang="en-US" sz="1400" noProof="1">
                <a:latin typeface="Consolas" panose="020B0609020204030204" pitchFamily="49" charset="0"/>
                <a:cs typeface="Calibri" panose="020F0502020204030204" pitchFamily="34" charset="0"/>
              </a:rPr>
            </a:br>
            <a:r>
              <a:rPr lang="en-US" sz="1400" noProof="1">
                <a:latin typeface="Consolas" panose="020B0609020204030204" pitchFamily="49" charset="0"/>
                <a:cs typeface="Calibri" panose="020F0502020204030204" pitchFamily="34" charset="0"/>
              </a:rPr>
              <a:t>      break;</a:t>
            </a:r>
            <a:br>
              <a:rPr lang="en-US" sz="1400" noProof="1">
                <a:latin typeface="Consolas" panose="020B0609020204030204" pitchFamily="49" charset="0"/>
                <a:cs typeface="Calibri" panose="020F0502020204030204" pitchFamily="34" charset="0"/>
              </a:rPr>
            </a:br>
            <a:br>
              <a:rPr lang="en-US" sz="700" noProof="1">
                <a:latin typeface="Consolas" panose="020B0609020204030204" pitchFamily="49" charset="0"/>
                <a:cs typeface="Calibri" panose="020F0502020204030204" pitchFamily="34" charset="0"/>
              </a:rPr>
            </a:br>
            <a:r>
              <a:rPr lang="en-US" sz="1400" noProof="1">
                <a:latin typeface="Consolas" panose="020B0609020204030204" pitchFamily="49" charset="0"/>
                <a:cs typeface="Calibri" panose="020F0502020204030204" pitchFamily="34" charset="0"/>
              </a:rPr>
              <a:t>    System.out.println(i * j);</a:t>
            </a:r>
            <a:br>
              <a:rPr lang="en-US" sz="1400" noProof="1">
                <a:latin typeface="Consolas" panose="020B0609020204030204" pitchFamily="49" charset="0"/>
                <a:cs typeface="Calibri" panose="020F0502020204030204" pitchFamily="34" charset="0"/>
              </a:rPr>
            </a:br>
            <a:r>
              <a:rPr lang="en-US" sz="1400" noProof="1">
                <a:latin typeface="Consolas" panose="020B0609020204030204" pitchFamily="49" charset="0"/>
                <a:cs typeface="Calibri" panose="020F0502020204030204" pitchFamily="34" charset="0"/>
              </a:rPr>
              <a:t>  }</a:t>
            </a:r>
            <a:br>
              <a:rPr lang="en-US" sz="1400" noProof="1">
                <a:latin typeface="Consolas" panose="020B0609020204030204" pitchFamily="49" charset="0"/>
                <a:cs typeface="Calibri" panose="020F0502020204030204" pitchFamily="34" charset="0"/>
              </a:rPr>
            </a:br>
            <a:br>
              <a:rPr lang="en-US" sz="700" noProof="1">
                <a:latin typeface="Consolas" panose="020B0609020204030204" pitchFamily="49" charset="0"/>
                <a:cs typeface="Calibri" panose="020F0502020204030204" pitchFamily="34" charset="0"/>
              </a:rPr>
            </a:br>
            <a:r>
              <a:rPr lang="en-US" sz="1400" noProof="1">
                <a:latin typeface="Consolas" panose="020B0609020204030204" pitchFamily="49" charset="0"/>
                <a:cs typeface="Calibri" panose="020F0502020204030204" pitchFamily="34" charset="0"/>
              </a:rPr>
              <a:t>  System.out.println(i);</a:t>
            </a:r>
            <a:br>
              <a:rPr lang="en-US" sz="1400" noProof="1">
                <a:latin typeface="Consolas" panose="020B0609020204030204" pitchFamily="49" charset="0"/>
                <a:cs typeface="Calibri" panose="020F0502020204030204" pitchFamily="34" charset="0"/>
              </a:rPr>
            </a:br>
            <a:r>
              <a:rPr lang="en-US" sz="1400" noProof="1">
                <a:latin typeface="Consolas" panose="020B0609020204030204" pitchFamily="49" charset="0"/>
                <a:cs typeface="Calibri" panose="020F0502020204030204" pitchFamily="34" charset="0"/>
              </a:rPr>
              <a:t>} </a:t>
            </a:r>
            <a:br>
              <a:rPr lang="tr-TR" sz="1400" noProof="1">
                <a:latin typeface="Consolas" panose="020B0609020204030204" pitchFamily="49" charset="0"/>
                <a:cs typeface="Calibri" panose="020F0502020204030204" pitchFamily="34" charset="0"/>
              </a:rPr>
            </a:br>
            <a:endParaRPr lang="tr-TR" sz="800" noProof="1">
              <a:latin typeface="Consolas" panose="020B0609020204030204" pitchFamily="49" charset="0"/>
              <a:cs typeface="Calibri" panose="020F0502020204030204" pitchFamily="34" charset="0"/>
            </a:endParaRPr>
          </a:p>
          <a:p>
            <a:pPr marL="0" indent="0">
              <a:buNone/>
            </a:pPr>
            <a:r>
              <a:rPr lang="en-US" sz="1800" b="1" noProof="1">
                <a:solidFill>
                  <a:srgbClr val="92D050"/>
                </a:solidFill>
                <a:latin typeface="Calibri" panose="020F0502020204030204" pitchFamily="34" charset="0"/>
                <a:cs typeface="Calibri" panose="020F0502020204030204" pitchFamily="34" charset="0"/>
              </a:rPr>
              <a:t>      &lt;--- ANSWER ---&gt;</a:t>
            </a:r>
          </a:p>
          <a:p>
            <a:r>
              <a:rPr lang="en-US" sz="1400" noProof="1">
                <a:solidFill>
                  <a:srgbClr val="0070C0"/>
                </a:solidFill>
                <a:latin typeface="Consolas" panose="020B0609020204030204" pitchFamily="49" charset="0"/>
                <a:cs typeface="Calibri" panose="020F0502020204030204" pitchFamily="34" charset="0"/>
              </a:rPr>
              <a:t>After the break statement is executed, the last println statement is executed. The output of this fragment is</a:t>
            </a:r>
            <a:br>
              <a:rPr lang="en-US" sz="1400" noProof="1">
                <a:solidFill>
                  <a:srgbClr val="0070C0"/>
                </a:solidFill>
                <a:latin typeface="Consolas" panose="020B0609020204030204" pitchFamily="49" charset="0"/>
                <a:cs typeface="Calibri" panose="020F0502020204030204" pitchFamily="34" charset="0"/>
              </a:rPr>
            </a:br>
            <a:r>
              <a:rPr lang="en-US" sz="1400" noProof="1">
                <a:solidFill>
                  <a:srgbClr val="0070C0"/>
                </a:solidFill>
                <a:latin typeface="Consolas" panose="020B0609020204030204" pitchFamily="49" charset="0"/>
                <a:cs typeface="Calibri" panose="020F0502020204030204" pitchFamily="34" charset="0"/>
              </a:rPr>
              <a:t>1</a:t>
            </a:r>
            <a:br>
              <a:rPr lang="en-US" sz="1400" noProof="1">
                <a:solidFill>
                  <a:srgbClr val="0070C0"/>
                </a:solidFill>
                <a:latin typeface="Consolas" panose="020B0609020204030204" pitchFamily="49" charset="0"/>
                <a:cs typeface="Calibri" panose="020F0502020204030204" pitchFamily="34" charset="0"/>
              </a:rPr>
            </a:br>
            <a:r>
              <a:rPr lang="en-US" sz="1400" noProof="1">
                <a:solidFill>
                  <a:srgbClr val="0070C0"/>
                </a:solidFill>
                <a:latin typeface="Consolas" panose="020B0609020204030204" pitchFamily="49" charset="0"/>
                <a:cs typeface="Calibri" panose="020F0502020204030204" pitchFamily="34" charset="0"/>
              </a:rPr>
              <a:t>2</a:t>
            </a:r>
            <a:br>
              <a:rPr lang="en-US" sz="1400" noProof="1">
                <a:solidFill>
                  <a:srgbClr val="0070C0"/>
                </a:solidFill>
                <a:latin typeface="Consolas" panose="020B0609020204030204" pitchFamily="49" charset="0"/>
                <a:cs typeface="Calibri" panose="020F0502020204030204" pitchFamily="34" charset="0"/>
              </a:rPr>
            </a:br>
            <a:r>
              <a:rPr lang="en-US" sz="1400" noProof="1">
                <a:solidFill>
                  <a:srgbClr val="0070C0"/>
                </a:solidFill>
                <a:latin typeface="Consolas" panose="020B0609020204030204" pitchFamily="49" charset="0"/>
                <a:cs typeface="Calibri" panose="020F0502020204030204" pitchFamily="34" charset="0"/>
              </a:rPr>
              <a:t>1</a:t>
            </a:r>
            <a:br>
              <a:rPr lang="en-US" sz="1400" noProof="1">
                <a:solidFill>
                  <a:srgbClr val="0070C0"/>
                </a:solidFill>
                <a:latin typeface="Consolas" panose="020B0609020204030204" pitchFamily="49" charset="0"/>
                <a:cs typeface="Calibri" panose="020F0502020204030204" pitchFamily="34" charset="0"/>
              </a:rPr>
            </a:br>
            <a:r>
              <a:rPr lang="en-US" sz="1400" noProof="1">
                <a:solidFill>
                  <a:srgbClr val="0070C0"/>
                </a:solidFill>
                <a:latin typeface="Consolas" panose="020B0609020204030204" pitchFamily="49" charset="0"/>
                <a:cs typeface="Calibri" panose="020F0502020204030204" pitchFamily="34" charset="0"/>
              </a:rPr>
              <a:t>2</a:t>
            </a:r>
            <a:br>
              <a:rPr lang="en-US" sz="1400" noProof="1">
                <a:solidFill>
                  <a:srgbClr val="0070C0"/>
                </a:solidFill>
                <a:latin typeface="Consolas" panose="020B0609020204030204" pitchFamily="49" charset="0"/>
                <a:cs typeface="Calibri" panose="020F0502020204030204" pitchFamily="34" charset="0"/>
              </a:rPr>
            </a:br>
            <a:r>
              <a:rPr lang="en-US" sz="1400" noProof="1">
                <a:solidFill>
                  <a:srgbClr val="0070C0"/>
                </a:solidFill>
                <a:latin typeface="Consolas" panose="020B0609020204030204" pitchFamily="49" charset="0"/>
                <a:cs typeface="Calibri" panose="020F0502020204030204" pitchFamily="34" charset="0"/>
              </a:rPr>
              <a:t>2</a:t>
            </a:r>
            <a:br>
              <a:rPr lang="en-US" sz="1400" noProof="1">
                <a:solidFill>
                  <a:srgbClr val="0070C0"/>
                </a:solidFill>
                <a:latin typeface="Consolas" panose="020B0609020204030204" pitchFamily="49" charset="0"/>
                <a:cs typeface="Calibri" panose="020F0502020204030204" pitchFamily="34" charset="0"/>
              </a:rPr>
            </a:br>
            <a:r>
              <a:rPr lang="en-US" sz="1400" noProof="1">
                <a:solidFill>
                  <a:srgbClr val="0070C0"/>
                </a:solidFill>
                <a:latin typeface="Consolas" panose="020B0609020204030204" pitchFamily="49" charset="0"/>
                <a:cs typeface="Calibri" panose="020F0502020204030204" pitchFamily="34" charset="0"/>
              </a:rPr>
              <a:t>3</a:t>
            </a:r>
          </a:p>
        </p:txBody>
      </p:sp>
      <p:sp>
        <p:nvSpPr>
          <p:cNvPr id="4" name="Slide Number Placeholder 3"/>
          <p:cNvSpPr>
            <a:spLocks noGrp="1"/>
          </p:cNvSpPr>
          <p:nvPr>
            <p:ph type="sldNum" sz="quarter" idx="11"/>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2B4AF139-9E8A-44AE-81CA-17BD068C2507}" type="slidenum">
              <a:rPr kumimoji="0" lang="en-US"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Arial" panose="020B0604020202020204" pitchFamily="34" charset="0"/>
              </a:rPr>
              <a:pPr marL="0" marR="0" lvl="0" indent="0" algn="r" defTabSz="914400" rtl="0" eaLnBrk="0" fontAlgn="base" latinLnBrk="0" hangingPunct="0">
                <a:lnSpc>
                  <a:spcPct val="100000"/>
                </a:lnSpc>
                <a:spcBef>
                  <a:spcPct val="0"/>
                </a:spcBef>
                <a:spcAft>
                  <a:spcPct val="0"/>
                </a:spcAft>
                <a:buClrTx/>
                <a:buSzTx/>
                <a:buFontTx/>
                <a:buNone/>
                <a:tabLst/>
                <a:defRPr/>
              </a:pPr>
              <a:t>79</a:t>
            </a:fld>
            <a:endPar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1613886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4">
            <a:extLst>
              <a:ext uri="{FF2B5EF4-FFF2-40B4-BE49-F238E27FC236}">
                <a16:creationId xmlns:a16="http://schemas.microsoft.com/office/drawing/2014/main" id="{330A3CEE-4D9B-496C-BB7C-6D8C8E0B9CBF}"/>
              </a:ext>
            </a:extLst>
          </p:cNvPr>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F2A3F339-F1E3-4218-B0E7-A086BF09B484}" type="slidenum">
              <a:rPr lang="en-US" altLang="en-US" sz="1400"/>
              <a:pPr>
                <a:spcBef>
                  <a:spcPct val="0"/>
                </a:spcBef>
                <a:buClrTx/>
                <a:buSzTx/>
                <a:buFontTx/>
                <a:buNone/>
              </a:pPr>
              <a:t>8</a:t>
            </a:fld>
            <a:endParaRPr lang="en-US" altLang="en-US" sz="1400"/>
          </a:p>
        </p:txBody>
      </p:sp>
      <p:sp>
        <p:nvSpPr>
          <p:cNvPr id="12291" name="Rectangle 2">
            <a:extLst>
              <a:ext uri="{FF2B5EF4-FFF2-40B4-BE49-F238E27FC236}">
                <a16:creationId xmlns:a16="http://schemas.microsoft.com/office/drawing/2014/main" id="{9225373F-DD9B-4159-82C1-3AA8E6F6A69B}"/>
              </a:ext>
            </a:extLst>
          </p:cNvPr>
          <p:cNvSpPr>
            <a:spLocks noGrp="1" noChangeArrowheads="1"/>
          </p:cNvSpPr>
          <p:nvPr>
            <p:ph type="title"/>
          </p:nvPr>
        </p:nvSpPr>
        <p:spPr>
          <a:xfrm>
            <a:off x="685800" y="228600"/>
            <a:ext cx="7772400" cy="762000"/>
          </a:xfrm>
        </p:spPr>
        <p:txBody>
          <a:bodyPr/>
          <a:lstStyle/>
          <a:p>
            <a:r>
              <a:rPr lang="en-US" altLang="en-US"/>
              <a:t>Trace while Loop, cont.</a:t>
            </a:r>
          </a:p>
        </p:txBody>
      </p:sp>
      <p:sp>
        <p:nvSpPr>
          <p:cNvPr id="12292" name="Rectangle 3">
            <a:extLst>
              <a:ext uri="{FF2B5EF4-FFF2-40B4-BE49-F238E27FC236}">
                <a16:creationId xmlns:a16="http://schemas.microsoft.com/office/drawing/2014/main" id="{E7D160D6-1C81-4C18-8CAE-E658F0B43AB6}"/>
              </a:ext>
            </a:extLst>
          </p:cNvPr>
          <p:cNvSpPr>
            <a:spLocks noChangeArrowheads="1"/>
          </p:cNvSpPr>
          <p:nvPr/>
        </p:nvSpPr>
        <p:spPr bwMode="auto">
          <a:xfrm>
            <a:off x="1824038" y="2166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2293" name="Rectangle 4">
            <a:extLst>
              <a:ext uri="{FF2B5EF4-FFF2-40B4-BE49-F238E27FC236}">
                <a16:creationId xmlns:a16="http://schemas.microsoft.com/office/drawing/2014/main" id="{39677177-3318-41C3-89F0-1B7D87986F2B}"/>
              </a:ext>
            </a:extLst>
          </p:cNvPr>
          <p:cNvSpPr>
            <a:spLocks noChangeArrowheads="1"/>
          </p:cNvSpPr>
          <p:nvPr/>
        </p:nvSpPr>
        <p:spPr bwMode="auto">
          <a:xfrm>
            <a:off x="228600" y="1447800"/>
            <a:ext cx="5334000" cy="2492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90000"/>
              </a:lnSpc>
              <a:spcBef>
                <a:spcPct val="50000"/>
              </a:spcBef>
              <a:buClr>
                <a:schemeClr val="tx2"/>
              </a:buClr>
              <a:buSzPct val="75000"/>
              <a:buFont typeface="Monotype Sorts" pitchFamily="2" charset="2"/>
              <a:buNone/>
              <a:defRPr/>
            </a:pPr>
            <a:r>
              <a:rPr lang="en-US" dirty="0" err="1">
                <a:solidFill>
                  <a:schemeClr val="accent4"/>
                </a:solidFill>
                <a:cs typeface="Courier New" pitchFamily="49" charset="0"/>
              </a:rPr>
              <a:t>int</a:t>
            </a:r>
            <a:r>
              <a:rPr lang="en-US" dirty="0">
                <a:solidFill>
                  <a:schemeClr val="accent4"/>
                </a:solidFill>
                <a:cs typeface="Courier New" pitchFamily="49" charset="0"/>
              </a:rPr>
              <a:t> count = 0;</a:t>
            </a:r>
            <a:endParaRPr lang="en-US" dirty="0">
              <a:solidFill>
                <a:schemeClr val="accent4"/>
              </a:solidFill>
              <a:cs typeface="Times New Roman" pitchFamily="18" charset="0"/>
            </a:endParaRPr>
          </a:p>
          <a:p>
            <a:pPr>
              <a:lnSpc>
                <a:spcPct val="90000"/>
              </a:lnSpc>
              <a:spcBef>
                <a:spcPct val="50000"/>
              </a:spcBef>
              <a:buClr>
                <a:schemeClr val="tx2"/>
              </a:buClr>
              <a:buSzPct val="75000"/>
              <a:buFont typeface="Monotype Sorts" pitchFamily="2" charset="2"/>
              <a:buNone/>
              <a:defRPr/>
            </a:pPr>
            <a:r>
              <a:rPr lang="en-US" dirty="0">
                <a:solidFill>
                  <a:schemeClr val="accent4"/>
                </a:solidFill>
                <a:cs typeface="Courier New" pitchFamily="49" charset="0"/>
              </a:rPr>
              <a:t>while (count &lt; 2) {</a:t>
            </a:r>
            <a:endParaRPr lang="en-US" dirty="0">
              <a:solidFill>
                <a:schemeClr val="accent4"/>
              </a:solidFill>
              <a:cs typeface="Times New Roman" pitchFamily="18" charset="0"/>
            </a:endParaRPr>
          </a:p>
          <a:p>
            <a:pPr>
              <a:lnSpc>
                <a:spcPct val="90000"/>
              </a:lnSpc>
              <a:spcBef>
                <a:spcPct val="50000"/>
              </a:spcBef>
              <a:buClr>
                <a:schemeClr val="tx2"/>
              </a:buClr>
              <a:buSzPct val="75000"/>
              <a:buFont typeface="Monotype Sorts" pitchFamily="2" charset="2"/>
              <a:buNone/>
              <a:defRPr/>
            </a:pPr>
            <a:r>
              <a:rPr lang="en-US" dirty="0">
                <a:solidFill>
                  <a:schemeClr val="accent4"/>
                </a:solidFill>
                <a:cs typeface="Courier New" pitchFamily="49" charset="0"/>
              </a:rPr>
              <a:t>  </a:t>
            </a:r>
            <a:r>
              <a:rPr lang="en-US" dirty="0" err="1">
                <a:solidFill>
                  <a:schemeClr val="accent4"/>
                </a:solidFill>
                <a:cs typeface="Courier New" pitchFamily="49" charset="0"/>
              </a:rPr>
              <a:t>System.out.println</a:t>
            </a:r>
            <a:r>
              <a:rPr lang="en-US" dirty="0">
                <a:solidFill>
                  <a:schemeClr val="accent4"/>
                </a:solidFill>
                <a:cs typeface="Courier New" pitchFamily="49" charset="0"/>
              </a:rPr>
              <a:t>("Welcome to Java!");</a:t>
            </a:r>
            <a:endParaRPr lang="en-US" dirty="0">
              <a:solidFill>
                <a:schemeClr val="accent4"/>
              </a:solidFill>
              <a:cs typeface="Times New Roman" pitchFamily="18" charset="0"/>
            </a:endParaRPr>
          </a:p>
          <a:p>
            <a:pPr>
              <a:lnSpc>
                <a:spcPct val="90000"/>
              </a:lnSpc>
              <a:spcBef>
                <a:spcPct val="50000"/>
              </a:spcBef>
              <a:buClr>
                <a:schemeClr val="tx2"/>
              </a:buClr>
              <a:buSzPct val="75000"/>
              <a:buFont typeface="Monotype Sorts" pitchFamily="2" charset="2"/>
              <a:buNone/>
              <a:defRPr/>
            </a:pPr>
            <a:r>
              <a:rPr lang="en-US" dirty="0">
                <a:solidFill>
                  <a:schemeClr val="accent4"/>
                </a:solidFill>
                <a:cs typeface="Courier New" pitchFamily="49" charset="0"/>
              </a:rPr>
              <a:t>  count++;</a:t>
            </a:r>
            <a:endParaRPr lang="en-US" dirty="0">
              <a:solidFill>
                <a:schemeClr val="accent4"/>
              </a:solidFill>
              <a:cs typeface="Times New Roman" pitchFamily="18" charset="0"/>
            </a:endParaRPr>
          </a:p>
          <a:p>
            <a:pPr>
              <a:lnSpc>
                <a:spcPct val="90000"/>
              </a:lnSpc>
              <a:spcBef>
                <a:spcPct val="50000"/>
              </a:spcBef>
              <a:buClr>
                <a:schemeClr val="tx2"/>
              </a:buClr>
              <a:buSzPct val="75000"/>
              <a:buFont typeface="Monotype Sorts" pitchFamily="2" charset="2"/>
              <a:buNone/>
              <a:defRPr/>
            </a:pPr>
            <a:r>
              <a:rPr lang="en-US" dirty="0">
                <a:solidFill>
                  <a:schemeClr val="accent4"/>
                </a:solidFill>
                <a:cs typeface="Courier New" pitchFamily="49" charset="0"/>
              </a:rPr>
              <a:t>}</a:t>
            </a:r>
          </a:p>
        </p:txBody>
      </p:sp>
      <p:sp>
        <p:nvSpPr>
          <p:cNvPr id="12294" name="Rectangle 5">
            <a:extLst>
              <a:ext uri="{FF2B5EF4-FFF2-40B4-BE49-F238E27FC236}">
                <a16:creationId xmlns:a16="http://schemas.microsoft.com/office/drawing/2014/main" id="{8C0A7157-65B1-4167-B422-E69C2787199E}"/>
              </a:ext>
            </a:extLst>
          </p:cNvPr>
          <p:cNvSpPr>
            <a:spLocks noChangeArrowheads="1"/>
          </p:cNvSpPr>
          <p:nvPr/>
        </p:nvSpPr>
        <p:spPr bwMode="auto">
          <a:xfrm>
            <a:off x="1824038" y="2166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2295" name="AutoShape 7">
            <a:extLst>
              <a:ext uri="{FF2B5EF4-FFF2-40B4-BE49-F238E27FC236}">
                <a16:creationId xmlns:a16="http://schemas.microsoft.com/office/drawing/2014/main" id="{1676D86B-2204-4ED0-AAF2-5F838B07F441}"/>
              </a:ext>
            </a:extLst>
          </p:cNvPr>
          <p:cNvSpPr>
            <a:spLocks noChangeArrowheads="1"/>
          </p:cNvSpPr>
          <p:nvPr/>
        </p:nvSpPr>
        <p:spPr bwMode="auto">
          <a:xfrm>
            <a:off x="5257800" y="1219200"/>
            <a:ext cx="3533775" cy="384175"/>
          </a:xfrm>
          <a:prstGeom prst="wedgeRoundRectCallout">
            <a:avLst>
              <a:gd name="adj1" fmla="val -114556"/>
              <a:gd name="adj2" fmla="val 208264"/>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t>(count &lt; 2) is true</a:t>
            </a:r>
          </a:p>
        </p:txBody>
      </p:sp>
      <p:sp>
        <p:nvSpPr>
          <p:cNvPr id="12296" name="Rectangle 8">
            <a:extLst>
              <a:ext uri="{FF2B5EF4-FFF2-40B4-BE49-F238E27FC236}">
                <a16:creationId xmlns:a16="http://schemas.microsoft.com/office/drawing/2014/main" id="{312E2D63-77C3-41A5-B375-15FFFA731529}"/>
              </a:ext>
            </a:extLst>
          </p:cNvPr>
          <p:cNvSpPr>
            <a:spLocks noChangeArrowheads="1"/>
          </p:cNvSpPr>
          <p:nvPr/>
        </p:nvSpPr>
        <p:spPr bwMode="auto">
          <a:xfrm>
            <a:off x="309563" y="2008188"/>
            <a:ext cx="5105400" cy="3841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2297" name="Rectangle 9">
            <a:extLst>
              <a:ext uri="{FF2B5EF4-FFF2-40B4-BE49-F238E27FC236}">
                <a16:creationId xmlns:a16="http://schemas.microsoft.com/office/drawing/2014/main" id="{EA12F1D9-0FCD-47DD-85C7-F0C1134524F6}"/>
              </a:ext>
            </a:extLst>
          </p:cNvPr>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3060902040502070203" pitchFamily="66" charset="0"/>
              </a:rPr>
              <a:t>animation</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lstStyle/>
          <a:p>
            <a:r>
              <a:rPr lang="tr-TR" dirty="0">
                <a:sym typeface="Wingdings" panose="05000000000000000000" pitchFamily="2" charset="2"/>
              </a:rPr>
              <a:t></a:t>
            </a:r>
            <a:r>
              <a:rPr lang="tr-TR" dirty="0"/>
              <a:t>  </a:t>
            </a:r>
            <a:r>
              <a:rPr lang="tr-TR" b="1" dirty="0" err="1">
                <a:latin typeface="Bell MT" panose="02020503060305020303" pitchFamily="18" charset="0"/>
              </a:rPr>
              <a:t>Check</a:t>
            </a:r>
            <a:r>
              <a:rPr lang="tr-TR" b="1" dirty="0">
                <a:latin typeface="Bell MT" panose="02020503060305020303" pitchFamily="18" charset="0"/>
              </a:rPr>
              <a:t> Point</a:t>
            </a:r>
            <a:endParaRPr lang="en-US" b="1" dirty="0">
              <a:latin typeface="Bell MT" panose="02020503060305020303" pitchFamily="18" charset="0"/>
            </a:endParaRPr>
          </a:p>
        </p:txBody>
      </p:sp>
      <p:sp>
        <p:nvSpPr>
          <p:cNvPr id="3" name="Content Placeholder 2"/>
          <p:cNvSpPr>
            <a:spLocks noGrp="1"/>
          </p:cNvSpPr>
          <p:nvPr>
            <p:ph idx="1"/>
          </p:nvPr>
        </p:nvSpPr>
        <p:spPr>
          <a:xfrm>
            <a:off x="685800" y="1657349"/>
            <a:ext cx="7772400" cy="4741863"/>
          </a:xfrm>
        </p:spPr>
        <p:txBody>
          <a:bodyPr>
            <a:noAutofit/>
          </a:bodyPr>
          <a:lstStyle/>
          <a:p>
            <a:r>
              <a:rPr lang="en-US" sz="1800" noProof="1">
                <a:latin typeface="Calibri" panose="020F0502020204030204" pitchFamily="34" charset="0"/>
                <a:cs typeface="Calibri" panose="020F0502020204030204" pitchFamily="34" charset="0"/>
              </a:rPr>
              <a:t>After the continue statement is executed in the following loop, which statement is executed? Show the output.</a:t>
            </a:r>
            <a:br>
              <a:rPr lang="en-US" sz="1800" noProof="1">
                <a:latin typeface="Calibri" panose="020F0502020204030204" pitchFamily="34" charset="0"/>
                <a:cs typeface="Calibri" panose="020F0502020204030204" pitchFamily="34" charset="0"/>
              </a:rPr>
            </a:br>
            <a:br>
              <a:rPr lang="en-US" sz="700" noProof="1">
                <a:latin typeface="Consolas" panose="020B0609020204030204" pitchFamily="49" charset="0"/>
                <a:cs typeface="Calibri" panose="020F0502020204030204" pitchFamily="34" charset="0"/>
              </a:rPr>
            </a:br>
            <a:r>
              <a:rPr lang="en-US" sz="1400" noProof="1">
                <a:latin typeface="Consolas" panose="020B0609020204030204" pitchFamily="49" charset="0"/>
                <a:cs typeface="Calibri" panose="020F0502020204030204" pitchFamily="34" charset="0"/>
              </a:rPr>
              <a:t>for (int i = 1; i &lt; 4; i++) {</a:t>
            </a:r>
            <a:br>
              <a:rPr lang="en-US" sz="1400" noProof="1">
                <a:latin typeface="Consolas" panose="020B0609020204030204" pitchFamily="49" charset="0"/>
                <a:cs typeface="Calibri" panose="020F0502020204030204" pitchFamily="34" charset="0"/>
              </a:rPr>
            </a:br>
            <a:r>
              <a:rPr lang="en-US" sz="1400" noProof="1">
                <a:latin typeface="Consolas" panose="020B0609020204030204" pitchFamily="49" charset="0"/>
                <a:cs typeface="Calibri" panose="020F0502020204030204" pitchFamily="34" charset="0"/>
              </a:rPr>
              <a:t>  for (int j = 1; j &lt; 4; j++) {</a:t>
            </a:r>
            <a:br>
              <a:rPr lang="en-US" sz="1400" noProof="1">
                <a:latin typeface="Consolas" panose="020B0609020204030204" pitchFamily="49" charset="0"/>
                <a:cs typeface="Calibri" panose="020F0502020204030204" pitchFamily="34" charset="0"/>
              </a:rPr>
            </a:br>
            <a:r>
              <a:rPr lang="en-US" sz="1400" noProof="1">
                <a:latin typeface="Consolas" panose="020B0609020204030204" pitchFamily="49" charset="0"/>
                <a:cs typeface="Calibri" panose="020F0502020204030204" pitchFamily="34" charset="0"/>
              </a:rPr>
              <a:t>    if (i * j &gt; 2) </a:t>
            </a:r>
            <a:br>
              <a:rPr lang="en-US" sz="1400" noProof="1">
                <a:latin typeface="Consolas" panose="020B0609020204030204" pitchFamily="49" charset="0"/>
                <a:cs typeface="Calibri" panose="020F0502020204030204" pitchFamily="34" charset="0"/>
              </a:rPr>
            </a:br>
            <a:r>
              <a:rPr lang="en-US" sz="1400" noProof="1">
                <a:latin typeface="Consolas" panose="020B0609020204030204" pitchFamily="49" charset="0"/>
                <a:cs typeface="Calibri" panose="020F0502020204030204" pitchFamily="34" charset="0"/>
              </a:rPr>
              <a:t>      continue;</a:t>
            </a:r>
            <a:br>
              <a:rPr lang="en-US" sz="1400" noProof="1">
                <a:latin typeface="Consolas" panose="020B0609020204030204" pitchFamily="49" charset="0"/>
                <a:cs typeface="Calibri" panose="020F0502020204030204" pitchFamily="34" charset="0"/>
              </a:rPr>
            </a:br>
            <a:br>
              <a:rPr lang="en-US" sz="700" noProof="1">
                <a:latin typeface="Consolas" panose="020B0609020204030204" pitchFamily="49" charset="0"/>
                <a:cs typeface="Calibri" panose="020F0502020204030204" pitchFamily="34" charset="0"/>
              </a:rPr>
            </a:br>
            <a:r>
              <a:rPr lang="en-US" sz="1400" noProof="1">
                <a:latin typeface="Consolas" panose="020B0609020204030204" pitchFamily="49" charset="0"/>
                <a:cs typeface="Calibri" panose="020F0502020204030204" pitchFamily="34" charset="0"/>
              </a:rPr>
              <a:t>    System.out.println(i * j);</a:t>
            </a:r>
            <a:br>
              <a:rPr lang="en-US" sz="1400" noProof="1">
                <a:latin typeface="Consolas" panose="020B0609020204030204" pitchFamily="49" charset="0"/>
                <a:cs typeface="Calibri" panose="020F0502020204030204" pitchFamily="34" charset="0"/>
              </a:rPr>
            </a:br>
            <a:r>
              <a:rPr lang="en-US" sz="1400" noProof="1">
                <a:latin typeface="Consolas" panose="020B0609020204030204" pitchFamily="49" charset="0"/>
                <a:cs typeface="Calibri" panose="020F0502020204030204" pitchFamily="34" charset="0"/>
              </a:rPr>
              <a:t>  }</a:t>
            </a:r>
            <a:br>
              <a:rPr lang="en-US" sz="1400" noProof="1">
                <a:latin typeface="Consolas" panose="020B0609020204030204" pitchFamily="49" charset="0"/>
                <a:cs typeface="Calibri" panose="020F0502020204030204" pitchFamily="34" charset="0"/>
              </a:rPr>
            </a:br>
            <a:br>
              <a:rPr lang="en-US" sz="700" noProof="1">
                <a:latin typeface="Consolas" panose="020B0609020204030204" pitchFamily="49" charset="0"/>
                <a:cs typeface="Calibri" panose="020F0502020204030204" pitchFamily="34" charset="0"/>
              </a:rPr>
            </a:br>
            <a:r>
              <a:rPr lang="en-US" sz="1400" noProof="1">
                <a:latin typeface="Consolas" panose="020B0609020204030204" pitchFamily="49" charset="0"/>
                <a:cs typeface="Calibri" panose="020F0502020204030204" pitchFamily="34" charset="0"/>
              </a:rPr>
              <a:t>  System.out.println(i);</a:t>
            </a:r>
            <a:br>
              <a:rPr lang="en-US" sz="1400" noProof="1">
                <a:latin typeface="Consolas" panose="020B0609020204030204" pitchFamily="49" charset="0"/>
                <a:cs typeface="Calibri" panose="020F0502020204030204" pitchFamily="34" charset="0"/>
              </a:rPr>
            </a:br>
            <a:r>
              <a:rPr lang="en-US" sz="1400" noProof="1">
                <a:latin typeface="Consolas" panose="020B0609020204030204" pitchFamily="49" charset="0"/>
                <a:cs typeface="Calibri" panose="020F0502020204030204" pitchFamily="34" charset="0"/>
              </a:rPr>
              <a:t>} </a:t>
            </a:r>
            <a:br>
              <a:rPr lang="en-US" sz="1400" noProof="1">
                <a:latin typeface="Consolas" panose="020B0609020204030204" pitchFamily="49" charset="0"/>
                <a:cs typeface="Calibri" panose="020F0502020204030204" pitchFamily="34" charset="0"/>
              </a:rPr>
            </a:br>
            <a:endParaRPr lang="en-US" sz="700" noProof="1">
              <a:latin typeface="Consolas" panose="020B0609020204030204" pitchFamily="49" charset="0"/>
              <a:cs typeface="Calibri" panose="020F0502020204030204" pitchFamily="34" charset="0"/>
            </a:endParaRPr>
          </a:p>
          <a:p>
            <a:pPr marL="0" indent="0">
              <a:buNone/>
            </a:pPr>
            <a:r>
              <a:rPr lang="en-US" sz="1800" b="1" noProof="1">
                <a:solidFill>
                  <a:srgbClr val="92D050"/>
                </a:solidFill>
                <a:latin typeface="Calibri" panose="020F0502020204030204" pitchFamily="34" charset="0"/>
                <a:cs typeface="Calibri" panose="020F0502020204030204" pitchFamily="34" charset="0"/>
              </a:rPr>
              <a:t>      &lt;--- ANSWER ---&gt;</a:t>
            </a:r>
          </a:p>
          <a:p>
            <a:r>
              <a:rPr lang="en-US" sz="1400" noProof="1">
                <a:solidFill>
                  <a:srgbClr val="0070C0"/>
                </a:solidFill>
                <a:latin typeface="Consolas" panose="020B0609020204030204" pitchFamily="49" charset="0"/>
                <a:cs typeface="Calibri" panose="020F0502020204030204" pitchFamily="34" charset="0"/>
              </a:rPr>
              <a:t>After the continue statement is executed, the statement j++ will be executed. The output of this fragment is</a:t>
            </a:r>
            <a:br>
              <a:rPr lang="en-US" sz="1400" noProof="1">
                <a:solidFill>
                  <a:srgbClr val="0070C0"/>
                </a:solidFill>
                <a:latin typeface="Consolas" panose="020B0609020204030204" pitchFamily="49" charset="0"/>
                <a:cs typeface="Calibri" panose="020F0502020204030204" pitchFamily="34" charset="0"/>
              </a:rPr>
            </a:br>
            <a:r>
              <a:rPr lang="en-US" sz="1400" noProof="1">
                <a:solidFill>
                  <a:srgbClr val="0070C0"/>
                </a:solidFill>
                <a:latin typeface="Consolas" panose="020B0609020204030204" pitchFamily="49" charset="0"/>
                <a:cs typeface="Calibri" panose="020F0502020204030204" pitchFamily="34" charset="0"/>
              </a:rPr>
              <a:t>1</a:t>
            </a:r>
            <a:br>
              <a:rPr lang="en-US" sz="1400" noProof="1">
                <a:solidFill>
                  <a:srgbClr val="0070C0"/>
                </a:solidFill>
                <a:latin typeface="Consolas" panose="020B0609020204030204" pitchFamily="49" charset="0"/>
                <a:cs typeface="Calibri" panose="020F0502020204030204" pitchFamily="34" charset="0"/>
              </a:rPr>
            </a:br>
            <a:r>
              <a:rPr lang="en-US" sz="1400" noProof="1">
                <a:solidFill>
                  <a:srgbClr val="0070C0"/>
                </a:solidFill>
                <a:latin typeface="Consolas" panose="020B0609020204030204" pitchFamily="49" charset="0"/>
                <a:cs typeface="Calibri" panose="020F0502020204030204" pitchFamily="34" charset="0"/>
              </a:rPr>
              <a:t>2</a:t>
            </a:r>
            <a:br>
              <a:rPr lang="en-US" sz="1400" noProof="1">
                <a:solidFill>
                  <a:srgbClr val="0070C0"/>
                </a:solidFill>
                <a:latin typeface="Consolas" panose="020B0609020204030204" pitchFamily="49" charset="0"/>
                <a:cs typeface="Calibri" panose="020F0502020204030204" pitchFamily="34" charset="0"/>
              </a:rPr>
            </a:br>
            <a:r>
              <a:rPr lang="en-US" sz="1400" noProof="1">
                <a:solidFill>
                  <a:srgbClr val="0070C0"/>
                </a:solidFill>
                <a:latin typeface="Consolas" panose="020B0609020204030204" pitchFamily="49" charset="0"/>
                <a:cs typeface="Calibri" panose="020F0502020204030204" pitchFamily="34" charset="0"/>
              </a:rPr>
              <a:t>1</a:t>
            </a:r>
            <a:br>
              <a:rPr lang="en-US" sz="1400" noProof="1">
                <a:solidFill>
                  <a:srgbClr val="0070C0"/>
                </a:solidFill>
                <a:latin typeface="Consolas" panose="020B0609020204030204" pitchFamily="49" charset="0"/>
                <a:cs typeface="Calibri" panose="020F0502020204030204" pitchFamily="34" charset="0"/>
              </a:rPr>
            </a:br>
            <a:r>
              <a:rPr lang="en-US" sz="1400" noProof="1">
                <a:solidFill>
                  <a:srgbClr val="0070C0"/>
                </a:solidFill>
                <a:latin typeface="Consolas" panose="020B0609020204030204" pitchFamily="49" charset="0"/>
                <a:cs typeface="Calibri" panose="020F0502020204030204" pitchFamily="34" charset="0"/>
              </a:rPr>
              <a:t>2</a:t>
            </a:r>
            <a:br>
              <a:rPr lang="en-US" sz="1400" noProof="1">
                <a:solidFill>
                  <a:srgbClr val="0070C0"/>
                </a:solidFill>
                <a:latin typeface="Consolas" panose="020B0609020204030204" pitchFamily="49" charset="0"/>
                <a:cs typeface="Calibri" panose="020F0502020204030204" pitchFamily="34" charset="0"/>
              </a:rPr>
            </a:br>
            <a:r>
              <a:rPr lang="en-US" sz="1400" noProof="1">
                <a:solidFill>
                  <a:srgbClr val="0070C0"/>
                </a:solidFill>
                <a:latin typeface="Consolas" panose="020B0609020204030204" pitchFamily="49" charset="0"/>
                <a:cs typeface="Calibri" panose="020F0502020204030204" pitchFamily="34" charset="0"/>
              </a:rPr>
              <a:t>2</a:t>
            </a:r>
            <a:br>
              <a:rPr lang="en-US" sz="1400" noProof="1">
                <a:solidFill>
                  <a:srgbClr val="0070C0"/>
                </a:solidFill>
                <a:latin typeface="Consolas" panose="020B0609020204030204" pitchFamily="49" charset="0"/>
                <a:cs typeface="Calibri" panose="020F0502020204030204" pitchFamily="34" charset="0"/>
              </a:rPr>
            </a:br>
            <a:r>
              <a:rPr lang="en-US" sz="1400" noProof="1">
                <a:solidFill>
                  <a:srgbClr val="0070C0"/>
                </a:solidFill>
                <a:latin typeface="Consolas" panose="020B0609020204030204" pitchFamily="49" charset="0"/>
                <a:cs typeface="Calibri" panose="020F0502020204030204" pitchFamily="34" charset="0"/>
              </a:rPr>
              <a:t>3</a:t>
            </a:r>
          </a:p>
        </p:txBody>
      </p:sp>
      <p:sp>
        <p:nvSpPr>
          <p:cNvPr id="4" name="Slide Number Placeholder 3"/>
          <p:cNvSpPr>
            <a:spLocks noGrp="1"/>
          </p:cNvSpPr>
          <p:nvPr>
            <p:ph type="sldNum" sz="quarter" idx="11"/>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2B4AF139-9E8A-44AE-81CA-17BD068C2507}" type="slidenum">
              <a:rPr kumimoji="0" lang="en-US"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Arial" panose="020B0604020202020204" pitchFamily="34" charset="0"/>
              </a:rPr>
              <a:pPr marL="0" marR="0" lvl="0" indent="0" algn="r" defTabSz="914400" rtl="0" eaLnBrk="0" fontAlgn="base" latinLnBrk="0" hangingPunct="0">
                <a:lnSpc>
                  <a:spcPct val="100000"/>
                </a:lnSpc>
                <a:spcBef>
                  <a:spcPct val="0"/>
                </a:spcBef>
                <a:spcAft>
                  <a:spcPct val="0"/>
                </a:spcAft>
                <a:buClrTx/>
                <a:buSzTx/>
                <a:buFontTx/>
                <a:buNone/>
                <a:tabLst/>
                <a:defRPr/>
              </a:pPr>
              <a:t>80</a:t>
            </a:fld>
            <a:endPar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2703306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Number Placeholder 4">
            <a:extLst>
              <a:ext uri="{FF2B5EF4-FFF2-40B4-BE49-F238E27FC236}">
                <a16:creationId xmlns:a16="http://schemas.microsoft.com/office/drawing/2014/main" id="{4CAA627D-E71B-40BB-953B-3305E04E84D5}"/>
              </a:ext>
            </a:extLst>
          </p:cNvPr>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24739D7C-E21B-43D8-A3CF-AD3BD96FE13C}" type="slidenum">
              <a:rPr lang="en-US" altLang="en-US" sz="1400"/>
              <a:pPr>
                <a:spcBef>
                  <a:spcPct val="0"/>
                </a:spcBef>
                <a:buClrTx/>
                <a:buSzTx/>
                <a:buFontTx/>
                <a:buNone/>
              </a:pPr>
              <a:t>81</a:t>
            </a:fld>
            <a:endParaRPr lang="en-US" altLang="en-US" sz="1400"/>
          </a:p>
        </p:txBody>
      </p:sp>
      <p:sp>
        <p:nvSpPr>
          <p:cNvPr id="55299" name="Rectangle 2">
            <a:extLst>
              <a:ext uri="{FF2B5EF4-FFF2-40B4-BE49-F238E27FC236}">
                <a16:creationId xmlns:a16="http://schemas.microsoft.com/office/drawing/2014/main" id="{722230D1-1759-41EB-9A5C-85382DE344AE}"/>
              </a:ext>
            </a:extLst>
          </p:cNvPr>
          <p:cNvSpPr>
            <a:spLocks noGrp="1" noChangeArrowheads="1"/>
          </p:cNvSpPr>
          <p:nvPr>
            <p:ph type="title"/>
          </p:nvPr>
        </p:nvSpPr>
        <p:spPr>
          <a:xfrm>
            <a:off x="90488" y="87313"/>
            <a:ext cx="8915400" cy="762000"/>
          </a:xfrm>
        </p:spPr>
        <p:txBody>
          <a:bodyPr/>
          <a:lstStyle/>
          <a:p>
            <a:r>
              <a:rPr lang="en-US" altLang="en-US"/>
              <a:t>Problem: Checking Palindrome</a:t>
            </a:r>
            <a:endParaRPr lang="en-US" altLang="en-US" sz="5400"/>
          </a:p>
        </p:txBody>
      </p:sp>
      <p:sp>
        <p:nvSpPr>
          <p:cNvPr id="55300" name="Text Box 3">
            <a:extLst>
              <a:ext uri="{FF2B5EF4-FFF2-40B4-BE49-F238E27FC236}">
                <a16:creationId xmlns:a16="http://schemas.microsoft.com/office/drawing/2014/main" id="{A2FB53CD-1D8F-4340-8BC4-6CC58ECD0C75}"/>
              </a:ext>
            </a:extLst>
          </p:cNvPr>
          <p:cNvSpPr txBox="1">
            <a:spLocks noChangeArrowheads="1"/>
          </p:cNvSpPr>
          <p:nvPr/>
        </p:nvSpPr>
        <p:spPr bwMode="auto">
          <a:xfrm>
            <a:off x="914400" y="1524000"/>
            <a:ext cx="7543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endParaRPr lang="en-US" altLang="en-US" sz="2400"/>
          </a:p>
        </p:txBody>
      </p:sp>
      <p:sp>
        <p:nvSpPr>
          <p:cNvPr id="55301" name="Text Box 4">
            <a:extLst>
              <a:ext uri="{FF2B5EF4-FFF2-40B4-BE49-F238E27FC236}">
                <a16:creationId xmlns:a16="http://schemas.microsoft.com/office/drawing/2014/main" id="{F726F529-21E1-422D-B4F1-26590450A29A}"/>
              </a:ext>
            </a:extLst>
          </p:cNvPr>
          <p:cNvSpPr txBox="1">
            <a:spLocks noChangeArrowheads="1"/>
          </p:cNvSpPr>
          <p:nvPr/>
        </p:nvSpPr>
        <p:spPr bwMode="auto">
          <a:xfrm>
            <a:off x="231775" y="933450"/>
            <a:ext cx="8756650" cy="3859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a:buNone/>
            </a:pPr>
            <a:r>
              <a:rPr lang="en-US" altLang="en-US" sz="2400"/>
              <a:t>A string is a palindrome if it reads the same forward and</a:t>
            </a:r>
            <a:r>
              <a:rPr lang="en-US" altLang="en-US" sz="2400" i="1"/>
              <a:t> </a:t>
            </a:r>
            <a:r>
              <a:rPr lang="en-US" altLang="en-US" sz="2400"/>
              <a:t>backward</a:t>
            </a:r>
            <a:r>
              <a:rPr lang="en-US" altLang="en-US" sz="2400" i="1"/>
              <a:t>. </a:t>
            </a:r>
            <a:r>
              <a:rPr lang="en-US" altLang="en-US" sz="2400"/>
              <a:t>The words “mom,” “dad,” and “noon,” for instance, are all palindromes.</a:t>
            </a:r>
          </a:p>
          <a:p>
            <a:pPr>
              <a:buFont typeface="Monotype Sorts"/>
              <a:buNone/>
            </a:pPr>
            <a:r>
              <a:rPr lang="en-US" altLang="en-US" sz="2400"/>
              <a:t>The problem is to write a program that prompts the user to enter a string and reports whether the string is a palindrome. One solution is to check whether the first character in the string is the same as the last character. If so, check whether the second character is the same as the second-to-last character. This process continues until a mismatch is found or all the characters in the string are checked, except for the middle character if the string has an odd number of characters.</a:t>
            </a:r>
          </a:p>
        </p:txBody>
      </p:sp>
      <p:sp>
        <p:nvSpPr>
          <p:cNvPr id="2" name="Rectangle 2">
            <a:extLst>
              <a:ext uri="{FF2B5EF4-FFF2-40B4-BE49-F238E27FC236}">
                <a16:creationId xmlns:a16="http://schemas.microsoft.com/office/drawing/2014/main" id="{58C7001C-8865-4B79-8373-B5656854F63B}"/>
              </a:ext>
            </a:extLst>
          </p:cNvPr>
          <p:cNvSpPr>
            <a:spLocks noChangeArrowheads="1"/>
          </p:cNvSpPr>
          <p:nvPr/>
        </p:nvSpPr>
        <p:spPr bwMode="auto">
          <a:xfrm>
            <a:off x="0" y="0"/>
            <a:ext cx="9144000" cy="45720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cs typeface="+mn-cs"/>
            </a:endParaRPr>
          </a:p>
        </p:txBody>
      </p:sp>
      <p:graphicFrame>
        <p:nvGraphicFramePr>
          <p:cNvPr id="55303" name="Object 2">
            <a:extLst>
              <a:ext uri="{FF2B5EF4-FFF2-40B4-BE49-F238E27FC236}">
                <a16:creationId xmlns:a16="http://schemas.microsoft.com/office/drawing/2014/main" id="{C6D9080E-2959-40B6-978A-A9C4CA1C9D7A}"/>
              </a:ext>
            </a:extLst>
          </p:cNvPr>
          <p:cNvGraphicFramePr>
            <a:graphicFrameLocks noChangeAspect="1"/>
          </p:cNvGraphicFramePr>
          <p:nvPr/>
        </p:nvGraphicFramePr>
        <p:xfrm>
          <a:off x="625475" y="4806950"/>
          <a:ext cx="5130800" cy="927100"/>
        </p:xfrm>
        <a:graphic>
          <a:graphicData uri="http://schemas.openxmlformats.org/presentationml/2006/ole">
            <mc:AlternateContent xmlns:mc="http://schemas.openxmlformats.org/markup-compatibility/2006">
              <mc:Choice xmlns:v="urn:schemas-microsoft-com:vml" Requires="v">
                <p:oleObj name="Picture" r:id="rId2" imgW="4426189" imgH="799083" progId="Word.Picture.8">
                  <p:embed/>
                </p:oleObj>
              </mc:Choice>
              <mc:Fallback>
                <p:oleObj name="Picture" r:id="rId2" imgW="4426189" imgH="799083" progId="Word.Picture.8">
                  <p:embed/>
                  <p:pic>
                    <p:nvPicPr>
                      <p:cNvPr id="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5475" y="4806950"/>
                        <a:ext cx="5130800" cy="927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5304" name="Rectangle 10">
            <a:hlinkClick r:id="rId4"/>
            <a:extLst>
              <a:ext uri="{FF2B5EF4-FFF2-40B4-BE49-F238E27FC236}">
                <a16:creationId xmlns:a16="http://schemas.microsoft.com/office/drawing/2014/main" id="{F3F1FFB9-1A2B-4790-8E46-61DB99727F94}"/>
              </a:ext>
            </a:extLst>
          </p:cNvPr>
          <p:cNvSpPr>
            <a:spLocks noChangeArrowheads="1"/>
          </p:cNvSpPr>
          <p:nvPr/>
        </p:nvSpPr>
        <p:spPr bwMode="auto">
          <a:xfrm>
            <a:off x="5838825" y="5810250"/>
            <a:ext cx="1501775"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Palindrome</a:t>
            </a:r>
          </a:p>
        </p:txBody>
      </p:sp>
      <p:sp>
        <p:nvSpPr>
          <p:cNvPr id="55305" name="AutoShape 10">
            <a:hlinkClick r:id="rId5" action="ppaction://program" highlightClick="1"/>
            <a:extLst>
              <a:ext uri="{FF2B5EF4-FFF2-40B4-BE49-F238E27FC236}">
                <a16:creationId xmlns:a16="http://schemas.microsoft.com/office/drawing/2014/main" id="{77EF5BD2-0D61-4166-A50F-ADAC1D00F8A7}"/>
              </a:ext>
            </a:extLst>
          </p:cNvPr>
          <p:cNvSpPr>
            <a:spLocks noChangeArrowheads="1"/>
          </p:cNvSpPr>
          <p:nvPr/>
        </p:nvSpPr>
        <p:spPr bwMode="auto">
          <a:xfrm>
            <a:off x="7529513" y="5810250"/>
            <a:ext cx="698500" cy="3810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latin typeface="Book Antiqua" panose="02040602050305030304" pitchFamily="18" charset="0"/>
              </a:rPr>
              <a:t>Run</a:t>
            </a:r>
            <a:endParaRPr lang="en-US" altLang="en-US" sz="180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Number Placeholder 4">
            <a:extLst>
              <a:ext uri="{FF2B5EF4-FFF2-40B4-BE49-F238E27FC236}">
                <a16:creationId xmlns:a16="http://schemas.microsoft.com/office/drawing/2014/main" id="{6A1B0E09-A502-4C76-99F0-D2F1DBD3B2A4}"/>
              </a:ext>
            </a:extLst>
          </p:cNvPr>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8DEC6A1D-F702-449C-A98F-804B13D86F24}" type="slidenum">
              <a:rPr lang="en-US" altLang="en-US" sz="1400"/>
              <a:pPr>
                <a:spcBef>
                  <a:spcPct val="0"/>
                </a:spcBef>
                <a:buClrTx/>
                <a:buSzTx/>
                <a:buFontTx/>
                <a:buNone/>
              </a:pPr>
              <a:t>82</a:t>
            </a:fld>
            <a:endParaRPr lang="en-US" altLang="en-US" sz="1400"/>
          </a:p>
        </p:txBody>
      </p:sp>
      <p:sp>
        <p:nvSpPr>
          <p:cNvPr id="56323" name="Rectangle 2">
            <a:extLst>
              <a:ext uri="{FF2B5EF4-FFF2-40B4-BE49-F238E27FC236}">
                <a16:creationId xmlns:a16="http://schemas.microsoft.com/office/drawing/2014/main" id="{285F138F-9B9A-428B-940B-5D71DBB95ECD}"/>
              </a:ext>
            </a:extLst>
          </p:cNvPr>
          <p:cNvSpPr>
            <a:spLocks noGrp="1" noChangeArrowheads="1"/>
          </p:cNvSpPr>
          <p:nvPr>
            <p:ph type="title"/>
          </p:nvPr>
        </p:nvSpPr>
        <p:spPr>
          <a:xfrm>
            <a:off x="76200" y="381000"/>
            <a:ext cx="8915400" cy="762000"/>
          </a:xfrm>
        </p:spPr>
        <p:txBody>
          <a:bodyPr/>
          <a:lstStyle/>
          <a:p>
            <a:r>
              <a:rPr lang="en-US" altLang="en-US"/>
              <a:t>Problem: Displaying Prime Numbers</a:t>
            </a:r>
            <a:endParaRPr lang="en-US" altLang="en-US" sz="5400"/>
          </a:p>
        </p:txBody>
      </p:sp>
      <p:sp>
        <p:nvSpPr>
          <p:cNvPr id="56324" name="Text Box 3">
            <a:extLst>
              <a:ext uri="{FF2B5EF4-FFF2-40B4-BE49-F238E27FC236}">
                <a16:creationId xmlns:a16="http://schemas.microsoft.com/office/drawing/2014/main" id="{31D9CBFD-6922-4E80-A499-F6E922C7D4E1}"/>
              </a:ext>
            </a:extLst>
          </p:cNvPr>
          <p:cNvSpPr txBox="1">
            <a:spLocks noChangeArrowheads="1"/>
          </p:cNvSpPr>
          <p:nvPr/>
        </p:nvSpPr>
        <p:spPr bwMode="auto">
          <a:xfrm>
            <a:off x="914400" y="1524000"/>
            <a:ext cx="7543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endParaRPr lang="en-US" altLang="en-US" sz="2400"/>
          </a:p>
        </p:txBody>
      </p:sp>
      <p:sp>
        <p:nvSpPr>
          <p:cNvPr id="56325" name="Text Box 4">
            <a:extLst>
              <a:ext uri="{FF2B5EF4-FFF2-40B4-BE49-F238E27FC236}">
                <a16:creationId xmlns:a16="http://schemas.microsoft.com/office/drawing/2014/main" id="{5A297F42-12D0-4787-98FA-8346CCAD1B40}"/>
              </a:ext>
            </a:extLst>
          </p:cNvPr>
          <p:cNvSpPr txBox="1">
            <a:spLocks noChangeArrowheads="1"/>
          </p:cNvSpPr>
          <p:nvPr/>
        </p:nvSpPr>
        <p:spPr bwMode="auto">
          <a:xfrm>
            <a:off x="193675" y="1508125"/>
            <a:ext cx="8721725" cy="36009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400" dirty="0">
                <a:cs typeface="Times New Roman" panose="02020603050405020304" pitchFamily="18" charset="0"/>
              </a:rPr>
              <a:t>Problem: Write a program that displays the first 50 prime numbers in five lines, each of which contains 10 numbers. An integer greater than 1 is </a:t>
            </a:r>
            <a:r>
              <a:rPr lang="en-US" altLang="en-US" sz="2400" i="1" dirty="0">
                <a:cs typeface="Times New Roman" panose="02020603050405020304" pitchFamily="18" charset="0"/>
              </a:rPr>
              <a:t>prime</a:t>
            </a:r>
            <a:r>
              <a:rPr lang="en-US" altLang="en-US" sz="2400" dirty="0">
                <a:cs typeface="Times New Roman" panose="02020603050405020304" pitchFamily="18" charset="0"/>
              </a:rPr>
              <a:t> if its only positive divisor is 1 or itself. For example, 2, 3, 5, and 7 are prime numbers, but 4, 6, 8, and 9 are not.</a:t>
            </a:r>
          </a:p>
          <a:p>
            <a:pPr>
              <a:spcBef>
                <a:spcPct val="50000"/>
              </a:spcBef>
              <a:buClrTx/>
              <a:buSzTx/>
              <a:buFontTx/>
              <a:buNone/>
            </a:pPr>
            <a:r>
              <a:rPr lang="en-US" altLang="en-US" sz="2400" dirty="0">
                <a:cs typeface="Times New Roman" panose="02020603050405020304" pitchFamily="18" charset="0"/>
              </a:rPr>
              <a:t>Solution: The problem can be broken into the following tasks:</a:t>
            </a:r>
          </a:p>
          <a:p>
            <a:pPr lvl="1">
              <a:spcBef>
                <a:spcPct val="0"/>
              </a:spcBef>
              <a:buClrTx/>
              <a:buFontTx/>
              <a:buChar char="•"/>
            </a:pPr>
            <a:r>
              <a:rPr lang="tr-TR" altLang="en-US" sz="2400" dirty="0">
                <a:cs typeface="Times New Roman" panose="02020603050405020304" pitchFamily="18" charset="0"/>
              </a:rPr>
              <a:t> </a:t>
            </a:r>
            <a:r>
              <a:rPr lang="en-US" altLang="en-US" sz="2400" dirty="0">
                <a:cs typeface="Times New Roman" panose="02020603050405020304" pitchFamily="18" charset="0"/>
              </a:rPr>
              <a:t>For number = 2, 3, 4, 5, 6, ..., test whether the number is prime.</a:t>
            </a:r>
          </a:p>
          <a:p>
            <a:pPr lvl="1">
              <a:spcBef>
                <a:spcPct val="0"/>
              </a:spcBef>
              <a:buClrTx/>
              <a:buFontTx/>
              <a:buChar char="•"/>
            </a:pPr>
            <a:r>
              <a:rPr lang="tr-TR" altLang="en-US" sz="2400" dirty="0">
                <a:cs typeface="Times New Roman" panose="02020603050405020304" pitchFamily="18" charset="0"/>
              </a:rPr>
              <a:t> </a:t>
            </a:r>
            <a:r>
              <a:rPr lang="en-US" altLang="en-US" sz="2400" dirty="0">
                <a:cs typeface="Times New Roman" panose="02020603050405020304" pitchFamily="18" charset="0"/>
              </a:rPr>
              <a:t>Determine whether a given number is prime.</a:t>
            </a:r>
          </a:p>
          <a:p>
            <a:pPr lvl="1">
              <a:spcBef>
                <a:spcPct val="0"/>
              </a:spcBef>
              <a:buClrTx/>
              <a:buFontTx/>
              <a:buChar char="•"/>
            </a:pPr>
            <a:r>
              <a:rPr lang="tr-TR" altLang="en-US" sz="2400" dirty="0">
                <a:cs typeface="Times New Roman" panose="02020603050405020304" pitchFamily="18" charset="0"/>
              </a:rPr>
              <a:t> </a:t>
            </a:r>
            <a:r>
              <a:rPr lang="en-US" altLang="en-US" sz="2400" dirty="0">
                <a:cs typeface="Times New Roman" panose="02020603050405020304" pitchFamily="18" charset="0"/>
              </a:rPr>
              <a:t>Count the prime numbers.</a:t>
            </a:r>
          </a:p>
          <a:p>
            <a:pPr lvl="1">
              <a:spcBef>
                <a:spcPct val="0"/>
              </a:spcBef>
              <a:buClrTx/>
              <a:buFontTx/>
              <a:buChar char="•"/>
            </a:pPr>
            <a:r>
              <a:rPr lang="tr-TR" altLang="en-US" sz="2400" dirty="0">
                <a:cs typeface="Times New Roman" panose="02020603050405020304" pitchFamily="18" charset="0"/>
              </a:rPr>
              <a:t> </a:t>
            </a:r>
            <a:r>
              <a:rPr lang="en-US" altLang="en-US" sz="2400" dirty="0">
                <a:cs typeface="Times New Roman" panose="02020603050405020304" pitchFamily="18" charset="0"/>
              </a:rPr>
              <a:t>Print each prime number, and print 10 numbers per line. </a:t>
            </a:r>
          </a:p>
        </p:txBody>
      </p:sp>
      <p:sp>
        <p:nvSpPr>
          <p:cNvPr id="56326" name="Rectangle 8">
            <a:hlinkClick r:id="rId2"/>
            <a:extLst>
              <a:ext uri="{FF2B5EF4-FFF2-40B4-BE49-F238E27FC236}">
                <a16:creationId xmlns:a16="http://schemas.microsoft.com/office/drawing/2014/main" id="{52A6A145-C0D9-49DF-B76A-FAD732FCED72}"/>
              </a:ext>
            </a:extLst>
          </p:cNvPr>
          <p:cNvSpPr>
            <a:spLocks noChangeArrowheads="1"/>
          </p:cNvSpPr>
          <p:nvPr/>
        </p:nvSpPr>
        <p:spPr bwMode="auto">
          <a:xfrm>
            <a:off x="4724400" y="5618163"/>
            <a:ext cx="2001838"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PrimeNumber</a:t>
            </a:r>
          </a:p>
        </p:txBody>
      </p:sp>
      <p:sp>
        <p:nvSpPr>
          <p:cNvPr id="56327" name="AutoShape 10">
            <a:hlinkClick r:id="rId3" action="ppaction://program" highlightClick="1"/>
            <a:extLst>
              <a:ext uri="{FF2B5EF4-FFF2-40B4-BE49-F238E27FC236}">
                <a16:creationId xmlns:a16="http://schemas.microsoft.com/office/drawing/2014/main" id="{B0AC5184-A03D-4F9C-A404-85907F7D2F1C}"/>
              </a:ext>
            </a:extLst>
          </p:cNvPr>
          <p:cNvSpPr>
            <a:spLocks noChangeArrowheads="1"/>
          </p:cNvSpPr>
          <p:nvPr/>
        </p:nvSpPr>
        <p:spPr bwMode="auto">
          <a:xfrm>
            <a:off x="6915150" y="5618163"/>
            <a:ext cx="698500" cy="3810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latin typeface="Book Antiqua" panose="02040602050305030304" pitchFamily="18" charset="0"/>
              </a:rPr>
              <a:t>Run</a:t>
            </a:r>
            <a:endParaRPr lang="en-US" altLang="en-US" sz="180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lstStyle/>
          <a:p>
            <a:r>
              <a:rPr lang="tr-TR" dirty="0">
                <a:sym typeface="Wingdings" panose="05000000000000000000" pitchFamily="2" charset="2"/>
              </a:rPr>
              <a:t></a:t>
            </a:r>
            <a:r>
              <a:rPr lang="tr-TR" dirty="0"/>
              <a:t>  </a:t>
            </a:r>
            <a:r>
              <a:rPr lang="tr-TR" b="1" dirty="0" err="1">
                <a:latin typeface="Bell MT" panose="02020503060305020303" pitchFamily="18" charset="0"/>
              </a:rPr>
              <a:t>Check</a:t>
            </a:r>
            <a:r>
              <a:rPr lang="tr-TR" b="1" dirty="0">
                <a:latin typeface="Bell MT" panose="02020503060305020303" pitchFamily="18" charset="0"/>
              </a:rPr>
              <a:t> Point</a:t>
            </a:r>
            <a:endParaRPr lang="en-US" b="1" dirty="0">
              <a:latin typeface="Bell MT" panose="02020503060305020303" pitchFamily="18" charset="0"/>
            </a:endParaRPr>
          </a:p>
        </p:txBody>
      </p:sp>
      <p:sp>
        <p:nvSpPr>
          <p:cNvPr id="3" name="Content Placeholder 2"/>
          <p:cNvSpPr>
            <a:spLocks noGrp="1"/>
          </p:cNvSpPr>
          <p:nvPr>
            <p:ph idx="1"/>
          </p:nvPr>
        </p:nvSpPr>
        <p:spPr>
          <a:xfrm>
            <a:off x="5030981" y="1657349"/>
            <a:ext cx="3995999" cy="4741863"/>
          </a:xfrm>
        </p:spPr>
        <p:txBody>
          <a:bodyPr>
            <a:normAutofit/>
          </a:bodyPr>
          <a:lstStyle/>
          <a:p>
            <a:r>
              <a:rPr lang="en-US" sz="2000" dirty="0">
                <a:latin typeface="Calibri" panose="020F0502020204030204" pitchFamily="34" charset="0"/>
                <a:cs typeface="Calibri" panose="020F0502020204030204" pitchFamily="34" charset="0"/>
              </a:rPr>
              <a:t>What happens to the program if </a:t>
            </a:r>
            <a:r>
              <a:rPr lang="en-US" sz="1800" b="1" dirty="0">
                <a:latin typeface="Consolas" panose="020B0609020204030204" pitchFamily="49" charset="0"/>
                <a:cs typeface="Calibri" panose="020F0502020204030204" pitchFamily="34" charset="0"/>
              </a:rPr>
              <a:t>(low &lt; high)</a:t>
            </a:r>
            <a:r>
              <a:rPr lang="en-US" sz="2000" dirty="0">
                <a:latin typeface="Calibri" panose="020F0502020204030204" pitchFamily="34" charset="0"/>
                <a:cs typeface="Calibri" panose="020F0502020204030204" pitchFamily="34" charset="0"/>
              </a:rPr>
              <a:t> in line 20 is changed to </a:t>
            </a:r>
            <a:r>
              <a:rPr lang="en-US" sz="1800" b="1" dirty="0">
                <a:latin typeface="Consolas" panose="020B0609020204030204" pitchFamily="49" charset="0"/>
                <a:cs typeface="Calibri" panose="020F0502020204030204" pitchFamily="34" charset="0"/>
              </a:rPr>
              <a:t>(low &lt;= high)</a:t>
            </a:r>
            <a:r>
              <a:rPr lang="en-US" sz="2000" dirty="0">
                <a:latin typeface="Calibri" panose="020F0502020204030204" pitchFamily="34" charset="0"/>
                <a:cs typeface="Calibri" panose="020F0502020204030204" pitchFamily="34" charset="0"/>
              </a:rPr>
              <a:t>?</a:t>
            </a:r>
            <a:br>
              <a:rPr lang="tr-TR" sz="2000" dirty="0">
                <a:latin typeface="Calibri" panose="020F0502020204030204" pitchFamily="34" charset="0"/>
                <a:cs typeface="Calibri" panose="020F0502020204030204" pitchFamily="34" charset="0"/>
              </a:rPr>
            </a:br>
            <a:endParaRPr lang="tr-TR" sz="1400" dirty="0">
              <a:latin typeface="Calibri" panose="020F0502020204030204" pitchFamily="34" charset="0"/>
              <a:cs typeface="Calibri" panose="020F0502020204030204" pitchFamily="34" charset="0"/>
            </a:endParaRPr>
          </a:p>
          <a:p>
            <a:pPr marL="0" indent="0">
              <a:buNone/>
            </a:pPr>
            <a:r>
              <a:rPr lang="tr-TR" sz="2000" b="1" dirty="0">
                <a:solidFill>
                  <a:srgbClr val="92D050"/>
                </a:solidFill>
                <a:latin typeface="Calibri" panose="020F0502020204030204" pitchFamily="34" charset="0"/>
                <a:cs typeface="Calibri" panose="020F0502020204030204" pitchFamily="34" charset="0"/>
              </a:rPr>
              <a:t>      &lt;--- ANSWER ---&gt;</a:t>
            </a:r>
          </a:p>
          <a:p>
            <a:r>
              <a:rPr lang="en-US" sz="1600" dirty="0">
                <a:solidFill>
                  <a:srgbClr val="0070C0"/>
                </a:solidFill>
                <a:latin typeface="Consolas" panose="020B0609020204030204" pitchFamily="49" charset="0"/>
                <a:cs typeface="Calibri" panose="020F0502020204030204" pitchFamily="34" charset="0"/>
              </a:rPr>
              <a:t>The program will work just fine, but there is no need to check for the case when low is equal to high. Obviously, the change is unnecessary and not good.</a:t>
            </a:r>
            <a:endParaRPr lang="tr-TR" sz="1600" dirty="0">
              <a:solidFill>
                <a:srgbClr val="0070C0"/>
              </a:solidFill>
              <a:latin typeface="Consolas" panose="020B0609020204030204" pitchFamily="49" charset="0"/>
              <a:cs typeface="Calibri" panose="020F0502020204030204" pitchFamily="34" charset="0"/>
            </a:endParaRPr>
          </a:p>
        </p:txBody>
      </p:sp>
      <p:sp>
        <p:nvSpPr>
          <p:cNvPr id="4" name="Slide Number Placeholder 3"/>
          <p:cNvSpPr>
            <a:spLocks noGrp="1"/>
          </p:cNvSpPr>
          <p:nvPr>
            <p:ph type="sldNum" sz="quarter" idx="11"/>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2B4AF139-9E8A-44AE-81CA-17BD068C2507}" type="slidenum">
              <a:rPr kumimoji="0" lang="en-US"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Arial" panose="020B0604020202020204" pitchFamily="34" charset="0"/>
              </a:rPr>
              <a:pPr marL="0" marR="0" lvl="0" indent="0" algn="r" defTabSz="914400" rtl="0" eaLnBrk="0" fontAlgn="base" latinLnBrk="0" hangingPunct="0">
                <a:lnSpc>
                  <a:spcPct val="100000"/>
                </a:lnSpc>
                <a:spcBef>
                  <a:spcPct val="0"/>
                </a:spcBef>
                <a:spcAft>
                  <a:spcPct val="0"/>
                </a:spcAft>
                <a:buClrTx/>
                <a:buSzTx/>
                <a:buFontTx/>
                <a:buNone/>
                <a:tabLst/>
                <a:defRPr/>
              </a:pPr>
              <a:t>83</a:t>
            </a:fld>
            <a:endPar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5" name="Content Placeholder 2">
            <a:extLst>
              <a:ext uri="{FF2B5EF4-FFF2-40B4-BE49-F238E27FC236}">
                <a16:creationId xmlns:a16="http://schemas.microsoft.com/office/drawing/2014/main" id="{D5C0E018-BB0F-4FD7-BCC9-8FB156F0F2F1}"/>
              </a:ext>
            </a:extLst>
          </p:cNvPr>
          <p:cNvSpPr txBox="1">
            <a:spLocks/>
          </p:cNvSpPr>
          <p:nvPr/>
        </p:nvSpPr>
        <p:spPr bwMode="auto">
          <a:xfrm>
            <a:off x="40210" y="1547155"/>
            <a:ext cx="4147740" cy="4741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noAutofit/>
          </a:bodyPr>
          <a:lstStyle>
            <a:lvl1pPr marL="342900" indent="-342900" algn="l" rtl="0" eaLnBrk="0" fontAlgn="base" hangingPunct="0">
              <a:spcBef>
                <a:spcPct val="20000"/>
              </a:spcBef>
              <a:spcAft>
                <a:spcPct val="0"/>
              </a:spcAft>
              <a:buClr>
                <a:schemeClr val="tx2"/>
              </a:buClr>
              <a:buSzPct val="75000"/>
              <a:buFont typeface="Monotype Sorts"/>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000" b="1" noProof="1">
                <a:latin typeface="Consolas" panose="020B0609020204030204" pitchFamily="49" charset="0"/>
                <a:cs typeface="Calibri" panose="020F0502020204030204" pitchFamily="34" charset="0"/>
              </a:rPr>
              <a:t> 1 import java.util.Scanner;</a:t>
            </a:r>
          </a:p>
          <a:p>
            <a:pPr marL="0" indent="0">
              <a:buNone/>
            </a:pPr>
            <a:r>
              <a:rPr lang="en-US" sz="1000" b="1" noProof="1">
                <a:latin typeface="Consolas" panose="020B0609020204030204" pitchFamily="49" charset="0"/>
                <a:cs typeface="Calibri" panose="020F0502020204030204" pitchFamily="34" charset="0"/>
              </a:rPr>
              <a:t> 2</a:t>
            </a:r>
          </a:p>
          <a:p>
            <a:pPr marL="0" indent="0">
              <a:buNone/>
            </a:pPr>
            <a:r>
              <a:rPr lang="en-US" sz="1000" b="1" noProof="1">
                <a:latin typeface="Consolas" panose="020B0609020204030204" pitchFamily="49" charset="0"/>
                <a:cs typeface="Calibri" panose="020F0502020204030204" pitchFamily="34" charset="0"/>
              </a:rPr>
              <a:t> 3 public class Palindrome {</a:t>
            </a:r>
          </a:p>
          <a:p>
            <a:pPr marL="0" indent="0">
              <a:buNone/>
            </a:pPr>
            <a:r>
              <a:rPr lang="en-US" sz="1000" b="1" noProof="1">
                <a:latin typeface="Consolas" panose="020B0609020204030204" pitchFamily="49" charset="0"/>
                <a:cs typeface="Calibri" panose="020F0502020204030204" pitchFamily="34" charset="0"/>
              </a:rPr>
              <a:t> 4   /** Main method */</a:t>
            </a:r>
          </a:p>
          <a:p>
            <a:pPr marL="0" indent="0">
              <a:buNone/>
            </a:pPr>
            <a:r>
              <a:rPr lang="en-US" sz="1000" b="1" noProof="1">
                <a:latin typeface="Consolas" panose="020B0609020204030204" pitchFamily="49" charset="0"/>
                <a:cs typeface="Calibri" panose="020F0502020204030204" pitchFamily="34" charset="0"/>
              </a:rPr>
              <a:t> 5   public static void main(String[] args) {</a:t>
            </a:r>
          </a:p>
          <a:p>
            <a:pPr marL="0" indent="0">
              <a:buNone/>
            </a:pPr>
            <a:r>
              <a:rPr lang="en-US" sz="1000" b="1" noProof="1">
                <a:latin typeface="Consolas" panose="020B0609020204030204" pitchFamily="49" charset="0"/>
                <a:cs typeface="Calibri" panose="020F0502020204030204" pitchFamily="34" charset="0"/>
              </a:rPr>
              <a:t> 6     // Create a Scanner</a:t>
            </a:r>
          </a:p>
          <a:p>
            <a:pPr marL="0" indent="0">
              <a:buNone/>
            </a:pPr>
            <a:r>
              <a:rPr lang="en-US" sz="1000" b="1" noProof="1">
                <a:latin typeface="Consolas" panose="020B0609020204030204" pitchFamily="49" charset="0"/>
                <a:cs typeface="Calibri" panose="020F0502020204030204" pitchFamily="34" charset="0"/>
              </a:rPr>
              <a:t> 7     Scanner input = new Scanner(System.in);</a:t>
            </a:r>
          </a:p>
          <a:p>
            <a:pPr marL="0" indent="0">
              <a:buNone/>
            </a:pPr>
            <a:r>
              <a:rPr lang="en-US" sz="1000" b="1" noProof="1">
                <a:latin typeface="Consolas" panose="020B0609020204030204" pitchFamily="49" charset="0"/>
                <a:cs typeface="Calibri" panose="020F0502020204030204" pitchFamily="34" charset="0"/>
              </a:rPr>
              <a:t> 8</a:t>
            </a:r>
          </a:p>
          <a:p>
            <a:pPr marL="0" indent="0">
              <a:buNone/>
            </a:pPr>
            <a:r>
              <a:rPr lang="en-US" sz="1000" b="1" noProof="1">
                <a:latin typeface="Consolas" panose="020B0609020204030204" pitchFamily="49" charset="0"/>
                <a:cs typeface="Calibri" panose="020F0502020204030204" pitchFamily="34" charset="0"/>
              </a:rPr>
              <a:t> 9     // Prompt the user to enter a string</a:t>
            </a:r>
          </a:p>
          <a:p>
            <a:pPr marL="0" indent="0">
              <a:buNone/>
            </a:pPr>
            <a:r>
              <a:rPr lang="en-US" sz="1000" b="1" noProof="1">
                <a:latin typeface="Consolas" panose="020B0609020204030204" pitchFamily="49" charset="0"/>
                <a:cs typeface="Calibri" panose="020F0502020204030204" pitchFamily="34" charset="0"/>
              </a:rPr>
              <a:t>10     System.out.print("Enter a string: ");</a:t>
            </a:r>
          </a:p>
          <a:p>
            <a:pPr marL="0" indent="0">
              <a:buNone/>
            </a:pPr>
            <a:r>
              <a:rPr lang="en-US" sz="1000" b="1" noProof="1">
                <a:latin typeface="Consolas" panose="020B0609020204030204" pitchFamily="49" charset="0"/>
                <a:cs typeface="Calibri" panose="020F0502020204030204" pitchFamily="34" charset="0"/>
              </a:rPr>
              <a:t>11     String s = input.nextLine();</a:t>
            </a:r>
          </a:p>
          <a:p>
            <a:pPr marL="0" indent="0">
              <a:buNone/>
            </a:pPr>
            <a:r>
              <a:rPr lang="en-US" sz="1000" b="1" noProof="1">
                <a:latin typeface="Consolas" panose="020B0609020204030204" pitchFamily="49" charset="0"/>
                <a:cs typeface="Calibri" panose="020F0502020204030204" pitchFamily="34" charset="0"/>
              </a:rPr>
              <a:t>12</a:t>
            </a:r>
          </a:p>
          <a:p>
            <a:pPr marL="0" indent="0">
              <a:buNone/>
            </a:pPr>
            <a:r>
              <a:rPr lang="en-US" sz="1000" b="1" noProof="1">
                <a:latin typeface="Consolas" panose="020B0609020204030204" pitchFamily="49" charset="0"/>
                <a:cs typeface="Calibri" panose="020F0502020204030204" pitchFamily="34" charset="0"/>
              </a:rPr>
              <a:t>13     // The index of the first character in the string</a:t>
            </a:r>
          </a:p>
          <a:p>
            <a:pPr marL="0" indent="0">
              <a:buNone/>
            </a:pPr>
            <a:r>
              <a:rPr lang="en-US" sz="1000" b="1" noProof="1">
                <a:latin typeface="Consolas" panose="020B0609020204030204" pitchFamily="49" charset="0"/>
                <a:cs typeface="Calibri" panose="020F0502020204030204" pitchFamily="34" charset="0"/>
              </a:rPr>
              <a:t>14     int low = 0;</a:t>
            </a:r>
          </a:p>
          <a:p>
            <a:pPr marL="0" indent="0">
              <a:buNone/>
            </a:pPr>
            <a:r>
              <a:rPr lang="en-US" sz="1000" b="1" noProof="1">
                <a:latin typeface="Consolas" panose="020B0609020204030204" pitchFamily="49" charset="0"/>
                <a:cs typeface="Calibri" panose="020F0502020204030204" pitchFamily="34" charset="0"/>
              </a:rPr>
              <a:t>15</a:t>
            </a:r>
          </a:p>
          <a:p>
            <a:pPr marL="0" indent="0">
              <a:buNone/>
            </a:pPr>
            <a:r>
              <a:rPr lang="en-US" sz="1000" b="1" noProof="1">
                <a:latin typeface="Consolas" panose="020B0609020204030204" pitchFamily="49" charset="0"/>
                <a:cs typeface="Calibri" panose="020F0502020204030204" pitchFamily="34" charset="0"/>
              </a:rPr>
              <a:t>16     // The index of the last character in the string</a:t>
            </a:r>
          </a:p>
          <a:p>
            <a:pPr marL="0" indent="0">
              <a:buNone/>
            </a:pPr>
            <a:r>
              <a:rPr lang="en-US" sz="1000" b="1" noProof="1">
                <a:latin typeface="Consolas" panose="020B0609020204030204" pitchFamily="49" charset="0"/>
                <a:cs typeface="Calibri" panose="020F0502020204030204" pitchFamily="34" charset="0"/>
              </a:rPr>
              <a:t>17     int high = s.length() - 1;</a:t>
            </a:r>
          </a:p>
          <a:p>
            <a:pPr marL="0" indent="0">
              <a:buNone/>
            </a:pPr>
            <a:r>
              <a:rPr lang="en-US" sz="1000" b="1" noProof="1">
                <a:latin typeface="Consolas" panose="020B0609020204030204" pitchFamily="49" charset="0"/>
                <a:cs typeface="Calibri" panose="020F0502020204030204" pitchFamily="34" charset="0"/>
              </a:rPr>
              <a:t>18</a:t>
            </a:r>
          </a:p>
          <a:p>
            <a:pPr marL="0" indent="0">
              <a:buNone/>
            </a:pPr>
            <a:r>
              <a:rPr lang="en-US" sz="1000" b="1" noProof="1">
                <a:latin typeface="Consolas" panose="020B0609020204030204" pitchFamily="49" charset="0"/>
                <a:cs typeface="Calibri" panose="020F0502020204030204" pitchFamily="34" charset="0"/>
              </a:rPr>
              <a:t>19     boolean isPalindrome = true;</a:t>
            </a:r>
          </a:p>
          <a:p>
            <a:pPr marL="0" indent="0">
              <a:buNone/>
            </a:pPr>
            <a:r>
              <a:rPr lang="en-US" sz="1000" b="1" noProof="1">
                <a:latin typeface="Consolas" panose="020B0609020204030204" pitchFamily="49" charset="0"/>
                <a:cs typeface="Calibri" panose="020F0502020204030204" pitchFamily="34" charset="0"/>
              </a:rPr>
              <a:t>20     while (low &lt; high) {</a:t>
            </a:r>
          </a:p>
          <a:p>
            <a:pPr marL="0" indent="0">
              <a:buNone/>
            </a:pPr>
            <a:r>
              <a:rPr lang="en-US" sz="1000" b="1" noProof="1">
                <a:latin typeface="Consolas" panose="020B0609020204030204" pitchFamily="49" charset="0"/>
                <a:cs typeface="Calibri" panose="020F0502020204030204" pitchFamily="34" charset="0"/>
              </a:rPr>
              <a:t>21       if (s.charAt(low) != s.charAt(high)) {</a:t>
            </a:r>
          </a:p>
          <a:p>
            <a:pPr marL="0" indent="0">
              <a:buNone/>
            </a:pPr>
            <a:r>
              <a:rPr lang="en-US" sz="1000" b="1" noProof="1">
                <a:latin typeface="Consolas" panose="020B0609020204030204" pitchFamily="49" charset="0"/>
                <a:cs typeface="Calibri" panose="020F0502020204030204" pitchFamily="34" charset="0"/>
              </a:rPr>
              <a:t>22         isPalindrome = false;</a:t>
            </a:r>
          </a:p>
          <a:p>
            <a:pPr marL="0" indent="0">
              <a:buNone/>
            </a:pPr>
            <a:r>
              <a:rPr lang="en-US" sz="1000" b="1" noProof="1">
                <a:latin typeface="Consolas" panose="020B0609020204030204" pitchFamily="49" charset="0"/>
                <a:cs typeface="Calibri" panose="020F0502020204030204" pitchFamily="34" charset="0"/>
              </a:rPr>
              <a:t>23         break;</a:t>
            </a:r>
          </a:p>
          <a:p>
            <a:pPr marL="0" indent="0">
              <a:buNone/>
            </a:pPr>
            <a:r>
              <a:rPr lang="en-US" sz="1000" b="1" noProof="1">
                <a:latin typeface="Consolas" panose="020B0609020204030204" pitchFamily="49" charset="0"/>
                <a:cs typeface="Calibri" panose="020F0502020204030204" pitchFamily="34" charset="0"/>
              </a:rPr>
              <a:t>24       }</a:t>
            </a:r>
          </a:p>
          <a:p>
            <a:pPr marL="0" indent="0">
              <a:buNone/>
            </a:pPr>
            <a:r>
              <a:rPr lang="en-US" sz="1000" b="1" noProof="1">
                <a:latin typeface="Consolas" panose="020B0609020204030204" pitchFamily="49" charset="0"/>
                <a:cs typeface="Calibri" panose="020F0502020204030204" pitchFamily="34" charset="0"/>
              </a:rPr>
              <a:t>25</a:t>
            </a:r>
          </a:p>
          <a:p>
            <a:pPr marL="0" indent="0">
              <a:buNone/>
            </a:pPr>
            <a:r>
              <a:rPr lang="en-US" sz="1000" b="1" noProof="1">
                <a:latin typeface="Consolas" panose="020B0609020204030204" pitchFamily="49" charset="0"/>
                <a:cs typeface="Calibri" panose="020F0502020204030204" pitchFamily="34" charset="0"/>
              </a:rPr>
              <a:t>26       low++;</a:t>
            </a:r>
          </a:p>
          <a:p>
            <a:pPr marL="0" indent="0">
              <a:buNone/>
            </a:pPr>
            <a:r>
              <a:rPr lang="en-US" sz="1000" b="1" noProof="1">
                <a:latin typeface="Consolas" panose="020B0609020204030204" pitchFamily="49" charset="0"/>
                <a:cs typeface="Calibri" panose="020F0502020204030204" pitchFamily="34" charset="0"/>
              </a:rPr>
              <a:t>27       high--;</a:t>
            </a:r>
          </a:p>
          <a:p>
            <a:pPr marL="0" indent="0">
              <a:buNone/>
            </a:pPr>
            <a:r>
              <a:rPr lang="en-US" sz="1000" b="1" noProof="1">
                <a:latin typeface="Consolas" panose="020B0609020204030204" pitchFamily="49" charset="0"/>
                <a:cs typeface="Calibri" panose="020F0502020204030204" pitchFamily="34" charset="0"/>
              </a:rPr>
              <a:t>28     }</a:t>
            </a:r>
          </a:p>
        </p:txBody>
      </p:sp>
      <p:sp>
        <p:nvSpPr>
          <p:cNvPr id="6" name="Content Placeholder 2">
            <a:extLst>
              <a:ext uri="{FF2B5EF4-FFF2-40B4-BE49-F238E27FC236}">
                <a16:creationId xmlns:a16="http://schemas.microsoft.com/office/drawing/2014/main" id="{5B4B9D5F-CBA9-4866-A584-5C680179EA02}"/>
              </a:ext>
            </a:extLst>
          </p:cNvPr>
          <p:cNvSpPr txBox="1">
            <a:spLocks/>
          </p:cNvSpPr>
          <p:nvPr/>
        </p:nvSpPr>
        <p:spPr bwMode="auto">
          <a:xfrm>
            <a:off x="3727090" y="5157225"/>
            <a:ext cx="4147740" cy="14593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noAutofit/>
          </a:bodyPr>
          <a:lstStyle>
            <a:lvl1pPr marL="342900" indent="-342900" algn="l" rtl="0" eaLnBrk="0" fontAlgn="base" hangingPunct="0">
              <a:spcBef>
                <a:spcPct val="20000"/>
              </a:spcBef>
              <a:spcAft>
                <a:spcPct val="0"/>
              </a:spcAft>
              <a:buClr>
                <a:schemeClr val="tx2"/>
              </a:buClr>
              <a:buSzPct val="75000"/>
              <a:buFont typeface="Monotype Sorts"/>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000" b="1" noProof="1">
                <a:latin typeface="Consolas" panose="020B0609020204030204" pitchFamily="49" charset="0"/>
                <a:cs typeface="Calibri" panose="020F0502020204030204" pitchFamily="34" charset="0"/>
              </a:rPr>
              <a:t>29</a:t>
            </a:r>
          </a:p>
          <a:p>
            <a:pPr marL="0" indent="0">
              <a:buNone/>
            </a:pPr>
            <a:r>
              <a:rPr lang="en-US" sz="1000" b="1" noProof="1">
                <a:latin typeface="Consolas" panose="020B0609020204030204" pitchFamily="49" charset="0"/>
                <a:cs typeface="Calibri" panose="020F0502020204030204" pitchFamily="34" charset="0"/>
              </a:rPr>
              <a:t>30     if (isPalindrome)</a:t>
            </a:r>
          </a:p>
          <a:p>
            <a:pPr marL="0" indent="0">
              <a:buNone/>
            </a:pPr>
            <a:r>
              <a:rPr lang="en-US" sz="1000" b="1" noProof="1">
                <a:latin typeface="Consolas" panose="020B0609020204030204" pitchFamily="49" charset="0"/>
                <a:cs typeface="Calibri" panose="020F0502020204030204" pitchFamily="34" charset="0"/>
              </a:rPr>
              <a:t>31       System.out.println(s + " is a palindrome");</a:t>
            </a:r>
          </a:p>
          <a:p>
            <a:pPr marL="0" indent="0">
              <a:buNone/>
            </a:pPr>
            <a:r>
              <a:rPr lang="en-US" sz="1000" b="1" noProof="1">
                <a:latin typeface="Consolas" panose="020B0609020204030204" pitchFamily="49" charset="0"/>
                <a:cs typeface="Calibri" panose="020F0502020204030204" pitchFamily="34" charset="0"/>
              </a:rPr>
              <a:t>32     else</a:t>
            </a:r>
          </a:p>
          <a:p>
            <a:pPr marL="0" indent="0">
              <a:buNone/>
            </a:pPr>
            <a:r>
              <a:rPr lang="en-US" sz="1000" b="1" noProof="1">
                <a:latin typeface="Consolas" panose="020B0609020204030204" pitchFamily="49" charset="0"/>
                <a:cs typeface="Calibri" panose="020F0502020204030204" pitchFamily="34" charset="0"/>
              </a:rPr>
              <a:t>33       System.out.println(s + " is not a palindrome");</a:t>
            </a:r>
          </a:p>
          <a:p>
            <a:pPr marL="0" indent="0">
              <a:buNone/>
            </a:pPr>
            <a:r>
              <a:rPr lang="en-US" sz="1000" b="1" noProof="1">
                <a:latin typeface="Consolas" panose="020B0609020204030204" pitchFamily="49" charset="0"/>
                <a:cs typeface="Calibri" panose="020F0502020204030204" pitchFamily="34" charset="0"/>
              </a:rPr>
              <a:t>34   }</a:t>
            </a:r>
          </a:p>
          <a:p>
            <a:pPr marL="0" indent="0">
              <a:buNone/>
            </a:pPr>
            <a:r>
              <a:rPr lang="en-US" sz="1000" b="1" noProof="1">
                <a:latin typeface="Consolas" panose="020B0609020204030204" pitchFamily="49" charset="0"/>
                <a:cs typeface="Calibri" panose="020F0502020204030204" pitchFamily="34" charset="0"/>
              </a:rPr>
              <a:t>35 }</a:t>
            </a:r>
          </a:p>
        </p:txBody>
      </p:sp>
      <p:cxnSp>
        <p:nvCxnSpPr>
          <p:cNvPr id="8" name="Straight Connector 7">
            <a:extLst>
              <a:ext uri="{FF2B5EF4-FFF2-40B4-BE49-F238E27FC236}">
                <a16:creationId xmlns:a16="http://schemas.microsoft.com/office/drawing/2014/main" id="{2E867801-9902-4699-B8B1-C8DD2F83655A}"/>
              </a:ext>
            </a:extLst>
          </p:cNvPr>
          <p:cNvCxnSpPr/>
          <p:nvPr/>
        </p:nvCxnSpPr>
        <p:spPr bwMode="auto">
          <a:xfrm>
            <a:off x="50224" y="1547155"/>
            <a:ext cx="0" cy="5184675"/>
          </a:xfrm>
          <a:prstGeom prst="line">
            <a:avLst/>
          </a:prstGeom>
          <a:ln>
            <a:solidFill>
              <a:srgbClr val="92D050"/>
            </a:solidFill>
            <a:headEnd type="none" w="sm" len="sm"/>
            <a:tailEnd type="none" w="sm" len="sm"/>
          </a:ln>
        </p:spPr>
        <p:style>
          <a:lnRef idx="3">
            <a:schemeClr val="dk1"/>
          </a:lnRef>
          <a:fillRef idx="0">
            <a:schemeClr val="dk1"/>
          </a:fillRef>
          <a:effectRef idx="2">
            <a:schemeClr val="dk1"/>
          </a:effectRef>
          <a:fontRef idx="minor">
            <a:schemeClr val="tx1"/>
          </a:fontRef>
        </p:style>
      </p:cxnSp>
      <p:cxnSp>
        <p:nvCxnSpPr>
          <p:cNvPr id="10" name="Straight Connector 9">
            <a:extLst>
              <a:ext uri="{FF2B5EF4-FFF2-40B4-BE49-F238E27FC236}">
                <a16:creationId xmlns:a16="http://schemas.microsoft.com/office/drawing/2014/main" id="{1D35899D-4D53-45B3-8D81-C837845365B5}"/>
              </a:ext>
            </a:extLst>
          </p:cNvPr>
          <p:cNvCxnSpPr>
            <a:cxnSpLocks/>
          </p:cNvCxnSpPr>
          <p:nvPr/>
        </p:nvCxnSpPr>
        <p:spPr bwMode="auto">
          <a:xfrm rot="16200000">
            <a:off x="2038210" y="-450844"/>
            <a:ext cx="0" cy="3996000"/>
          </a:xfrm>
          <a:prstGeom prst="line">
            <a:avLst/>
          </a:prstGeom>
          <a:ln>
            <a:solidFill>
              <a:srgbClr val="92D050"/>
            </a:solidFill>
            <a:headEnd type="none" w="sm" len="sm"/>
            <a:tailEnd type="none" w="sm" len="sm"/>
          </a:ln>
        </p:spPr>
        <p:style>
          <a:lnRef idx="3">
            <a:schemeClr val="dk1"/>
          </a:lnRef>
          <a:fillRef idx="0">
            <a:schemeClr val="dk1"/>
          </a:fillRef>
          <a:effectRef idx="2">
            <a:schemeClr val="dk1"/>
          </a:effectRef>
          <a:fontRef idx="minor">
            <a:schemeClr val="tx1"/>
          </a:fontRef>
        </p:style>
      </p:cxnSp>
      <p:cxnSp>
        <p:nvCxnSpPr>
          <p:cNvPr id="11" name="Straight Connector 10">
            <a:extLst>
              <a:ext uri="{FF2B5EF4-FFF2-40B4-BE49-F238E27FC236}">
                <a16:creationId xmlns:a16="http://schemas.microsoft.com/office/drawing/2014/main" id="{4F85B998-2C8C-415D-8BD6-0FB66FE48EFD}"/>
              </a:ext>
            </a:extLst>
          </p:cNvPr>
          <p:cNvCxnSpPr/>
          <p:nvPr/>
        </p:nvCxnSpPr>
        <p:spPr bwMode="auto">
          <a:xfrm>
            <a:off x="3737104" y="5118820"/>
            <a:ext cx="0" cy="1368000"/>
          </a:xfrm>
          <a:prstGeom prst="line">
            <a:avLst/>
          </a:prstGeom>
          <a:ln>
            <a:solidFill>
              <a:srgbClr val="92D050"/>
            </a:solidFill>
            <a:headEnd type="none" w="sm" len="sm"/>
            <a:tailEnd type="none" w="sm" len="sm"/>
          </a:ln>
        </p:spPr>
        <p:style>
          <a:lnRef idx="3">
            <a:schemeClr val="dk1"/>
          </a:lnRef>
          <a:fillRef idx="0">
            <a:schemeClr val="dk1"/>
          </a:fillRef>
          <a:effectRef idx="2">
            <a:schemeClr val="dk1"/>
          </a:effectRef>
          <a:fontRef idx="minor">
            <a:schemeClr val="tx1"/>
          </a:fontRef>
        </p:style>
      </p:cxnSp>
      <p:cxnSp>
        <p:nvCxnSpPr>
          <p:cNvPr id="12" name="Straight Connector 11">
            <a:extLst>
              <a:ext uri="{FF2B5EF4-FFF2-40B4-BE49-F238E27FC236}">
                <a16:creationId xmlns:a16="http://schemas.microsoft.com/office/drawing/2014/main" id="{B426F179-5AC5-4336-BDFC-2D926280D818}"/>
              </a:ext>
            </a:extLst>
          </p:cNvPr>
          <p:cNvCxnSpPr>
            <a:cxnSpLocks/>
          </p:cNvCxnSpPr>
          <p:nvPr/>
        </p:nvCxnSpPr>
        <p:spPr bwMode="auto">
          <a:xfrm rot="16200000">
            <a:off x="6337090" y="2508821"/>
            <a:ext cx="0" cy="5220000"/>
          </a:xfrm>
          <a:prstGeom prst="line">
            <a:avLst/>
          </a:prstGeom>
          <a:ln>
            <a:solidFill>
              <a:srgbClr val="92D050"/>
            </a:solidFill>
            <a:headEnd type="none" w="sm" len="sm"/>
            <a:tailEnd type="none" w="sm" len="sm"/>
          </a:ln>
        </p:spPr>
        <p:style>
          <a:lnRef idx="3">
            <a:schemeClr val="dk1"/>
          </a:lnRef>
          <a:fillRef idx="0">
            <a:schemeClr val="dk1"/>
          </a:fillRef>
          <a:effectRef idx="2">
            <a:schemeClr val="dk1"/>
          </a:effectRef>
          <a:fontRef idx="minor">
            <a:schemeClr val="tx1"/>
          </a:fontRef>
        </p:style>
      </p:cxnSp>
      <p:cxnSp>
        <p:nvCxnSpPr>
          <p:cNvPr id="13" name="Straight Connector 12">
            <a:extLst>
              <a:ext uri="{FF2B5EF4-FFF2-40B4-BE49-F238E27FC236}">
                <a16:creationId xmlns:a16="http://schemas.microsoft.com/office/drawing/2014/main" id="{D8225785-CDB1-4C31-AD59-E27457B4A1C2}"/>
              </a:ext>
            </a:extLst>
          </p:cNvPr>
          <p:cNvCxnSpPr/>
          <p:nvPr/>
        </p:nvCxnSpPr>
        <p:spPr bwMode="auto">
          <a:xfrm>
            <a:off x="4925779" y="1547155"/>
            <a:ext cx="0" cy="3564000"/>
          </a:xfrm>
          <a:prstGeom prst="line">
            <a:avLst/>
          </a:prstGeom>
          <a:ln>
            <a:solidFill>
              <a:srgbClr val="92D050"/>
            </a:solidFill>
            <a:headEnd type="none" w="sm" len="sm"/>
            <a:tailEnd type="none" w="sm" len="sm"/>
          </a:ln>
        </p:spPr>
        <p:style>
          <a:lnRef idx="3">
            <a:schemeClr val="dk1"/>
          </a:lnRef>
          <a:fillRef idx="0">
            <a:schemeClr val="dk1"/>
          </a:fillRef>
          <a:effectRef idx="2">
            <a:schemeClr val="dk1"/>
          </a:effectRef>
          <a:fontRef idx="minor">
            <a:schemeClr val="tx1"/>
          </a:fontRef>
        </p:style>
      </p:cxnSp>
      <p:cxnSp>
        <p:nvCxnSpPr>
          <p:cNvPr id="14" name="Straight Connector 13">
            <a:extLst>
              <a:ext uri="{FF2B5EF4-FFF2-40B4-BE49-F238E27FC236}">
                <a16:creationId xmlns:a16="http://schemas.microsoft.com/office/drawing/2014/main" id="{159C1070-9D01-4486-B194-FEE1C622CC9A}"/>
              </a:ext>
            </a:extLst>
          </p:cNvPr>
          <p:cNvCxnSpPr>
            <a:cxnSpLocks/>
          </p:cNvCxnSpPr>
          <p:nvPr/>
        </p:nvCxnSpPr>
        <p:spPr bwMode="auto">
          <a:xfrm rot="16200000">
            <a:off x="6913765" y="-450844"/>
            <a:ext cx="0" cy="3996000"/>
          </a:xfrm>
          <a:prstGeom prst="line">
            <a:avLst/>
          </a:prstGeom>
          <a:ln>
            <a:solidFill>
              <a:srgbClr val="92D050"/>
            </a:solidFill>
            <a:headEnd type="none" w="sm" len="sm"/>
            <a:tailEnd type="none" w="sm" len="sm"/>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539166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anim calcmode="lin" valueType="num">
                                      <p:cBhvr additive="base">
                                        <p:cTn id="15"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5">
                                            <p:txEl>
                                              <p:pRg st="0" end="0"/>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5">
                                            <p:txEl>
                                              <p:pRg st="1" end="1"/>
                                            </p:txEl>
                                          </p:spTgt>
                                        </p:tgtEl>
                                        <p:attrNameLst>
                                          <p:attrName>style.visibility</p:attrName>
                                        </p:attrNameLst>
                                      </p:cBhvr>
                                      <p:to>
                                        <p:strVal val="visible"/>
                                      </p:to>
                                    </p:set>
                                    <p:anim calcmode="lin" valueType="num">
                                      <p:cBhvr additive="base">
                                        <p:cTn id="19"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1" end="1"/>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5">
                                            <p:txEl>
                                              <p:pRg st="2" end="2"/>
                                            </p:txEl>
                                          </p:spTgt>
                                        </p:tgtEl>
                                        <p:attrNameLst>
                                          <p:attrName>style.visibility</p:attrName>
                                        </p:attrNameLst>
                                      </p:cBhvr>
                                      <p:to>
                                        <p:strVal val="visible"/>
                                      </p:to>
                                    </p:set>
                                    <p:anim calcmode="lin" valueType="num">
                                      <p:cBhvr additive="base">
                                        <p:cTn id="23"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5">
                                            <p:txEl>
                                              <p:pRg st="2" end="2"/>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5">
                                            <p:txEl>
                                              <p:pRg st="3" end="3"/>
                                            </p:txEl>
                                          </p:spTgt>
                                        </p:tgtEl>
                                        <p:attrNameLst>
                                          <p:attrName>style.visibility</p:attrName>
                                        </p:attrNameLst>
                                      </p:cBhvr>
                                      <p:to>
                                        <p:strVal val="visible"/>
                                      </p:to>
                                    </p:set>
                                    <p:anim calcmode="lin" valueType="num">
                                      <p:cBhvr additive="base">
                                        <p:cTn id="27"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5">
                                            <p:txEl>
                                              <p:pRg st="3" end="3"/>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5">
                                            <p:txEl>
                                              <p:pRg st="4" end="4"/>
                                            </p:txEl>
                                          </p:spTgt>
                                        </p:tgtEl>
                                        <p:attrNameLst>
                                          <p:attrName>style.visibility</p:attrName>
                                        </p:attrNameLst>
                                      </p:cBhvr>
                                      <p:to>
                                        <p:strVal val="visible"/>
                                      </p:to>
                                    </p:set>
                                    <p:anim calcmode="lin" valueType="num">
                                      <p:cBhvr additive="base">
                                        <p:cTn id="31"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4" end="4"/>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5">
                                            <p:txEl>
                                              <p:pRg st="5" end="5"/>
                                            </p:txEl>
                                          </p:spTgt>
                                        </p:tgtEl>
                                        <p:attrNameLst>
                                          <p:attrName>style.visibility</p:attrName>
                                        </p:attrNameLst>
                                      </p:cBhvr>
                                      <p:to>
                                        <p:strVal val="visible"/>
                                      </p:to>
                                    </p:set>
                                    <p:anim calcmode="lin" valueType="num">
                                      <p:cBhvr additive="base">
                                        <p:cTn id="35"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5">
                                            <p:txEl>
                                              <p:pRg st="5" end="5"/>
                                            </p:txEl>
                                          </p:spTgt>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5">
                                            <p:txEl>
                                              <p:pRg st="6" end="6"/>
                                            </p:txEl>
                                          </p:spTgt>
                                        </p:tgtEl>
                                        <p:attrNameLst>
                                          <p:attrName>style.visibility</p:attrName>
                                        </p:attrNameLst>
                                      </p:cBhvr>
                                      <p:to>
                                        <p:strVal val="visible"/>
                                      </p:to>
                                    </p:set>
                                    <p:anim calcmode="lin" valueType="num">
                                      <p:cBhvr additive="base">
                                        <p:cTn id="39"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5">
                                            <p:txEl>
                                              <p:pRg st="6" end="6"/>
                                            </p:txEl>
                                          </p:spTgt>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5">
                                            <p:txEl>
                                              <p:pRg st="7" end="7"/>
                                            </p:txEl>
                                          </p:spTgt>
                                        </p:tgtEl>
                                        <p:attrNameLst>
                                          <p:attrName>style.visibility</p:attrName>
                                        </p:attrNameLst>
                                      </p:cBhvr>
                                      <p:to>
                                        <p:strVal val="visible"/>
                                      </p:to>
                                    </p:set>
                                    <p:anim calcmode="lin" valueType="num">
                                      <p:cBhvr additive="base">
                                        <p:cTn id="43"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5">
                                            <p:txEl>
                                              <p:pRg st="7" end="7"/>
                                            </p:txEl>
                                          </p:spTgt>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5">
                                            <p:txEl>
                                              <p:pRg st="8" end="8"/>
                                            </p:txEl>
                                          </p:spTgt>
                                        </p:tgtEl>
                                        <p:attrNameLst>
                                          <p:attrName>style.visibility</p:attrName>
                                        </p:attrNameLst>
                                      </p:cBhvr>
                                      <p:to>
                                        <p:strVal val="visible"/>
                                      </p:to>
                                    </p:set>
                                    <p:anim calcmode="lin" valueType="num">
                                      <p:cBhvr additive="base">
                                        <p:cTn id="47" dur="500" fill="hold"/>
                                        <p:tgtEl>
                                          <p:spTgt spid="5">
                                            <p:txEl>
                                              <p:pRg st="8" end="8"/>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5">
                                            <p:txEl>
                                              <p:pRg st="8" end="8"/>
                                            </p:txEl>
                                          </p:spTgt>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5">
                                            <p:txEl>
                                              <p:pRg st="9" end="9"/>
                                            </p:txEl>
                                          </p:spTgt>
                                        </p:tgtEl>
                                        <p:attrNameLst>
                                          <p:attrName>style.visibility</p:attrName>
                                        </p:attrNameLst>
                                      </p:cBhvr>
                                      <p:to>
                                        <p:strVal val="visible"/>
                                      </p:to>
                                    </p:set>
                                    <p:anim calcmode="lin" valueType="num">
                                      <p:cBhvr additive="base">
                                        <p:cTn id="51" dur="500" fill="hold"/>
                                        <p:tgtEl>
                                          <p:spTgt spid="5">
                                            <p:txEl>
                                              <p:pRg st="9" end="9"/>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5">
                                            <p:txEl>
                                              <p:pRg st="9" end="9"/>
                                            </p:txEl>
                                          </p:spTgt>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5">
                                            <p:txEl>
                                              <p:pRg st="10" end="10"/>
                                            </p:txEl>
                                          </p:spTgt>
                                        </p:tgtEl>
                                        <p:attrNameLst>
                                          <p:attrName>style.visibility</p:attrName>
                                        </p:attrNameLst>
                                      </p:cBhvr>
                                      <p:to>
                                        <p:strVal val="visible"/>
                                      </p:to>
                                    </p:set>
                                    <p:anim calcmode="lin" valueType="num">
                                      <p:cBhvr additive="base">
                                        <p:cTn id="55" dur="500" fill="hold"/>
                                        <p:tgtEl>
                                          <p:spTgt spid="5">
                                            <p:txEl>
                                              <p:pRg st="10" end="10"/>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5">
                                            <p:txEl>
                                              <p:pRg st="10" end="10"/>
                                            </p:txEl>
                                          </p:spTgt>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5">
                                            <p:txEl>
                                              <p:pRg st="11" end="11"/>
                                            </p:txEl>
                                          </p:spTgt>
                                        </p:tgtEl>
                                        <p:attrNameLst>
                                          <p:attrName>style.visibility</p:attrName>
                                        </p:attrNameLst>
                                      </p:cBhvr>
                                      <p:to>
                                        <p:strVal val="visible"/>
                                      </p:to>
                                    </p:set>
                                    <p:anim calcmode="lin" valueType="num">
                                      <p:cBhvr additive="base">
                                        <p:cTn id="59" dur="500" fill="hold"/>
                                        <p:tgtEl>
                                          <p:spTgt spid="5">
                                            <p:txEl>
                                              <p:pRg st="11" end="11"/>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5">
                                            <p:txEl>
                                              <p:pRg st="11" end="11"/>
                                            </p:txEl>
                                          </p:spTgt>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5">
                                            <p:txEl>
                                              <p:pRg st="12" end="12"/>
                                            </p:txEl>
                                          </p:spTgt>
                                        </p:tgtEl>
                                        <p:attrNameLst>
                                          <p:attrName>style.visibility</p:attrName>
                                        </p:attrNameLst>
                                      </p:cBhvr>
                                      <p:to>
                                        <p:strVal val="visible"/>
                                      </p:to>
                                    </p:set>
                                    <p:anim calcmode="lin" valueType="num">
                                      <p:cBhvr additive="base">
                                        <p:cTn id="63" dur="500" fill="hold"/>
                                        <p:tgtEl>
                                          <p:spTgt spid="5">
                                            <p:txEl>
                                              <p:pRg st="12" end="12"/>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5">
                                            <p:txEl>
                                              <p:pRg st="12" end="12"/>
                                            </p:txEl>
                                          </p:spTgt>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5">
                                            <p:txEl>
                                              <p:pRg st="13" end="13"/>
                                            </p:txEl>
                                          </p:spTgt>
                                        </p:tgtEl>
                                        <p:attrNameLst>
                                          <p:attrName>style.visibility</p:attrName>
                                        </p:attrNameLst>
                                      </p:cBhvr>
                                      <p:to>
                                        <p:strVal val="visible"/>
                                      </p:to>
                                    </p:set>
                                    <p:anim calcmode="lin" valueType="num">
                                      <p:cBhvr additive="base">
                                        <p:cTn id="67" dur="500" fill="hold"/>
                                        <p:tgtEl>
                                          <p:spTgt spid="5">
                                            <p:txEl>
                                              <p:pRg st="13" end="13"/>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5">
                                            <p:txEl>
                                              <p:pRg st="13" end="13"/>
                                            </p:txEl>
                                          </p:spTgt>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5">
                                            <p:txEl>
                                              <p:pRg st="14" end="14"/>
                                            </p:txEl>
                                          </p:spTgt>
                                        </p:tgtEl>
                                        <p:attrNameLst>
                                          <p:attrName>style.visibility</p:attrName>
                                        </p:attrNameLst>
                                      </p:cBhvr>
                                      <p:to>
                                        <p:strVal val="visible"/>
                                      </p:to>
                                    </p:set>
                                    <p:anim calcmode="lin" valueType="num">
                                      <p:cBhvr additive="base">
                                        <p:cTn id="71" dur="500" fill="hold"/>
                                        <p:tgtEl>
                                          <p:spTgt spid="5">
                                            <p:txEl>
                                              <p:pRg st="14" end="14"/>
                                            </p:txEl>
                                          </p:spTgt>
                                        </p:tgtEl>
                                        <p:attrNameLst>
                                          <p:attrName>ppt_x</p:attrName>
                                        </p:attrNameLst>
                                      </p:cBhvr>
                                      <p:tavLst>
                                        <p:tav tm="0">
                                          <p:val>
                                            <p:strVal val="#ppt_x"/>
                                          </p:val>
                                        </p:tav>
                                        <p:tav tm="100000">
                                          <p:val>
                                            <p:strVal val="#ppt_x"/>
                                          </p:val>
                                        </p:tav>
                                      </p:tavLst>
                                    </p:anim>
                                    <p:anim calcmode="lin" valueType="num">
                                      <p:cBhvr additive="base">
                                        <p:cTn id="72" dur="500" fill="hold"/>
                                        <p:tgtEl>
                                          <p:spTgt spid="5">
                                            <p:txEl>
                                              <p:pRg st="14" end="14"/>
                                            </p:txEl>
                                          </p:spTgt>
                                        </p:tgtEl>
                                        <p:attrNameLst>
                                          <p:attrName>ppt_y</p:attrName>
                                        </p:attrNameLst>
                                      </p:cBhvr>
                                      <p:tavLst>
                                        <p:tav tm="0">
                                          <p:val>
                                            <p:strVal val="1+#ppt_h/2"/>
                                          </p:val>
                                        </p:tav>
                                        <p:tav tm="100000">
                                          <p:val>
                                            <p:strVal val="#ppt_y"/>
                                          </p:val>
                                        </p:tav>
                                      </p:tavLst>
                                    </p:anim>
                                  </p:childTnLst>
                                </p:cTn>
                              </p:par>
                              <p:par>
                                <p:cTn id="73" presetID="2" presetClass="entr" presetSubtype="4" fill="hold" grpId="0" nodeType="withEffect">
                                  <p:stCondLst>
                                    <p:cond delay="0"/>
                                  </p:stCondLst>
                                  <p:childTnLst>
                                    <p:set>
                                      <p:cBhvr>
                                        <p:cTn id="74" dur="1" fill="hold">
                                          <p:stCondLst>
                                            <p:cond delay="0"/>
                                          </p:stCondLst>
                                        </p:cTn>
                                        <p:tgtEl>
                                          <p:spTgt spid="5">
                                            <p:txEl>
                                              <p:pRg st="15" end="15"/>
                                            </p:txEl>
                                          </p:spTgt>
                                        </p:tgtEl>
                                        <p:attrNameLst>
                                          <p:attrName>style.visibility</p:attrName>
                                        </p:attrNameLst>
                                      </p:cBhvr>
                                      <p:to>
                                        <p:strVal val="visible"/>
                                      </p:to>
                                    </p:set>
                                    <p:anim calcmode="lin" valueType="num">
                                      <p:cBhvr additive="base">
                                        <p:cTn id="75" dur="500" fill="hold"/>
                                        <p:tgtEl>
                                          <p:spTgt spid="5">
                                            <p:txEl>
                                              <p:pRg st="15" end="15"/>
                                            </p:txEl>
                                          </p:spTgt>
                                        </p:tgtEl>
                                        <p:attrNameLst>
                                          <p:attrName>ppt_x</p:attrName>
                                        </p:attrNameLst>
                                      </p:cBhvr>
                                      <p:tavLst>
                                        <p:tav tm="0">
                                          <p:val>
                                            <p:strVal val="#ppt_x"/>
                                          </p:val>
                                        </p:tav>
                                        <p:tav tm="100000">
                                          <p:val>
                                            <p:strVal val="#ppt_x"/>
                                          </p:val>
                                        </p:tav>
                                      </p:tavLst>
                                    </p:anim>
                                    <p:anim calcmode="lin" valueType="num">
                                      <p:cBhvr additive="base">
                                        <p:cTn id="76" dur="500" fill="hold"/>
                                        <p:tgtEl>
                                          <p:spTgt spid="5">
                                            <p:txEl>
                                              <p:pRg st="15" end="15"/>
                                            </p:txEl>
                                          </p:spTgt>
                                        </p:tgtEl>
                                        <p:attrNameLst>
                                          <p:attrName>ppt_y</p:attrName>
                                        </p:attrNameLst>
                                      </p:cBhvr>
                                      <p:tavLst>
                                        <p:tav tm="0">
                                          <p:val>
                                            <p:strVal val="1+#ppt_h/2"/>
                                          </p:val>
                                        </p:tav>
                                        <p:tav tm="100000">
                                          <p:val>
                                            <p:strVal val="#ppt_y"/>
                                          </p:val>
                                        </p:tav>
                                      </p:tavLst>
                                    </p:anim>
                                  </p:childTnLst>
                                </p:cTn>
                              </p:par>
                              <p:par>
                                <p:cTn id="77" presetID="2" presetClass="entr" presetSubtype="4" fill="hold" grpId="0" nodeType="withEffect">
                                  <p:stCondLst>
                                    <p:cond delay="0"/>
                                  </p:stCondLst>
                                  <p:childTnLst>
                                    <p:set>
                                      <p:cBhvr>
                                        <p:cTn id="78" dur="1" fill="hold">
                                          <p:stCondLst>
                                            <p:cond delay="0"/>
                                          </p:stCondLst>
                                        </p:cTn>
                                        <p:tgtEl>
                                          <p:spTgt spid="5">
                                            <p:txEl>
                                              <p:pRg st="16" end="16"/>
                                            </p:txEl>
                                          </p:spTgt>
                                        </p:tgtEl>
                                        <p:attrNameLst>
                                          <p:attrName>style.visibility</p:attrName>
                                        </p:attrNameLst>
                                      </p:cBhvr>
                                      <p:to>
                                        <p:strVal val="visible"/>
                                      </p:to>
                                    </p:set>
                                    <p:anim calcmode="lin" valueType="num">
                                      <p:cBhvr additive="base">
                                        <p:cTn id="79" dur="500" fill="hold"/>
                                        <p:tgtEl>
                                          <p:spTgt spid="5">
                                            <p:txEl>
                                              <p:pRg st="16" end="16"/>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5">
                                            <p:txEl>
                                              <p:pRg st="16" end="16"/>
                                            </p:txEl>
                                          </p:spTgt>
                                        </p:tgtEl>
                                        <p:attrNameLst>
                                          <p:attrName>ppt_y</p:attrName>
                                        </p:attrNameLst>
                                      </p:cBhvr>
                                      <p:tavLst>
                                        <p:tav tm="0">
                                          <p:val>
                                            <p:strVal val="1+#ppt_h/2"/>
                                          </p:val>
                                        </p:tav>
                                        <p:tav tm="100000">
                                          <p:val>
                                            <p:strVal val="#ppt_y"/>
                                          </p:val>
                                        </p:tav>
                                      </p:tavLst>
                                    </p:anim>
                                  </p:childTnLst>
                                </p:cTn>
                              </p:par>
                              <p:par>
                                <p:cTn id="81" presetID="2" presetClass="entr" presetSubtype="4" fill="hold" grpId="0" nodeType="withEffect">
                                  <p:stCondLst>
                                    <p:cond delay="0"/>
                                  </p:stCondLst>
                                  <p:childTnLst>
                                    <p:set>
                                      <p:cBhvr>
                                        <p:cTn id="82" dur="1" fill="hold">
                                          <p:stCondLst>
                                            <p:cond delay="0"/>
                                          </p:stCondLst>
                                        </p:cTn>
                                        <p:tgtEl>
                                          <p:spTgt spid="5">
                                            <p:txEl>
                                              <p:pRg st="17" end="17"/>
                                            </p:txEl>
                                          </p:spTgt>
                                        </p:tgtEl>
                                        <p:attrNameLst>
                                          <p:attrName>style.visibility</p:attrName>
                                        </p:attrNameLst>
                                      </p:cBhvr>
                                      <p:to>
                                        <p:strVal val="visible"/>
                                      </p:to>
                                    </p:set>
                                    <p:anim calcmode="lin" valueType="num">
                                      <p:cBhvr additive="base">
                                        <p:cTn id="83" dur="500" fill="hold"/>
                                        <p:tgtEl>
                                          <p:spTgt spid="5">
                                            <p:txEl>
                                              <p:pRg st="17" end="17"/>
                                            </p:txEl>
                                          </p:spTgt>
                                        </p:tgtEl>
                                        <p:attrNameLst>
                                          <p:attrName>ppt_x</p:attrName>
                                        </p:attrNameLst>
                                      </p:cBhvr>
                                      <p:tavLst>
                                        <p:tav tm="0">
                                          <p:val>
                                            <p:strVal val="#ppt_x"/>
                                          </p:val>
                                        </p:tav>
                                        <p:tav tm="100000">
                                          <p:val>
                                            <p:strVal val="#ppt_x"/>
                                          </p:val>
                                        </p:tav>
                                      </p:tavLst>
                                    </p:anim>
                                    <p:anim calcmode="lin" valueType="num">
                                      <p:cBhvr additive="base">
                                        <p:cTn id="84" dur="500" fill="hold"/>
                                        <p:tgtEl>
                                          <p:spTgt spid="5">
                                            <p:txEl>
                                              <p:pRg st="17" end="17"/>
                                            </p:txEl>
                                          </p:spTgt>
                                        </p:tgtEl>
                                        <p:attrNameLst>
                                          <p:attrName>ppt_y</p:attrName>
                                        </p:attrNameLst>
                                      </p:cBhvr>
                                      <p:tavLst>
                                        <p:tav tm="0">
                                          <p:val>
                                            <p:strVal val="1+#ppt_h/2"/>
                                          </p:val>
                                        </p:tav>
                                        <p:tav tm="100000">
                                          <p:val>
                                            <p:strVal val="#ppt_y"/>
                                          </p:val>
                                        </p:tav>
                                      </p:tavLst>
                                    </p:anim>
                                  </p:childTnLst>
                                </p:cTn>
                              </p:par>
                              <p:par>
                                <p:cTn id="85" presetID="2" presetClass="entr" presetSubtype="4" fill="hold" grpId="0" nodeType="withEffect">
                                  <p:stCondLst>
                                    <p:cond delay="0"/>
                                  </p:stCondLst>
                                  <p:childTnLst>
                                    <p:set>
                                      <p:cBhvr>
                                        <p:cTn id="86" dur="1" fill="hold">
                                          <p:stCondLst>
                                            <p:cond delay="0"/>
                                          </p:stCondLst>
                                        </p:cTn>
                                        <p:tgtEl>
                                          <p:spTgt spid="5">
                                            <p:txEl>
                                              <p:pRg st="18" end="18"/>
                                            </p:txEl>
                                          </p:spTgt>
                                        </p:tgtEl>
                                        <p:attrNameLst>
                                          <p:attrName>style.visibility</p:attrName>
                                        </p:attrNameLst>
                                      </p:cBhvr>
                                      <p:to>
                                        <p:strVal val="visible"/>
                                      </p:to>
                                    </p:set>
                                    <p:anim calcmode="lin" valueType="num">
                                      <p:cBhvr additive="base">
                                        <p:cTn id="87" dur="500" fill="hold"/>
                                        <p:tgtEl>
                                          <p:spTgt spid="5">
                                            <p:txEl>
                                              <p:pRg st="18" end="18"/>
                                            </p:txEl>
                                          </p:spTgt>
                                        </p:tgtEl>
                                        <p:attrNameLst>
                                          <p:attrName>ppt_x</p:attrName>
                                        </p:attrNameLst>
                                      </p:cBhvr>
                                      <p:tavLst>
                                        <p:tav tm="0">
                                          <p:val>
                                            <p:strVal val="#ppt_x"/>
                                          </p:val>
                                        </p:tav>
                                        <p:tav tm="100000">
                                          <p:val>
                                            <p:strVal val="#ppt_x"/>
                                          </p:val>
                                        </p:tav>
                                      </p:tavLst>
                                    </p:anim>
                                    <p:anim calcmode="lin" valueType="num">
                                      <p:cBhvr additive="base">
                                        <p:cTn id="88" dur="500" fill="hold"/>
                                        <p:tgtEl>
                                          <p:spTgt spid="5">
                                            <p:txEl>
                                              <p:pRg st="18" end="18"/>
                                            </p:txEl>
                                          </p:spTgt>
                                        </p:tgtEl>
                                        <p:attrNameLst>
                                          <p:attrName>ppt_y</p:attrName>
                                        </p:attrNameLst>
                                      </p:cBhvr>
                                      <p:tavLst>
                                        <p:tav tm="0">
                                          <p:val>
                                            <p:strVal val="1+#ppt_h/2"/>
                                          </p:val>
                                        </p:tav>
                                        <p:tav tm="100000">
                                          <p:val>
                                            <p:strVal val="#ppt_y"/>
                                          </p:val>
                                        </p:tav>
                                      </p:tavLst>
                                    </p:anim>
                                  </p:childTnLst>
                                </p:cTn>
                              </p:par>
                              <p:par>
                                <p:cTn id="89" presetID="2" presetClass="entr" presetSubtype="4" fill="hold" grpId="0" nodeType="withEffect">
                                  <p:stCondLst>
                                    <p:cond delay="0"/>
                                  </p:stCondLst>
                                  <p:childTnLst>
                                    <p:set>
                                      <p:cBhvr>
                                        <p:cTn id="90" dur="1" fill="hold">
                                          <p:stCondLst>
                                            <p:cond delay="0"/>
                                          </p:stCondLst>
                                        </p:cTn>
                                        <p:tgtEl>
                                          <p:spTgt spid="5">
                                            <p:txEl>
                                              <p:pRg st="19" end="19"/>
                                            </p:txEl>
                                          </p:spTgt>
                                        </p:tgtEl>
                                        <p:attrNameLst>
                                          <p:attrName>style.visibility</p:attrName>
                                        </p:attrNameLst>
                                      </p:cBhvr>
                                      <p:to>
                                        <p:strVal val="visible"/>
                                      </p:to>
                                    </p:set>
                                    <p:anim calcmode="lin" valueType="num">
                                      <p:cBhvr additive="base">
                                        <p:cTn id="91" dur="500" fill="hold"/>
                                        <p:tgtEl>
                                          <p:spTgt spid="5">
                                            <p:txEl>
                                              <p:pRg st="19" end="19"/>
                                            </p:txEl>
                                          </p:spTgt>
                                        </p:tgtEl>
                                        <p:attrNameLst>
                                          <p:attrName>ppt_x</p:attrName>
                                        </p:attrNameLst>
                                      </p:cBhvr>
                                      <p:tavLst>
                                        <p:tav tm="0">
                                          <p:val>
                                            <p:strVal val="#ppt_x"/>
                                          </p:val>
                                        </p:tav>
                                        <p:tav tm="100000">
                                          <p:val>
                                            <p:strVal val="#ppt_x"/>
                                          </p:val>
                                        </p:tav>
                                      </p:tavLst>
                                    </p:anim>
                                    <p:anim calcmode="lin" valueType="num">
                                      <p:cBhvr additive="base">
                                        <p:cTn id="92" dur="500" fill="hold"/>
                                        <p:tgtEl>
                                          <p:spTgt spid="5">
                                            <p:txEl>
                                              <p:pRg st="19" end="19"/>
                                            </p:txEl>
                                          </p:spTgt>
                                        </p:tgtEl>
                                        <p:attrNameLst>
                                          <p:attrName>ppt_y</p:attrName>
                                        </p:attrNameLst>
                                      </p:cBhvr>
                                      <p:tavLst>
                                        <p:tav tm="0">
                                          <p:val>
                                            <p:strVal val="1+#ppt_h/2"/>
                                          </p:val>
                                        </p:tav>
                                        <p:tav tm="100000">
                                          <p:val>
                                            <p:strVal val="#ppt_y"/>
                                          </p:val>
                                        </p:tav>
                                      </p:tavLst>
                                    </p:anim>
                                  </p:childTnLst>
                                </p:cTn>
                              </p:par>
                              <p:par>
                                <p:cTn id="93" presetID="2" presetClass="entr" presetSubtype="4" fill="hold" grpId="0" nodeType="withEffect">
                                  <p:stCondLst>
                                    <p:cond delay="0"/>
                                  </p:stCondLst>
                                  <p:childTnLst>
                                    <p:set>
                                      <p:cBhvr>
                                        <p:cTn id="94" dur="1" fill="hold">
                                          <p:stCondLst>
                                            <p:cond delay="0"/>
                                          </p:stCondLst>
                                        </p:cTn>
                                        <p:tgtEl>
                                          <p:spTgt spid="5">
                                            <p:txEl>
                                              <p:pRg st="20" end="20"/>
                                            </p:txEl>
                                          </p:spTgt>
                                        </p:tgtEl>
                                        <p:attrNameLst>
                                          <p:attrName>style.visibility</p:attrName>
                                        </p:attrNameLst>
                                      </p:cBhvr>
                                      <p:to>
                                        <p:strVal val="visible"/>
                                      </p:to>
                                    </p:set>
                                    <p:anim calcmode="lin" valueType="num">
                                      <p:cBhvr additive="base">
                                        <p:cTn id="95" dur="500" fill="hold"/>
                                        <p:tgtEl>
                                          <p:spTgt spid="5">
                                            <p:txEl>
                                              <p:pRg st="20" end="20"/>
                                            </p:txEl>
                                          </p:spTgt>
                                        </p:tgtEl>
                                        <p:attrNameLst>
                                          <p:attrName>ppt_x</p:attrName>
                                        </p:attrNameLst>
                                      </p:cBhvr>
                                      <p:tavLst>
                                        <p:tav tm="0">
                                          <p:val>
                                            <p:strVal val="#ppt_x"/>
                                          </p:val>
                                        </p:tav>
                                        <p:tav tm="100000">
                                          <p:val>
                                            <p:strVal val="#ppt_x"/>
                                          </p:val>
                                        </p:tav>
                                      </p:tavLst>
                                    </p:anim>
                                    <p:anim calcmode="lin" valueType="num">
                                      <p:cBhvr additive="base">
                                        <p:cTn id="96" dur="500" fill="hold"/>
                                        <p:tgtEl>
                                          <p:spTgt spid="5">
                                            <p:txEl>
                                              <p:pRg st="20" end="20"/>
                                            </p:txEl>
                                          </p:spTgt>
                                        </p:tgtEl>
                                        <p:attrNameLst>
                                          <p:attrName>ppt_y</p:attrName>
                                        </p:attrNameLst>
                                      </p:cBhvr>
                                      <p:tavLst>
                                        <p:tav tm="0">
                                          <p:val>
                                            <p:strVal val="1+#ppt_h/2"/>
                                          </p:val>
                                        </p:tav>
                                        <p:tav tm="100000">
                                          <p:val>
                                            <p:strVal val="#ppt_y"/>
                                          </p:val>
                                        </p:tav>
                                      </p:tavLst>
                                    </p:anim>
                                  </p:childTnLst>
                                </p:cTn>
                              </p:par>
                              <p:par>
                                <p:cTn id="97" presetID="2" presetClass="entr" presetSubtype="4" fill="hold" grpId="0" nodeType="withEffect">
                                  <p:stCondLst>
                                    <p:cond delay="0"/>
                                  </p:stCondLst>
                                  <p:childTnLst>
                                    <p:set>
                                      <p:cBhvr>
                                        <p:cTn id="98" dur="1" fill="hold">
                                          <p:stCondLst>
                                            <p:cond delay="0"/>
                                          </p:stCondLst>
                                        </p:cTn>
                                        <p:tgtEl>
                                          <p:spTgt spid="5">
                                            <p:txEl>
                                              <p:pRg st="21" end="21"/>
                                            </p:txEl>
                                          </p:spTgt>
                                        </p:tgtEl>
                                        <p:attrNameLst>
                                          <p:attrName>style.visibility</p:attrName>
                                        </p:attrNameLst>
                                      </p:cBhvr>
                                      <p:to>
                                        <p:strVal val="visible"/>
                                      </p:to>
                                    </p:set>
                                    <p:anim calcmode="lin" valueType="num">
                                      <p:cBhvr additive="base">
                                        <p:cTn id="99" dur="500" fill="hold"/>
                                        <p:tgtEl>
                                          <p:spTgt spid="5">
                                            <p:txEl>
                                              <p:pRg st="21" end="21"/>
                                            </p:txEl>
                                          </p:spTgt>
                                        </p:tgtEl>
                                        <p:attrNameLst>
                                          <p:attrName>ppt_x</p:attrName>
                                        </p:attrNameLst>
                                      </p:cBhvr>
                                      <p:tavLst>
                                        <p:tav tm="0">
                                          <p:val>
                                            <p:strVal val="#ppt_x"/>
                                          </p:val>
                                        </p:tav>
                                        <p:tav tm="100000">
                                          <p:val>
                                            <p:strVal val="#ppt_x"/>
                                          </p:val>
                                        </p:tav>
                                      </p:tavLst>
                                    </p:anim>
                                    <p:anim calcmode="lin" valueType="num">
                                      <p:cBhvr additive="base">
                                        <p:cTn id="100" dur="500" fill="hold"/>
                                        <p:tgtEl>
                                          <p:spTgt spid="5">
                                            <p:txEl>
                                              <p:pRg st="21" end="21"/>
                                            </p:txEl>
                                          </p:spTgt>
                                        </p:tgtEl>
                                        <p:attrNameLst>
                                          <p:attrName>ppt_y</p:attrName>
                                        </p:attrNameLst>
                                      </p:cBhvr>
                                      <p:tavLst>
                                        <p:tav tm="0">
                                          <p:val>
                                            <p:strVal val="1+#ppt_h/2"/>
                                          </p:val>
                                        </p:tav>
                                        <p:tav tm="100000">
                                          <p:val>
                                            <p:strVal val="#ppt_y"/>
                                          </p:val>
                                        </p:tav>
                                      </p:tavLst>
                                    </p:anim>
                                  </p:childTnLst>
                                </p:cTn>
                              </p:par>
                              <p:par>
                                <p:cTn id="101" presetID="2" presetClass="entr" presetSubtype="4" fill="hold" grpId="0" nodeType="withEffect">
                                  <p:stCondLst>
                                    <p:cond delay="0"/>
                                  </p:stCondLst>
                                  <p:childTnLst>
                                    <p:set>
                                      <p:cBhvr>
                                        <p:cTn id="102" dur="1" fill="hold">
                                          <p:stCondLst>
                                            <p:cond delay="0"/>
                                          </p:stCondLst>
                                        </p:cTn>
                                        <p:tgtEl>
                                          <p:spTgt spid="5">
                                            <p:txEl>
                                              <p:pRg st="22" end="22"/>
                                            </p:txEl>
                                          </p:spTgt>
                                        </p:tgtEl>
                                        <p:attrNameLst>
                                          <p:attrName>style.visibility</p:attrName>
                                        </p:attrNameLst>
                                      </p:cBhvr>
                                      <p:to>
                                        <p:strVal val="visible"/>
                                      </p:to>
                                    </p:set>
                                    <p:anim calcmode="lin" valueType="num">
                                      <p:cBhvr additive="base">
                                        <p:cTn id="103" dur="500" fill="hold"/>
                                        <p:tgtEl>
                                          <p:spTgt spid="5">
                                            <p:txEl>
                                              <p:pRg st="22" end="22"/>
                                            </p:txEl>
                                          </p:spTgt>
                                        </p:tgtEl>
                                        <p:attrNameLst>
                                          <p:attrName>ppt_x</p:attrName>
                                        </p:attrNameLst>
                                      </p:cBhvr>
                                      <p:tavLst>
                                        <p:tav tm="0">
                                          <p:val>
                                            <p:strVal val="#ppt_x"/>
                                          </p:val>
                                        </p:tav>
                                        <p:tav tm="100000">
                                          <p:val>
                                            <p:strVal val="#ppt_x"/>
                                          </p:val>
                                        </p:tav>
                                      </p:tavLst>
                                    </p:anim>
                                    <p:anim calcmode="lin" valueType="num">
                                      <p:cBhvr additive="base">
                                        <p:cTn id="104" dur="500" fill="hold"/>
                                        <p:tgtEl>
                                          <p:spTgt spid="5">
                                            <p:txEl>
                                              <p:pRg st="22" end="22"/>
                                            </p:txEl>
                                          </p:spTgt>
                                        </p:tgtEl>
                                        <p:attrNameLst>
                                          <p:attrName>ppt_y</p:attrName>
                                        </p:attrNameLst>
                                      </p:cBhvr>
                                      <p:tavLst>
                                        <p:tav tm="0">
                                          <p:val>
                                            <p:strVal val="1+#ppt_h/2"/>
                                          </p:val>
                                        </p:tav>
                                        <p:tav tm="100000">
                                          <p:val>
                                            <p:strVal val="#ppt_y"/>
                                          </p:val>
                                        </p:tav>
                                      </p:tavLst>
                                    </p:anim>
                                  </p:childTnLst>
                                </p:cTn>
                              </p:par>
                              <p:par>
                                <p:cTn id="105" presetID="2" presetClass="entr" presetSubtype="4" fill="hold" grpId="0" nodeType="withEffect">
                                  <p:stCondLst>
                                    <p:cond delay="0"/>
                                  </p:stCondLst>
                                  <p:childTnLst>
                                    <p:set>
                                      <p:cBhvr>
                                        <p:cTn id="106" dur="1" fill="hold">
                                          <p:stCondLst>
                                            <p:cond delay="0"/>
                                          </p:stCondLst>
                                        </p:cTn>
                                        <p:tgtEl>
                                          <p:spTgt spid="5">
                                            <p:txEl>
                                              <p:pRg st="23" end="23"/>
                                            </p:txEl>
                                          </p:spTgt>
                                        </p:tgtEl>
                                        <p:attrNameLst>
                                          <p:attrName>style.visibility</p:attrName>
                                        </p:attrNameLst>
                                      </p:cBhvr>
                                      <p:to>
                                        <p:strVal val="visible"/>
                                      </p:to>
                                    </p:set>
                                    <p:anim calcmode="lin" valueType="num">
                                      <p:cBhvr additive="base">
                                        <p:cTn id="107" dur="500" fill="hold"/>
                                        <p:tgtEl>
                                          <p:spTgt spid="5">
                                            <p:txEl>
                                              <p:pRg st="23" end="23"/>
                                            </p:txEl>
                                          </p:spTgt>
                                        </p:tgtEl>
                                        <p:attrNameLst>
                                          <p:attrName>ppt_x</p:attrName>
                                        </p:attrNameLst>
                                      </p:cBhvr>
                                      <p:tavLst>
                                        <p:tav tm="0">
                                          <p:val>
                                            <p:strVal val="#ppt_x"/>
                                          </p:val>
                                        </p:tav>
                                        <p:tav tm="100000">
                                          <p:val>
                                            <p:strVal val="#ppt_x"/>
                                          </p:val>
                                        </p:tav>
                                      </p:tavLst>
                                    </p:anim>
                                    <p:anim calcmode="lin" valueType="num">
                                      <p:cBhvr additive="base">
                                        <p:cTn id="108" dur="500" fill="hold"/>
                                        <p:tgtEl>
                                          <p:spTgt spid="5">
                                            <p:txEl>
                                              <p:pRg st="23" end="23"/>
                                            </p:txEl>
                                          </p:spTgt>
                                        </p:tgtEl>
                                        <p:attrNameLst>
                                          <p:attrName>ppt_y</p:attrName>
                                        </p:attrNameLst>
                                      </p:cBhvr>
                                      <p:tavLst>
                                        <p:tav tm="0">
                                          <p:val>
                                            <p:strVal val="1+#ppt_h/2"/>
                                          </p:val>
                                        </p:tav>
                                        <p:tav tm="100000">
                                          <p:val>
                                            <p:strVal val="#ppt_y"/>
                                          </p:val>
                                        </p:tav>
                                      </p:tavLst>
                                    </p:anim>
                                  </p:childTnLst>
                                </p:cTn>
                              </p:par>
                              <p:par>
                                <p:cTn id="109" presetID="2" presetClass="entr" presetSubtype="4" fill="hold" grpId="0" nodeType="withEffect">
                                  <p:stCondLst>
                                    <p:cond delay="0"/>
                                  </p:stCondLst>
                                  <p:childTnLst>
                                    <p:set>
                                      <p:cBhvr>
                                        <p:cTn id="110" dur="1" fill="hold">
                                          <p:stCondLst>
                                            <p:cond delay="0"/>
                                          </p:stCondLst>
                                        </p:cTn>
                                        <p:tgtEl>
                                          <p:spTgt spid="5">
                                            <p:txEl>
                                              <p:pRg st="24" end="24"/>
                                            </p:txEl>
                                          </p:spTgt>
                                        </p:tgtEl>
                                        <p:attrNameLst>
                                          <p:attrName>style.visibility</p:attrName>
                                        </p:attrNameLst>
                                      </p:cBhvr>
                                      <p:to>
                                        <p:strVal val="visible"/>
                                      </p:to>
                                    </p:set>
                                    <p:anim calcmode="lin" valueType="num">
                                      <p:cBhvr additive="base">
                                        <p:cTn id="111" dur="500" fill="hold"/>
                                        <p:tgtEl>
                                          <p:spTgt spid="5">
                                            <p:txEl>
                                              <p:pRg st="24" end="24"/>
                                            </p:txEl>
                                          </p:spTgt>
                                        </p:tgtEl>
                                        <p:attrNameLst>
                                          <p:attrName>ppt_x</p:attrName>
                                        </p:attrNameLst>
                                      </p:cBhvr>
                                      <p:tavLst>
                                        <p:tav tm="0">
                                          <p:val>
                                            <p:strVal val="#ppt_x"/>
                                          </p:val>
                                        </p:tav>
                                        <p:tav tm="100000">
                                          <p:val>
                                            <p:strVal val="#ppt_x"/>
                                          </p:val>
                                        </p:tav>
                                      </p:tavLst>
                                    </p:anim>
                                    <p:anim calcmode="lin" valueType="num">
                                      <p:cBhvr additive="base">
                                        <p:cTn id="112" dur="500" fill="hold"/>
                                        <p:tgtEl>
                                          <p:spTgt spid="5">
                                            <p:txEl>
                                              <p:pRg st="24" end="24"/>
                                            </p:txEl>
                                          </p:spTgt>
                                        </p:tgtEl>
                                        <p:attrNameLst>
                                          <p:attrName>ppt_y</p:attrName>
                                        </p:attrNameLst>
                                      </p:cBhvr>
                                      <p:tavLst>
                                        <p:tav tm="0">
                                          <p:val>
                                            <p:strVal val="1+#ppt_h/2"/>
                                          </p:val>
                                        </p:tav>
                                        <p:tav tm="100000">
                                          <p:val>
                                            <p:strVal val="#ppt_y"/>
                                          </p:val>
                                        </p:tav>
                                      </p:tavLst>
                                    </p:anim>
                                  </p:childTnLst>
                                </p:cTn>
                              </p:par>
                              <p:par>
                                <p:cTn id="113" presetID="2" presetClass="entr" presetSubtype="4" fill="hold" grpId="0" nodeType="withEffect">
                                  <p:stCondLst>
                                    <p:cond delay="0"/>
                                  </p:stCondLst>
                                  <p:childTnLst>
                                    <p:set>
                                      <p:cBhvr>
                                        <p:cTn id="114" dur="1" fill="hold">
                                          <p:stCondLst>
                                            <p:cond delay="0"/>
                                          </p:stCondLst>
                                        </p:cTn>
                                        <p:tgtEl>
                                          <p:spTgt spid="5">
                                            <p:txEl>
                                              <p:pRg st="25" end="25"/>
                                            </p:txEl>
                                          </p:spTgt>
                                        </p:tgtEl>
                                        <p:attrNameLst>
                                          <p:attrName>style.visibility</p:attrName>
                                        </p:attrNameLst>
                                      </p:cBhvr>
                                      <p:to>
                                        <p:strVal val="visible"/>
                                      </p:to>
                                    </p:set>
                                    <p:anim calcmode="lin" valueType="num">
                                      <p:cBhvr additive="base">
                                        <p:cTn id="115" dur="500" fill="hold"/>
                                        <p:tgtEl>
                                          <p:spTgt spid="5">
                                            <p:txEl>
                                              <p:pRg st="25" end="25"/>
                                            </p:txEl>
                                          </p:spTgt>
                                        </p:tgtEl>
                                        <p:attrNameLst>
                                          <p:attrName>ppt_x</p:attrName>
                                        </p:attrNameLst>
                                      </p:cBhvr>
                                      <p:tavLst>
                                        <p:tav tm="0">
                                          <p:val>
                                            <p:strVal val="#ppt_x"/>
                                          </p:val>
                                        </p:tav>
                                        <p:tav tm="100000">
                                          <p:val>
                                            <p:strVal val="#ppt_x"/>
                                          </p:val>
                                        </p:tav>
                                      </p:tavLst>
                                    </p:anim>
                                    <p:anim calcmode="lin" valueType="num">
                                      <p:cBhvr additive="base">
                                        <p:cTn id="116" dur="500" fill="hold"/>
                                        <p:tgtEl>
                                          <p:spTgt spid="5">
                                            <p:txEl>
                                              <p:pRg st="25" end="25"/>
                                            </p:txEl>
                                          </p:spTgt>
                                        </p:tgtEl>
                                        <p:attrNameLst>
                                          <p:attrName>ppt_y</p:attrName>
                                        </p:attrNameLst>
                                      </p:cBhvr>
                                      <p:tavLst>
                                        <p:tav tm="0">
                                          <p:val>
                                            <p:strVal val="1+#ppt_h/2"/>
                                          </p:val>
                                        </p:tav>
                                        <p:tav tm="100000">
                                          <p:val>
                                            <p:strVal val="#ppt_y"/>
                                          </p:val>
                                        </p:tav>
                                      </p:tavLst>
                                    </p:anim>
                                  </p:childTnLst>
                                </p:cTn>
                              </p:par>
                              <p:par>
                                <p:cTn id="117" presetID="2" presetClass="entr" presetSubtype="4" fill="hold" grpId="0" nodeType="withEffect">
                                  <p:stCondLst>
                                    <p:cond delay="0"/>
                                  </p:stCondLst>
                                  <p:childTnLst>
                                    <p:set>
                                      <p:cBhvr>
                                        <p:cTn id="118" dur="1" fill="hold">
                                          <p:stCondLst>
                                            <p:cond delay="0"/>
                                          </p:stCondLst>
                                        </p:cTn>
                                        <p:tgtEl>
                                          <p:spTgt spid="5">
                                            <p:txEl>
                                              <p:pRg st="26" end="26"/>
                                            </p:txEl>
                                          </p:spTgt>
                                        </p:tgtEl>
                                        <p:attrNameLst>
                                          <p:attrName>style.visibility</p:attrName>
                                        </p:attrNameLst>
                                      </p:cBhvr>
                                      <p:to>
                                        <p:strVal val="visible"/>
                                      </p:to>
                                    </p:set>
                                    <p:anim calcmode="lin" valueType="num">
                                      <p:cBhvr additive="base">
                                        <p:cTn id="119" dur="500" fill="hold"/>
                                        <p:tgtEl>
                                          <p:spTgt spid="5">
                                            <p:txEl>
                                              <p:pRg st="26" end="26"/>
                                            </p:txEl>
                                          </p:spTgt>
                                        </p:tgtEl>
                                        <p:attrNameLst>
                                          <p:attrName>ppt_x</p:attrName>
                                        </p:attrNameLst>
                                      </p:cBhvr>
                                      <p:tavLst>
                                        <p:tav tm="0">
                                          <p:val>
                                            <p:strVal val="#ppt_x"/>
                                          </p:val>
                                        </p:tav>
                                        <p:tav tm="100000">
                                          <p:val>
                                            <p:strVal val="#ppt_x"/>
                                          </p:val>
                                        </p:tav>
                                      </p:tavLst>
                                    </p:anim>
                                    <p:anim calcmode="lin" valueType="num">
                                      <p:cBhvr additive="base">
                                        <p:cTn id="120" dur="500" fill="hold"/>
                                        <p:tgtEl>
                                          <p:spTgt spid="5">
                                            <p:txEl>
                                              <p:pRg st="26" end="26"/>
                                            </p:txEl>
                                          </p:spTgt>
                                        </p:tgtEl>
                                        <p:attrNameLst>
                                          <p:attrName>ppt_y</p:attrName>
                                        </p:attrNameLst>
                                      </p:cBhvr>
                                      <p:tavLst>
                                        <p:tav tm="0">
                                          <p:val>
                                            <p:strVal val="1+#ppt_h/2"/>
                                          </p:val>
                                        </p:tav>
                                        <p:tav tm="100000">
                                          <p:val>
                                            <p:strVal val="#ppt_y"/>
                                          </p:val>
                                        </p:tav>
                                      </p:tavLst>
                                    </p:anim>
                                  </p:childTnLst>
                                </p:cTn>
                              </p:par>
                              <p:par>
                                <p:cTn id="121" presetID="2" presetClass="entr" presetSubtype="4" fill="hold" grpId="0" nodeType="withEffect">
                                  <p:stCondLst>
                                    <p:cond delay="0"/>
                                  </p:stCondLst>
                                  <p:childTnLst>
                                    <p:set>
                                      <p:cBhvr>
                                        <p:cTn id="122" dur="1" fill="hold">
                                          <p:stCondLst>
                                            <p:cond delay="0"/>
                                          </p:stCondLst>
                                        </p:cTn>
                                        <p:tgtEl>
                                          <p:spTgt spid="5">
                                            <p:txEl>
                                              <p:pRg st="27" end="27"/>
                                            </p:txEl>
                                          </p:spTgt>
                                        </p:tgtEl>
                                        <p:attrNameLst>
                                          <p:attrName>style.visibility</p:attrName>
                                        </p:attrNameLst>
                                      </p:cBhvr>
                                      <p:to>
                                        <p:strVal val="visible"/>
                                      </p:to>
                                    </p:set>
                                    <p:anim calcmode="lin" valueType="num">
                                      <p:cBhvr additive="base">
                                        <p:cTn id="123" dur="500" fill="hold"/>
                                        <p:tgtEl>
                                          <p:spTgt spid="5">
                                            <p:txEl>
                                              <p:pRg st="27" end="27"/>
                                            </p:txEl>
                                          </p:spTgt>
                                        </p:tgtEl>
                                        <p:attrNameLst>
                                          <p:attrName>ppt_x</p:attrName>
                                        </p:attrNameLst>
                                      </p:cBhvr>
                                      <p:tavLst>
                                        <p:tav tm="0">
                                          <p:val>
                                            <p:strVal val="#ppt_x"/>
                                          </p:val>
                                        </p:tav>
                                        <p:tav tm="100000">
                                          <p:val>
                                            <p:strVal val="#ppt_x"/>
                                          </p:val>
                                        </p:tav>
                                      </p:tavLst>
                                    </p:anim>
                                    <p:anim calcmode="lin" valueType="num">
                                      <p:cBhvr additive="base">
                                        <p:cTn id="124" dur="500" fill="hold"/>
                                        <p:tgtEl>
                                          <p:spTgt spid="5">
                                            <p:txEl>
                                              <p:pRg st="27" end="27"/>
                                            </p:txEl>
                                          </p:spTgt>
                                        </p:tgtEl>
                                        <p:attrNameLst>
                                          <p:attrName>ppt_y</p:attrName>
                                        </p:attrNameLst>
                                      </p:cBhvr>
                                      <p:tavLst>
                                        <p:tav tm="0">
                                          <p:val>
                                            <p:strVal val="1+#ppt_h/2"/>
                                          </p:val>
                                        </p:tav>
                                        <p:tav tm="100000">
                                          <p:val>
                                            <p:strVal val="#ppt_y"/>
                                          </p:val>
                                        </p:tav>
                                      </p:tavLst>
                                    </p:anim>
                                  </p:childTnLst>
                                </p:cTn>
                              </p:par>
                            </p:childTnLst>
                          </p:cTn>
                        </p:par>
                      </p:childTnLst>
                    </p:cTn>
                  </p:par>
                  <p:par>
                    <p:cTn id="125" fill="hold">
                      <p:stCondLst>
                        <p:cond delay="indefinite"/>
                      </p:stCondLst>
                      <p:childTnLst>
                        <p:par>
                          <p:cTn id="126" fill="hold">
                            <p:stCondLst>
                              <p:cond delay="0"/>
                            </p:stCondLst>
                            <p:childTnLst>
                              <p:par>
                                <p:cTn id="127" presetID="2" presetClass="entr" presetSubtype="4" fill="hold" nodeType="clickEffect">
                                  <p:stCondLst>
                                    <p:cond delay="0"/>
                                  </p:stCondLst>
                                  <p:childTnLst>
                                    <p:set>
                                      <p:cBhvr>
                                        <p:cTn id="128" dur="1" fill="hold">
                                          <p:stCondLst>
                                            <p:cond delay="0"/>
                                          </p:stCondLst>
                                        </p:cTn>
                                        <p:tgtEl>
                                          <p:spTgt spid="12"/>
                                        </p:tgtEl>
                                        <p:attrNameLst>
                                          <p:attrName>style.visibility</p:attrName>
                                        </p:attrNameLst>
                                      </p:cBhvr>
                                      <p:to>
                                        <p:strVal val="visible"/>
                                      </p:to>
                                    </p:set>
                                    <p:anim calcmode="lin" valueType="num">
                                      <p:cBhvr additive="base">
                                        <p:cTn id="129" dur="500" fill="hold"/>
                                        <p:tgtEl>
                                          <p:spTgt spid="12"/>
                                        </p:tgtEl>
                                        <p:attrNameLst>
                                          <p:attrName>ppt_x</p:attrName>
                                        </p:attrNameLst>
                                      </p:cBhvr>
                                      <p:tavLst>
                                        <p:tav tm="0">
                                          <p:val>
                                            <p:strVal val="#ppt_x"/>
                                          </p:val>
                                        </p:tav>
                                        <p:tav tm="100000">
                                          <p:val>
                                            <p:strVal val="#ppt_x"/>
                                          </p:val>
                                        </p:tav>
                                      </p:tavLst>
                                    </p:anim>
                                    <p:anim calcmode="lin" valueType="num">
                                      <p:cBhvr additive="base">
                                        <p:cTn id="130" dur="500" fill="hold"/>
                                        <p:tgtEl>
                                          <p:spTgt spid="12"/>
                                        </p:tgtEl>
                                        <p:attrNameLst>
                                          <p:attrName>ppt_y</p:attrName>
                                        </p:attrNameLst>
                                      </p:cBhvr>
                                      <p:tavLst>
                                        <p:tav tm="0">
                                          <p:val>
                                            <p:strVal val="1+#ppt_h/2"/>
                                          </p:val>
                                        </p:tav>
                                        <p:tav tm="100000">
                                          <p:val>
                                            <p:strVal val="#ppt_y"/>
                                          </p:val>
                                        </p:tav>
                                      </p:tavLst>
                                    </p:anim>
                                  </p:childTnLst>
                                </p:cTn>
                              </p:par>
                              <p:par>
                                <p:cTn id="131" presetID="2" presetClass="entr" presetSubtype="4" fill="hold" nodeType="withEffect">
                                  <p:stCondLst>
                                    <p:cond delay="0"/>
                                  </p:stCondLst>
                                  <p:childTnLst>
                                    <p:set>
                                      <p:cBhvr>
                                        <p:cTn id="132" dur="1" fill="hold">
                                          <p:stCondLst>
                                            <p:cond delay="0"/>
                                          </p:stCondLst>
                                        </p:cTn>
                                        <p:tgtEl>
                                          <p:spTgt spid="11"/>
                                        </p:tgtEl>
                                        <p:attrNameLst>
                                          <p:attrName>style.visibility</p:attrName>
                                        </p:attrNameLst>
                                      </p:cBhvr>
                                      <p:to>
                                        <p:strVal val="visible"/>
                                      </p:to>
                                    </p:set>
                                    <p:anim calcmode="lin" valueType="num">
                                      <p:cBhvr additive="base">
                                        <p:cTn id="133" dur="500" fill="hold"/>
                                        <p:tgtEl>
                                          <p:spTgt spid="11"/>
                                        </p:tgtEl>
                                        <p:attrNameLst>
                                          <p:attrName>ppt_x</p:attrName>
                                        </p:attrNameLst>
                                      </p:cBhvr>
                                      <p:tavLst>
                                        <p:tav tm="0">
                                          <p:val>
                                            <p:strVal val="#ppt_x"/>
                                          </p:val>
                                        </p:tav>
                                        <p:tav tm="100000">
                                          <p:val>
                                            <p:strVal val="#ppt_x"/>
                                          </p:val>
                                        </p:tav>
                                      </p:tavLst>
                                    </p:anim>
                                    <p:anim calcmode="lin" valueType="num">
                                      <p:cBhvr additive="base">
                                        <p:cTn id="134" dur="500" fill="hold"/>
                                        <p:tgtEl>
                                          <p:spTgt spid="11"/>
                                        </p:tgtEl>
                                        <p:attrNameLst>
                                          <p:attrName>ppt_y</p:attrName>
                                        </p:attrNameLst>
                                      </p:cBhvr>
                                      <p:tavLst>
                                        <p:tav tm="0">
                                          <p:val>
                                            <p:strVal val="1+#ppt_h/2"/>
                                          </p:val>
                                        </p:tav>
                                        <p:tav tm="100000">
                                          <p:val>
                                            <p:strVal val="#ppt_y"/>
                                          </p:val>
                                        </p:tav>
                                      </p:tavLst>
                                    </p:anim>
                                  </p:childTnLst>
                                </p:cTn>
                              </p:par>
                              <p:par>
                                <p:cTn id="135" presetID="2" presetClass="entr" presetSubtype="4" fill="hold" grpId="0" nodeType="withEffect">
                                  <p:stCondLst>
                                    <p:cond delay="0"/>
                                  </p:stCondLst>
                                  <p:childTnLst>
                                    <p:set>
                                      <p:cBhvr>
                                        <p:cTn id="136" dur="1" fill="hold">
                                          <p:stCondLst>
                                            <p:cond delay="0"/>
                                          </p:stCondLst>
                                        </p:cTn>
                                        <p:tgtEl>
                                          <p:spTgt spid="6">
                                            <p:txEl>
                                              <p:pRg st="0" end="0"/>
                                            </p:txEl>
                                          </p:spTgt>
                                        </p:tgtEl>
                                        <p:attrNameLst>
                                          <p:attrName>style.visibility</p:attrName>
                                        </p:attrNameLst>
                                      </p:cBhvr>
                                      <p:to>
                                        <p:strVal val="visible"/>
                                      </p:to>
                                    </p:set>
                                    <p:anim calcmode="lin" valueType="num">
                                      <p:cBhvr additive="base">
                                        <p:cTn id="13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138" dur="500" fill="hold"/>
                                        <p:tgtEl>
                                          <p:spTgt spid="6">
                                            <p:txEl>
                                              <p:pRg st="0" end="0"/>
                                            </p:txEl>
                                          </p:spTgt>
                                        </p:tgtEl>
                                        <p:attrNameLst>
                                          <p:attrName>ppt_y</p:attrName>
                                        </p:attrNameLst>
                                      </p:cBhvr>
                                      <p:tavLst>
                                        <p:tav tm="0">
                                          <p:val>
                                            <p:strVal val="1+#ppt_h/2"/>
                                          </p:val>
                                        </p:tav>
                                        <p:tav tm="100000">
                                          <p:val>
                                            <p:strVal val="#ppt_y"/>
                                          </p:val>
                                        </p:tav>
                                      </p:tavLst>
                                    </p:anim>
                                  </p:childTnLst>
                                </p:cTn>
                              </p:par>
                              <p:par>
                                <p:cTn id="139" presetID="2" presetClass="entr" presetSubtype="4" fill="hold" grpId="0" nodeType="withEffect">
                                  <p:stCondLst>
                                    <p:cond delay="0"/>
                                  </p:stCondLst>
                                  <p:childTnLst>
                                    <p:set>
                                      <p:cBhvr>
                                        <p:cTn id="140" dur="1" fill="hold">
                                          <p:stCondLst>
                                            <p:cond delay="0"/>
                                          </p:stCondLst>
                                        </p:cTn>
                                        <p:tgtEl>
                                          <p:spTgt spid="6">
                                            <p:txEl>
                                              <p:pRg st="1" end="1"/>
                                            </p:txEl>
                                          </p:spTgt>
                                        </p:tgtEl>
                                        <p:attrNameLst>
                                          <p:attrName>style.visibility</p:attrName>
                                        </p:attrNameLst>
                                      </p:cBhvr>
                                      <p:to>
                                        <p:strVal val="visible"/>
                                      </p:to>
                                    </p:set>
                                    <p:anim calcmode="lin" valueType="num">
                                      <p:cBhvr additive="base">
                                        <p:cTn id="141"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42" dur="500" fill="hold"/>
                                        <p:tgtEl>
                                          <p:spTgt spid="6">
                                            <p:txEl>
                                              <p:pRg st="1" end="1"/>
                                            </p:txEl>
                                          </p:spTgt>
                                        </p:tgtEl>
                                        <p:attrNameLst>
                                          <p:attrName>ppt_y</p:attrName>
                                        </p:attrNameLst>
                                      </p:cBhvr>
                                      <p:tavLst>
                                        <p:tav tm="0">
                                          <p:val>
                                            <p:strVal val="1+#ppt_h/2"/>
                                          </p:val>
                                        </p:tav>
                                        <p:tav tm="100000">
                                          <p:val>
                                            <p:strVal val="#ppt_y"/>
                                          </p:val>
                                        </p:tav>
                                      </p:tavLst>
                                    </p:anim>
                                  </p:childTnLst>
                                </p:cTn>
                              </p:par>
                              <p:par>
                                <p:cTn id="143" presetID="2" presetClass="entr" presetSubtype="4" fill="hold" grpId="0" nodeType="withEffect">
                                  <p:stCondLst>
                                    <p:cond delay="0"/>
                                  </p:stCondLst>
                                  <p:childTnLst>
                                    <p:set>
                                      <p:cBhvr>
                                        <p:cTn id="144" dur="1" fill="hold">
                                          <p:stCondLst>
                                            <p:cond delay="0"/>
                                          </p:stCondLst>
                                        </p:cTn>
                                        <p:tgtEl>
                                          <p:spTgt spid="6">
                                            <p:txEl>
                                              <p:pRg st="2" end="2"/>
                                            </p:txEl>
                                          </p:spTgt>
                                        </p:tgtEl>
                                        <p:attrNameLst>
                                          <p:attrName>style.visibility</p:attrName>
                                        </p:attrNameLst>
                                      </p:cBhvr>
                                      <p:to>
                                        <p:strVal val="visible"/>
                                      </p:to>
                                    </p:set>
                                    <p:anim calcmode="lin" valueType="num">
                                      <p:cBhvr additive="base">
                                        <p:cTn id="145"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146" dur="500" fill="hold"/>
                                        <p:tgtEl>
                                          <p:spTgt spid="6">
                                            <p:txEl>
                                              <p:pRg st="2" end="2"/>
                                            </p:txEl>
                                          </p:spTgt>
                                        </p:tgtEl>
                                        <p:attrNameLst>
                                          <p:attrName>ppt_y</p:attrName>
                                        </p:attrNameLst>
                                      </p:cBhvr>
                                      <p:tavLst>
                                        <p:tav tm="0">
                                          <p:val>
                                            <p:strVal val="1+#ppt_h/2"/>
                                          </p:val>
                                        </p:tav>
                                        <p:tav tm="100000">
                                          <p:val>
                                            <p:strVal val="#ppt_y"/>
                                          </p:val>
                                        </p:tav>
                                      </p:tavLst>
                                    </p:anim>
                                  </p:childTnLst>
                                </p:cTn>
                              </p:par>
                              <p:par>
                                <p:cTn id="147" presetID="2" presetClass="entr" presetSubtype="4" fill="hold" grpId="0" nodeType="withEffect">
                                  <p:stCondLst>
                                    <p:cond delay="0"/>
                                  </p:stCondLst>
                                  <p:childTnLst>
                                    <p:set>
                                      <p:cBhvr>
                                        <p:cTn id="148" dur="1" fill="hold">
                                          <p:stCondLst>
                                            <p:cond delay="0"/>
                                          </p:stCondLst>
                                        </p:cTn>
                                        <p:tgtEl>
                                          <p:spTgt spid="6">
                                            <p:txEl>
                                              <p:pRg st="3" end="3"/>
                                            </p:txEl>
                                          </p:spTgt>
                                        </p:tgtEl>
                                        <p:attrNameLst>
                                          <p:attrName>style.visibility</p:attrName>
                                        </p:attrNameLst>
                                      </p:cBhvr>
                                      <p:to>
                                        <p:strVal val="visible"/>
                                      </p:to>
                                    </p:set>
                                    <p:anim calcmode="lin" valueType="num">
                                      <p:cBhvr additive="base">
                                        <p:cTn id="149"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150" dur="500" fill="hold"/>
                                        <p:tgtEl>
                                          <p:spTgt spid="6">
                                            <p:txEl>
                                              <p:pRg st="3" end="3"/>
                                            </p:txEl>
                                          </p:spTgt>
                                        </p:tgtEl>
                                        <p:attrNameLst>
                                          <p:attrName>ppt_y</p:attrName>
                                        </p:attrNameLst>
                                      </p:cBhvr>
                                      <p:tavLst>
                                        <p:tav tm="0">
                                          <p:val>
                                            <p:strVal val="1+#ppt_h/2"/>
                                          </p:val>
                                        </p:tav>
                                        <p:tav tm="100000">
                                          <p:val>
                                            <p:strVal val="#ppt_y"/>
                                          </p:val>
                                        </p:tav>
                                      </p:tavLst>
                                    </p:anim>
                                  </p:childTnLst>
                                </p:cTn>
                              </p:par>
                              <p:par>
                                <p:cTn id="151" presetID="2" presetClass="entr" presetSubtype="4" fill="hold" grpId="0" nodeType="withEffect">
                                  <p:stCondLst>
                                    <p:cond delay="0"/>
                                  </p:stCondLst>
                                  <p:childTnLst>
                                    <p:set>
                                      <p:cBhvr>
                                        <p:cTn id="152" dur="1" fill="hold">
                                          <p:stCondLst>
                                            <p:cond delay="0"/>
                                          </p:stCondLst>
                                        </p:cTn>
                                        <p:tgtEl>
                                          <p:spTgt spid="6">
                                            <p:txEl>
                                              <p:pRg st="4" end="4"/>
                                            </p:txEl>
                                          </p:spTgt>
                                        </p:tgtEl>
                                        <p:attrNameLst>
                                          <p:attrName>style.visibility</p:attrName>
                                        </p:attrNameLst>
                                      </p:cBhvr>
                                      <p:to>
                                        <p:strVal val="visible"/>
                                      </p:to>
                                    </p:set>
                                    <p:anim calcmode="lin" valueType="num">
                                      <p:cBhvr additive="base">
                                        <p:cTn id="153"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154" dur="500" fill="hold"/>
                                        <p:tgtEl>
                                          <p:spTgt spid="6">
                                            <p:txEl>
                                              <p:pRg st="4" end="4"/>
                                            </p:txEl>
                                          </p:spTgt>
                                        </p:tgtEl>
                                        <p:attrNameLst>
                                          <p:attrName>ppt_y</p:attrName>
                                        </p:attrNameLst>
                                      </p:cBhvr>
                                      <p:tavLst>
                                        <p:tav tm="0">
                                          <p:val>
                                            <p:strVal val="1+#ppt_h/2"/>
                                          </p:val>
                                        </p:tav>
                                        <p:tav tm="100000">
                                          <p:val>
                                            <p:strVal val="#ppt_y"/>
                                          </p:val>
                                        </p:tav>
                                      </p:tavLst>
                                    </p:anim>
                                  </p:childTnLst>
                                </p:cTn>
                              </p:par>
                              <p:par>
                                <p:cTn id="155" presetID="2" presetClass="entr" presetSubtype="4" fill="hold" grpId="0" nodeType="withEffect">
                                  <p:stCondLst>
                                    <p:cond delay="0"/>
                                  </p:stCondLst>
                                  <p:childTnLst>
                                    <p:set>
                                      <p:cBhvr>
                                        <p:cTn id="156" dur="1" fill="hold">
                                          <p:stCondLst>
                                            <p:cond delay="0"/>
                                          </p:stCondLst>
                                        </p:cTn>
                                        <p:tgtEl>
                                          <p:spTgt spid="6">
                                            <p:txEl>
                                              <p:pRg st="5" end="5"/>
                                            </p:txEl>
                                          </p:spTgt>
                                        </p:tgtEl>
                                        <p:attrNameLst>
                                          <p:attrName>style.visibility</p:attrName>
                                        </p:attrNameLst>
                                      </p:cBhvr>
                                      <p:to>
                                        <p:strVal val="visible"/>
                                      </p:to>
                                    </p:set>
                                    <p:anim calcmode="lin" valueType="num">
                                      <p:cBhvr additive="base">
                                        <p:cTn id="157"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additive="base">
                                        <p:cTn id="158" dur="500" fill="hold"/>
                                        <p:tgtEl>
                                          <p:spTgt spid="6">
                                            <p:txEl>
                                              <p:pRg st="5" end="5"/>
                                            </p:txEl>
                                          </p:spTgt>
                                        </p:tgtEl>
                                        <p:attrNameLst>
                                          <p:attrName>ppt_y</p:attrName>
                                        </p:attrNameLst>
                                      </p:cBhvr>
                                      <p:tavLst>
                                        <p:tav tm="0">
                                          <p:val>
                                            <p:strVal val="1+#ppt_h/2"/>
                                          </p:val>
                                        </p:tav>
                                        <p:tav tm="100000">
                                          <p:val>
                                            <p:strVal val="#ppt_y"/>
                                          </p:val>
                                        </p:tav>
                                      </p:tavLst>
                                    </p:anim>
                                  </p:childTnLst>
                                </p:cTn>
                              </p:par>
                              <p:par>
                                <p:cTn id="159" presetID="2" presetClass="entr" presetSubtype="4" fill="hold" grpId="0" nodeType="withEffect">
                                  <p:stCondLst>
                                    <p:cond delay="0"/>
                                  </p:stCondLst>
                                  <p:childTnLst>
                                    <p:set>
                                      <p:cBhvr>
                                        <p:cTn id="160" dur="1" fill="hold">
                                          <p:stCondLst>
                                            <p:cond delay="0"/>
                                          </p:stCondLst>
                                        </p:cTn>
                                        <p:tgtEl>
                                          <p:spTgt spid="6">
                                            <p:txEl>
                                              <p:pRg st="6" end="6"/>
                                            </p:txEl>
                                          </p:spTgt>
                                        </p:tgtEl>
                                        <p:attrNameLst>
                                          <p:attrName>style.visibility</p:attrName>
                                        </p:attrNameLst>
                                      </p:cBhvr>
                                      <p:to>
                                        <p:strVal val="visible"/>
                                      </p:to>
                                    </p:set>
                                    <p:anim calcmode="lin" valueType="num">
                                      <p:cBhvr additive="base">
                                        <p:cTn id="161" dur="500" fill="hold"/>
                                        <p:tgtEl>
                                          <p:spTgt spid="6">
                                            <p:txEl>
                                              <p:pRg st="6" end="6"/>
                                            </p:txEl>
                                          </p:spTgt>
                                        </p:tgtEl>
                                        <p:attrNameLst>
                                          <p:attrName>ppt_x</p:attrName>
                                        </p:attrNameLst>
                                      </p:cBhvr>
                                      <p:tavLst>
                                        <p:tav tm="0">
                                          <p:val>
                                            <p:strVal val="#ppt_x"/>
                                          </p:val>
                                        </p:tav>
                                        <p:tav tm="100000">
                                          <p:val>
                                            <p:strVal val="#ppt_x"/>
                                          </p:val>
                                        </p:tav>
                                      </p:tavLst>
                                    </p:anim>
                                    <p:anim calcmode="lin" valueType="num">
                                      <p:cBhvr additive="base">
                                        <p:cTn id="162" dur="500" fill="hold"/>
                                        <p:tgtEl>
                                          <p:spTgt spid="6">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163" fill="hold">
                      <p:stCondLst>
                        <p:cond delay="indefinite"/>
                      </p:stCondLst>
                      <p:childTnLst>
                        <p:par>
                          <p:cTn id="164" fill="hold">
                            <p:stCondLst>
                              <p:cond delay="0"/>
                            </p:stCondLst>
                            <p:childTnLst>
                              <p:par>
                                <p:cTn id="165" presetID="2" presetClass="entr" presetSubtype="4" fill="hold" nodeType="clickEffect">
                                  <p:stCondLst>
                                    <p:cond delay="0"/>
                                  </p:stCondLst>
                                  <p:childTnLst>
                                    <p:set>
                                      <p:cBhvr>
                                        <p:cTn id="166" dur="1" fill="hold">
                                          <p:stCondLst>
                                            <p:cond delay="0"/>
                                          </p:stCondLst>
                                        </p:cTn>
                                        <p:tgtEl>
                                          <p:spTgt spid="13"/>
                                        </p:tgtEl>
                                        <p:attrNameLst>
                                          <p:attrName>style.visibility</p:attrName>
                                        </p:attrNameLst>
                                      </p:cBhvr>
                                      <p:to>
                                        <p:strVal val="visible"/>
                                      </p:to>
                                    </p:set>
                                    <p:anim calcmode="lin" valueType="num">
                                      <p:cBhvr additive="base">
                                        <p:cTn id="167" dur="500" fill="hold"/>
                                        <p:tgtEl>
                                          <p:spTgt spid="13"/>
                                        </p:tgtEl>
                                        <p:attrNameLst>
                                          <p:attrName>ppt_x</p:attrName>
                                        </p:attrNameLst>
                                      </p:cBhvr>
                                      <p:tavLst>
                                        <p:tav tm="0">
                                          <p:val>
                                            <p:strVal val="#ppt_x"/>
                                          </p:val>
                                        </p:tav>
                                        <p:tav tm="100000">
                                          <p:val>
                                            <p:strVal val="#ppt_x"/>
                                          </p:val>
                                        </p:tav>
                                      </p:tavLst>
                                    </p:anim>
                                    <p:anim calcmode="lin" valueType="num">
                                      <p:cBhvr additive="base">
                                        <p:cTn id="168" dur="500" fill="hold"/>
                                        <p:tgtEl>
                                          <p:spTgt spid="13"/>
                                        </p:tgtEl>
                                        <p:attrNameLst>
                                          <p:attrName>ppt_y</p:attrName>
                                        </p:attrNameLst>
                                      </p:cBhvr>
                                      <p:tavLst>
                                        <p:tav tm="0">
                                          <p:val>
                                            <p:strVal val="1+#ppt_h/2"/>
                                          </p:val>
                                        </p:tav>
                                        <p:tav tm="100000">
                                          <p:val>
                                            <p:strVal val="#ppt_y"/>
                                          </p:val>
                                        </p:tav>
                                      </p:tavLst>
                                    </p:anim>
                                  </p:childTnLst>
                                </p:cTn>
                              </p:par>
                              <p:par>
                                <p:cTn id="169" presetID="2" presetClass="entr" presetSubtype="4" fill="hold" nodeType="withEffect">
                                  <p:stCondLst>
                                    <p:cond delay="0"/>
                                  </p:stCondLst>
                                  <p:childTnLst>
                                    <p:set>
                                      <p:cBhvr>
                                        <p:cTn id="170" dur="1" fill="hold">
                                          <p:stCondLst>
                                            <p:cond delay="0"/>
                                          </p:stCondLst>
                                        </p:cTn>
                                        <p:tgtEl>
                                          <p:spTgt spid="14"/>
                                        </p:tgtEl>
                                        <p:attrNameLst>
                                          <p:attrName>style.visibility</p:attrName>
                                        </p:attrNameLst>
                                      </p:cBhvr>
                                      <p:to>
                                        <p:strVal val="visible"/>
                                      </p:to>
                                    </p:set>
                                    <p:anim calcmode="lin" valueType="num">
                                      <p:cBhvr additive="base">
                                        <p:cTn id="171" dur="500" fill="hold"/>
                                        <p:tgtEl>
                                          <p:spTgt spid="14"/>
                                        </p:tgtEl>
                                        <p:attrNameLst>
                                          <p:attrName>ppt_x</p:attrName>
                                        </p:attrNameLst>
                                      </p:cBhvr>
                                      <p:tavLst>
                                        <p:tav tm="0">
                                          <p:val>
                                            <p:strVal val="#ppt_x"/>
                                          </p:val>
                                        </p:tav>
                                        <p:tav tm="100000">
                                          <p:val>
                                            <p:strVal val="#ppt_x"/>
                                          </p:val>
                                        </p:tav>
                                      </p:tavLst>
                                    </p:anim>
                                    <p:anim calcmode="lin" valueType="num">
                                      <p:cBhvr additive="base">
                                        <p:cTn id="172" dur="500" fill="hold"/>
                                        <p:tgtEl>
                                          <p:spTgt spid="14"/>
                                        </p:tgtEl>
                                        <p:attrNameLst>
                                          <p:attrName>ppt_y</p:attrName>
                                        </p:attrNameLst>
                                      </p:cBhvr>
                                      <p:tavLst>
                                        <p:tav tm="0">
                                          <p:val>
                                            <p:strVal val="1+#ppt_h/2"/>
                                          </p:val>
                                        </p:tav>
                                        <p:tav tm="100000">
                                          <p:val>
                                            <p:strVal val="#ppt_y"/>
                                          </p:val>
                                        </p:tav>
                                      </p:tavLst>
                                    </p:anim>
                                  </p:childTnLst>
                                </p:cTn>
                              </p:par>
                              <p:par>
                                <p:cTn id="173" presetID="2" presetClass="entr" presetSubtype="4" fill="hold" grpId="0" nodeType="withEffect">
                                  <p:stCondLst>
                                    <p:cond delay="0"/>
                                  </p:stCondLst>
                                  <p:childTnLst>
                                    <p:set>
                                      <p:cBhvr>
                                        <p:cTn id="174" dur="1" fill="hold">
                                          <p:stCondLst>
                                            <p:cond delay="0"/>
                                          </p:stCondLst>
                                        </p:cTn>
                                        <p:tgtEl>
                                          <p:spTgt spid="3">
                                            <p:txEl>
                                              <p:pRg st="0" end="0"/>
                                            </p:txEl>
                                          </p:spTgt>
                                        </p:tgtEl>
                                        <p:attrNameLst>
                                          <p:attrName>style.visibility</p:attrName>
                                        </p:attrNameLst>
                                      </p:cBhvr>
                                      <p:to>
                                        <p:strVal val="visible"/>
                                      </p:to>
                                    </p:set>
                                    <p:anim calcmode="lin" valueType="num">
                                      <p:cBhvr additive="base">
                                        <p:cTn id="175"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76"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77" fill="hold">
                      <p:stCondLst>
                        <p:cond delay="indefinite"/>
                      </p:stCondLst>
                      <p:childTnLst>
                        <p:par>
                          <p:cTn id="178" fill="hold">
                            <p:stCondLst>
                              <p:cond delay="0"/>
                            </p:stCondLst>
                            <p:childTnLst>
                              <p:par>
                                <p:cTn id="179" presetID="2" presetClass="entr" presetSubtype="4" fill="hold" grpId="0" nodeType="clickEffect">
                                  <p:stCondLst>
                                    <p:cond delay="0"/>
                                  </p:stCondLst>
                                  <p:childTnLst>
                                    <p:set>
                                      <p:cBhvr>
                                        <p:cTn id="180" dur="1" fill="hold">
                                          <p:stCondLst>
                                            <p:cond delay="0"/>
                                          </p:stCondLst>
                                        </p:cTn>
                                        <p:tgtEl>
                                          <p:spTgt spid="3">
                                            <p:txEl>
                                              <p:pRg st="1" end="1"/>
                                            </p:txEl>
                                          </p:spTgt>
                                        </p:tgtEl>
                                        <p:attrNameLst>
                                          <p:attrName>style.visibility</p:attrName>
                                        </p:attrNameLst>
                                      </p:cBhvr>
                                      <p:to>
                                        <p:strVal val="visible"/>
                                      </p:to>
                                    </p:set>
                                    <p:anim calcmode="lin" valueType="num">
                                      <p:cBhvr additive="base">
                                        <p:cTn id="18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8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83" fill="hold">
                      <p:stCondLst>
                        <p:cond delay="indefinite"/>
                      </p:stCondLst>
                      <p:childTnLst>
                        <p:par>
                          <p:cTn id="184" fill="hold">
                            <p:stCondLst>
                              <p:cond delay="0"/>
                            </p:stCondLst>
                            <p:childTnLst>
                              <p:par>
                                <p:cTn id="185" presetID="2" presetClass="entr" presetSubtype="4" fill="hold" grpId="0" nodeType="clickEffect">
                                  <p:stCondLst>
                                    <p:cond delay="0"/>
                                  </p:stCondLst>
                                  <p:childTnLst>
                                    <p:set>
                                      <p:cBhvr>
                                        <p:cTn id="186" dur="1" fill="hold">
                                          <p:stCondLst>
                                            <p:cond delay="0"/>
                                          </p:stCondLst>
                                        </p:cTn>
                                        <p:tgtEl>
                                          <p:spTgt spid="3">
                                            <p:txEl>
                                              <p:pRg st="2" end="2"/>
                                            </p:txEl>
                                          </p:spTgt>
                                        </p:tgtEl>
                                        <p:attrNameLst>
                                          <p:attrName>style.visibility</p:attrName>
                                        </p:attrNameLst>
                                      </p:cBhvr>
                                      <p:to>
                                        <p:strVal val="visible"/>
                                      </p:to>
                                    </p:set>
                                    <p:anim calcmode="lin" valueType="num">
                                      <p:cBhvr additive="base">
                                        <p:cTn id="18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uiExpand="1" build="p"/>
      <p:bldP spid="6" grpId="0" uiExpand="1" build="p"/>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lstStyle/>
          <a:p>
            <a:r>
              <a:rPr lang="tr-TR" dirty="0">
                <a:sym typeface="Wingdings" panose="05000000000000000000" pitchFamily="2" charset="2"/>
              </a:rPr>
              <a:t></a:t>
            </a:r>
            <a:r>
              <a:rPr lang="tr-TR" dirty="0"/>
              <a:t>  </a:t>
            </a:r>
            <a:r>
              <a:rPr lang="tr-TR" b="1" dirty="0" err="1">
                <a:latin typeface="Bell MT" panose="02020503060305020303" pitchFamily="18" charset="0"/>
              </a:rPr>
              <a:t>Check</a:t>
            </a:r>
            <a:r>
              <a:rPr lang="tr-TR" b="1" dirty="0">
                <a:latin typeface="Bell MT" panose="02020503060305020303" pitchFamily="18" charset="0"/>
              </a:rPr>
              <a:t> Point</a:t>
            </a:r>
            <a:endParaRPr lang="en-US" b="1" dirty="0">
              <a:latin typeface="Bell MT" panose="02020503060305020303" pitchFamily="18" charset="0"/>
            </a:endParaRPr>
          </a:p>
        </p:txBody>
      </p:sp>
      <p:sp>
        <p:nvSpPr>
          <p:cNvPr id="3" name="Content Placeholder 2"/>
          <p:cNvSpPr>
            <a:spLocks noGrp="1"/>
          </p:cNvSpPr>
          <p:nvPr>
            <p:ph idx="1"/>
          </p:nvPr>
        </p:nvSpPr>
        <p:spPr>
          <a:xfrm>
            <a:off x="5030981" y="1657349"/>
            <a:ext cx="3995999" cy="4741863"/>
          </a:xfrm>
        </p:spPr>
        <p:txBody>
          <a:bodyPr>
            <a:normAutofit/>
          </a:bodyPr>
          <a:lstStyle/>
          <a:p>
            <a:r>
              <a:rPr lang="en-US" sz="2000" dirty="0">
                <a:latin typeface="Calibri" panose="020F0502020204030204" pitchFamily="34" charset="0"/>
                <a:cs typeface="Calibri" panose="020F0502020204030204" pitchFamily="34" charset="0"/>
              </a:rPr>
              <a:t>Simplify the code in lines 27-32 using a conditional operator.</a:t>
            </a:r>
            <a:br>
              <a:rPr lang="tr-TR" sz="2000" dirty="0">
                <a:latin typeface="Calibri" panose="020F0502020204030204" pitchFamily="34" charset="0"/>
                <a:cs typeface="Calibri" panose="020F0502020204030204" pitchFamily="34" charset="0"/>
              </a:rPr>
            </a:br>
            <a:endParaRPr lang="tr-TR" sz="1400" dirty="0">
              <a:latin typeface="Calibri" panose="020F0502020204030204" pitchFamily="34" charset="0"/>
              <a:cs typeface="Calibri" panose="020F0502020204030204" pitchFamily="34" charset="0"/>
            </a:endParaRPr>
          </a:p>
          <a:p>
            <a:pPr marL="0" indent="0">
              <a:buNone/>
            </a:pPr>
            <a:r>
              <a:rPr lang="tr-TR" sz="2000" b="1" dirty="0">
                <a:solidFill>
                  <a:srgbClr val="92D050"/>
                </a:solidFill>
                <a:latin typeface="Calibri" panose="020F0502020204030204" pitchFamily="34" charset="0"/>
                <a:cs typeface="Calibri" panose="020F0502020204030204" pitchFamily="34" charset="0"/>
              </a:rPr>
              <a:t>      &lt;--- ANSWER ---&gt;</a:t>
            </a:r>
          </a:p>
          <a:p>
            <a:r>
              <a:rPr lang="en-US" sz="1400" b="1" dirty="0" err="1">
                <a:solidFill>
                  <a:srgbClr val="0070C0"/>
                </a:solidFill>
                <a:latin typeface="Consolas" panose="020B0609020204030204" pitchFamily="49" charset="0"/>
                <a:cs typeface="Calibri" panose="020F0502020204030204" pitchFamily="34" charset="0"/>
              </a:rPr>
              <a:t>System.out.print</a:t>
            </a:r>
            <a:r>
              <a:rPr lang="en-US" sz="1400" b="1" dirty="0">
                <a:solidFill>
                  <a:srgbClr val="0070C0"/>
                </a:solidFill>
                <a:latin typeface="Consolas" panose="020B0609020204030204" pitchFamily="49" charset="0"/>
                <a:cs typeface="Calibri" panose="020F0502020204030204" pitchFamily="34" charset="0"/>
              </a:rPr>
              <a:t>(count %</a:t>
            </a:r>
            <a:br>
              <a:rPr lang="tr-TR" sz="1400" b="1" dirty="0">
                <a:solidFill>
                  <a:srgbClr val="0070C0"/>
                </a:solidFill>
                <a:latin typeface="Consolas" panose="020B0609020204030204" pitchFamily="49" charset="0"/>
                <a:cs typeface="Calibri" panose="020F0502020204030204" pitchFamily="34" charset="0"/>
              </a:rPr>
            </a:br>
            <a:r>
              <a:rPr lang="tr-TR" sz="1400" b="1" dirty="0">
                <a:solidFill>
                  <a:srgbClr val="0070C0"/>
                </a:solidFill>
                <a:latin typeface="Consolas" panose="020B0609020204030204" pitchFamily="49" charset="0"/>
                <a:cs typeface="Calibri" panose="020F0502020204030204" pitchFamily="34" charset="0"/>
              </a:rPr>
              <a:t>  </a:t>
            </a:r>
            <a:r>
              <a:rPr lang="en-US" sz="1400" b="1" dirty="0">
                <a:solidFill>
                  <a:srgbClr val="0070C0"/>
                </a:solidFill>
                <a:latin typeface="Consolas" panose="020B0609020204030204" pitchFamily="49" charset="0"/>
                <a:cs typeface="Calibri" panose="020F0502020204030204" pitchFamily="34" charset="0"/>
              </a:rPr>
              <a:t>NUMBER_OF_PRIMES_PER_LINE == 0 ?</a:t>
            </a:r>
            <a:br>
              <a:rPr lang="tr-TR" sz="1400" b="1" dirty="0">
                <a:solidFill>
                  <a:srgbClr val="0070C0"/>
                </a:solidFill>
                <a:latin typeface="Consolas" panose="020B0609020204030204" pitchFamily="49" charset="0"/>
                <a:cs typeface="Calibri" panose="020F0502020204030204" pitchFamily="34" charset="0"/>
              </a:rPr>
            </a:br>
            <a:r>
              <a:rPr lang="en-US" sz="1400" b="1" dirty="0">
                <a:solidFill>
                  <a:srgbClr val="0070C0"/>
                </a:solidFill>
                <a:latin typeface="Consolas" panose="020B0609020204030204" pitchFamily="49" charset="0"/>
                <a:cs typeface="Calibri" panose="020F0502020204030204" pitchFamily="34" charset="0"/>
              </a:rPr>
              <a:t>   number + "\n" : number + " ");</a:t>
            </a:r>
            <a:endParaRPr lang="tr-TR" sz="1400" b="1" dirty="0">
              <a:solidFill>
                <a:srgbClr val="0070C0"/>
              </a:solidFill>
              <a:latin typeface="Consolas" panose="020B0609020204030204" pitchFamily="49" charset="0"/>
              <a:cs typeface="Calibri" panose="020F0502020204030204" pitchFamily="34" charset="0"/>
            </a:endParaRPr>
          </a:p>
        </p:txBody>
      </p:sp>
      <p:sp>
        <p:nvSpPr>
          <p:cNvPr id="4" name="Slide Number Placeholder 3"/>
          <p:cNvSpPr>
            <a:spLocks noGrp="1"/>
          </p:cNvSpPr>
          <p:nvPr>
            <p:ph type="sldNum" sz="quarter" idx="11"/>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2B4AF139-9E8A-44AE-81CA-17BD068C2507}" type="slidenum">
              <a:rPr kumimoji="0" lang="en-US"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Arial" panose="020B0604020202020204" pitchFamily="34" charset="0"/>
              </a:rPr>
              <a:pPr marL="0" marR="0" lvl="0" indent="0" algn="r" defTabSz="914400" rtl="0" eaLnBrk="0" fontAlgn="base" latinLnBrk="0" hangingPunct="0">
                <a:lnSpc>
                  <a:spcPct val="100000"/>
                </a:lnSpc>
                <a:spcBef>
                  <a:spcPct val="0"/>
                </a:spcBef>
                <a:spcAft>
                  <a:spcPct val="0"/>
                </a:spcAft>
                <a:buClrTx/>
                <a:buSzTx/>
                <a:buFontTx/>
                <a:buNone/>
                <a:tabLst/>
                <a:defRPr/>
              </a:pPr>
              <a:t>84</a:t>
            </a:fld>
            <a:endPar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5" name="Content Placeholder 2">
            <a:extLst>
              <a:ext uri="{FF2B5EF4-FFF2-40B4-BE49-F238E27FC236}">
                <a16:creationId xmlns:a16="http://schemas.microsoft.com/office/drawing/2014/main" id="{D5C0E018-BB0F-4FD7-BCC9-8FB156F0F2F1}"/>
              </a:ext>
            </a:extLst>
          </p:cNvPr>
          <p:cNvSpPr txBox="1">
            <a:spLocks/>
          </p:cNvSpPr>
          <p:nvPr/>
        </p:nvSpPr>
        <p:spPr bwMode="auto">
          <a:xfrm>
            <a:off x="40209" y="1547155"/>
            <a:ext cx="4910875" cy="4741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noAutofit/>
          </a:bodyPr>
          <a:lstStyle>
            <a:lvl1pPr marL="342900" indent="-342900" algn="l" rtl="0" eaLnBrk="0" fontAlgn="base" hangingPunct="0">
              <a:spcBef>
                <a:spcPct val="20000"/>
              </a:spcBef>
              <a:spcAft>
                <a:spcPct val="0"/>
              </a:spcAft>
              <a:buClr>
                <a:schemeClr val="tx2"/>
              </a:buClr>
              <a:buSzPct val="75000"/>
              <a:buFont typeface="Monotype Sorts"/>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900" b="1" noProof="1">
                <a:latin typeface="Consolas" panose="020B0609020204030204" pitchFamily="49" charset="0"/>
                <a:cs typeface="Calibri" panose="020F0502020204030204" pitchFamily="34" charset="0"/>
              </a:rPr>
              <a:t> 1 public class PrimeNumber {</a:t>
            </a:r>
          </a:p>
          <a:p>
            <a:pPr marL="0" indent="0">
              <a:buNone/>
            </a:pPr>
            <a:r>
              <a:rPr lang="en-US" sz="900" b="1" noProof="1">
                <a:latin typeface="Consolas" panose="020B0609020204030204" pitchFamily="49" charset="0"/>
                <a:cs typeface="Calibri" panose="020F0502020204030204" pitchFamily="34" charset="0"/>
              </a:rPr>
              <a:t> 2   public static void main(String[] args) {</a:t>
            </a:r>
          </a:p>
          <a:p>
            <a:pPr marL="0" indent="0">
              <a:buNone/>
            </a:pPr>
            <a:r>
              <a:rPr lang="en-US" sz="900" b="1" noProof="1">
                <a:latin typeface="Consolas" panose="020B0609020204030204" pitchFamily="49" charset="0"/>
                <a:cs typeface="Calibri" panose="020F0502020204030204" pitchFamily="34" charset="0"/>
              </a:rPr>
              <a:t> 3     final int NUMBER_OF_PRIMES = 50; // Number of primes to display</a:t>
            </a:r>
          </a:p>
          <a:p>
            <a:pPr marL="0" indent="0">
              <a:buNone/>
            </a:pPr>
            <a:r>
              <a:rPr lang="en-US" sz="900" b="1" noProof="1">
                <a:latin typeface="Consolas" panose="020B0609020204030204" pitchFamily="49" charset="0"/>
                <a:cs typeface="Calibri" panose="020F0502020204030204" pitchFamily="34" charset="0"/>
              </a:rPr>
              <a:t> 4     final int NUMBER_OF_PRIMES_PER_LINE = 10; // Display 10 per line</a:t>
            </a:r>
          </a:p>
          <a:p>
            <a:pPr marL="0" indent="0">
              <a:buNone/>
            </a:pPr>
            <a:r>
              <a:rPr lang="en-US" sz="900" b="1" noProof="1">
                <a:latin typeface="Consolas" panose="020B0609020204030204" pitchFamily="49" charset="0"/>
                <a:cs typeface="Calibri" panose="020F0502020204030204" pitchFamily="34" charset="0"/>
              </a:rPr>
              <a:t> 5     int count = 0; // Count the number of prime numbers</a:t>
            </a:r>
          </a:p>
          <a:p>
            <a:pPr marL="0" indent="0">
              <a:buNone/>
            </a:pPr>
            <a:r>
              <a:rPr lang="en-US" sz="900" b="1" noProof="1">
                <a:latin typeface="Consolas" panose="020B0609020204030204" pitchFamily="49" charset="0"/>
                <a:cs typeface="Calibri" panose="020F0502020204030204" pitchFamily="34" charset="0"/>
              </a:rPr>
              <a:t> 6     int number = 2; // A number to be tested for primeness</a:t>
            </a:r>
          </a:p>
          <a:p>
            <a:pPr marL="0" indent="0">
              <a:buNone/>
            </a:pPr>
            <a:r>
              <a:rPr lang="en-US" sz="900" b="1" noProof="1">
                <a:latin typeface="Consolas" panose="020B0609020204030204" pitchFamily="49" charset="0"/>
                <a:cs typeface="Calibri" panose="020F0502020204030204" pitchFamily="34" charset="0"/>
              </a:rPr>
              <a:t> 7</a:t>
            </a:r>
          </a:p>
          <a:p>
            <a:pPr marL="0" indent="0">
              <a:buNone/>
            </a:pPr>
            <a:r>
              <a:rPr lang="en-US" sz="900" b="1" noProof="1">
                <a:latin typeface="Consolas" panose="020B0609020204030204" pitchFamily="49" charset="0"/>
                <a:cs typeface="Calibri" panose="020F0502020204030204" pitchFamily="34" charset="0"/>
              </a:rPr>
              <a:t> 8     System.out.println("The first 50 prime numbers are \n");</a:t>
            </a:r>
          </a:p>
          <a:p>
            <a:pPr marL="0" indent="0">
              <a:buNone/>
            </a:pPr>
            <a:r>
              <a:rPr lang="en-US" sz="900" b="1" noProof="1">
                <a:latin typeface="Consolas" panose="020B0609020204030204" pitchFamily="49" charset="0"/>
                <a:cs typeface="Calibri" panose="020F0502020204030204" pitchFamily="34" charset="0"/>
              </a:rPr>
              <a:t> 9</a:t>
            </a:r>
          </a:p>
          <a:p>
            <a:pPr marL="0" indent="0">
              <a:buNone/>
            </a:pPr>
            <a:r>
              <a:rPr lang="en-US" sz="900" b="1" noProof="1">
                <a:latin typeface="Consolas" panose="020B0609020204030204" pitchFamily="49" charset="0"/>
                <a:cs typeface="Calibri" panose="020F0502020204030204" pitchFamily="34" charset="0"/>
              </a:rPr>
              <a:t>10     // Repeatedly find prime numbers</a:t>
            </a:r>
          </a:p>
          <a:p>
            <a:pPr marL="0" indent="0">
              <a:buNone/>
            </a:pPr>
            <a:r>
              <a:rPr lang="en-US" sz="900" b="1" noProof="1">
                <a:latin typeface="Consolas" panose="020B0609020204030204" pitchFamily="49" charset="0"/>
                <a:cs typeface="Calibri" panose="020F0502020204030204" pitchFamily="34" charset="0"/>
              </a:rPr>
              <a:t>11     while (count &lt; NUMBER_OF_PRIMES) {</a:t>
            </a:r>
          </a:p>
          <a:p>
            <a:pPr marL="0" indent="0">
              <a:buNone/>
            </a:pPr>
            <a:r>
              <a:rPr lang="en-US" sz="900" b="1" noProof="1">
                <a:latin typeface="Consolas" panose="020B0609020204030204" pitchFamily="49" charset="0"/>
                <a:cs typeface="Calibri" panose="020F0502020204030204" pitchFamily="34" charset="0"/>
              </a:rPr>
              <a:t>12       // Assume the number is prime</a:t>
            </a:r>
          </a:p>
          <a:p>
            <a:pPr marL="0" indent="0">
              <a:buNone/>
            </a:pPr>
            <a:r>
              <a:rPr lang="en-US" sz="900" b="1" noProof="1">
                <a:latin typeface="Consolas" panose="020B0609020204030204" pitchFamily="49" charset="0"/>
                <a:cs typeface="Calibri" panose="020F0502020204030204" pitchFamily="34" charset="0"/>
              </a:rPr>
              <a:t>13       boolean isPrime = true; // Is the current number prime?</a:t>
            </a:r>
          </a:p>
          <a:p>
            <a:pPr marL="0" indent="0">
              <a:buNone/>
            </a:pPr>
            <a:r>
              <a:rPr lang="en-US" sz="900" b="1" noProof="1">
                <a:latin typeface="Consolas" panose="020B0609020204030204" pitchFamily="49" charset="0"/>
                <a:cs typeface="Calibri" panose="020F0502020204030204" pitchFamily="34" charset="0"/>
              </a:rPr>
              <a:t>14</a:t>
            </a:r>
          </a:p>
          <a:p>
            <a:pPr marL="0" indent="0">
              <a:buNone/>
            </a:pPr>
            <a:r>
              <a:rPr lang="en-US" sz="900" b="1" noProof="1">
                <a:latin typeface="Consolas" panose="020B0609020204030204" pitchFamily="49" charset="0"/>
                <a:cs typeface="Calibri" panose="020F0502020204030204" pitchFamily="34" charset="0"/>
              </a:rPr>
              <a:t>15       // Test whether number is prime</a:t>
            </a:r>
          </a:p>
          <a:p>
            <a:pPr marL="0" indent="0">
              <a:buNone/>
            </a:pPr>
            <a:r>
              <a:rPr lang="en-US" sz="900" b="1" noProof="1">
                <a:latin typeface="Consolas" panose="020B0609020204030204" pitchFamily="49" charset="0"/>
                <a:cs typeface="Calibri" panose="020F0502020204030204" pitchFamily="34" charset="0"/>
              </a:rPr>
              <a:t>16       for (int divisor = 2; divisor &lt;= number / 2; divisor++) {</a:t>
            </a:r>
          </a:p>
          <a:p>
            <a:pPr marL="0" indent="0">
              <a:buNone/>
            </a:pPr>
            <a:r>
              <a:rPr lang="en-US" sz="900" b="1" noProof="1">
                <a:latin typeface="Consolas" panose="020B0609020204030204" pitchFamily="49" charset="0"/>
                <a:cs typeface="Calibri" panose="020F0502020204030204" pitchFamily="34" charset="0"/>
              </a:rPr>
              <a:t>17         if (number % divisor == 0) { // If true, number is not prime</a:t>
            </a:r>
          </a:p>
          <a:p>
            <a:pPr marL="0" indent="0">
              <a:buNone/>
            </a:pPr>
            <a:r>
              <a:rPr lang="en-US" sz="900" b="1" noProof="1">
                <a:latin typeface="Consolas" panose="020B0609020204030204" pitchFamily="49" charset="0"/>
                <a:cs typeface="Calibri" panose="020F0502020204030204" pitchFamily="34" charset="0"/>
              </a:rPr>
              <a:t>18           isPrime = false; // Set isPrime to false</a:t>
            </a:r>
          </a:p>
          <a:p>
            <a:pPr marL="0" indent="0">
              <a:buNone/>
            </a:pPr>
            <a:r>
              <a:rPr lang="en-US" sz="900" b="1" noProof="1">
                <a:latin typeface="Consolas" panose="020B0609020204030204" pitchFamily="49" charset="0"/>
                <a:cs typeface="Calibri" panose="020F0502020204030204" pitchFamily="34" charset="0"/>
              </a:rPr>
              <a:t>19             break; // Exit the for loop</a:t>
            </a:r>
          </a:p>
          <a:p>
            <a:pPr marL="0" indent="0">
              <a:buNone/>
            </a:pPr>
            <a:r>
              <a:rPr lang="en-US" sz="900" b="1" noProof="1">
                <a:latin typeface="Consolas" panose="020B0609020204030204" pitchFamily="49" charset="0"/>
                <a:cs typeface="Calibri" panose="020F0502020204030204" pitchFamily="34" charset="0"/>
              </a:rPr>
              <a:t>20         }</a:t>
            </a:r>
          </a:p>
          <a:p>
            <a:pPr marL="0" indent="0">
              <a:buNone/>
            </a:pPr>
            <a:r>
              <a:rPr lang="en-US" sz="900" b="1" noProof="1">
                <a:latin typeface="Consolas" panose="020B0609020204030204" pitchFamily="49" charset="0"/>
                <a:cs typeface="Calibri" panose="020F0502020204030204" pitchFamily="34" charset="0"/>
              </a:rPr>
              <a:t>21       }</a:t>
            </a:r>
          </a:p>
          <a:p>
            <a:pPr marL="0" indent="0">
              <a:buNone/>
            </a:pPr>
            <a:r>
              <a:rPr lang="en-US" sz="900" b="1" noProof="1">
                <a:latin typeface="Consolas" panose="020B0609020204030204" pitchFamily="49" charset="0"/>
                <a:cs typeface="Calibri" panose="020F0502020204030204" pitchFamily="34" charset="0"/>
              </a:rPr>
              <a:t>22</a:t>
            </a:r>
          </a:p>
          <a:p>
            <a:pPr marL="0" indent="0">
              <a:buNone/>
            </a:pPr>
            <a:r>
              <a:rPr lang="en-US" sz="900" b="1" noProof="1">
                <a:latin typeface="Consolas" panose="020B0609020204030204" pitchFamily="49" charset="0"/>
                <a:cs typeface="Calibri" panose="020F0502020204030204" pitchFamily="34" charset="0"/>
              </a:rPr>
              <a:t>23       // Display the prime number and increase the count</a:t>
            </a:r>
          </a:p>
          <a:p>
            <a:pPr marL="0" indent="0">
              <a:buNone/>
            </a:pPr>
            <a:r>
              <a:rPr lang="en-US" sz="900" b="1" noProof="1">
                <a:latin typeface="Consolas" panose="020B0609020204030204" pitchFamily="49" charset="0"/>
                <a:cs typeface="Calibri" panose="020F0502020204030204" pitchFamily="34" charset="0"/>
              </a:rPr>
              <a:t>24       if (isPrime) {</a:t>
            </a:r>
          </a:p>
          <a:p>
            <a:pPr marL="0" indent="0">
              <a:buNone/>
            </a:pPr>
            <a:r>
              <a:rPr lang="en-US" sz="900" b="1" noProof="1">
                <a:latin typeface="Consolas" panose="020B0609020204030204" pitchFamily="49" charset="0"/>
                <a:cs typeface="Calibri" panose="020F0502020204030204" pitchFamily="34" charset="0"/>
              </a:rPr>
              <a:t>25         count++; // Increase the count</a:t>
            </a:r>
          </a:p>
          <a:p>
            <a:pPr marL="0" indent="0">
              <a:buNone/>
            </a:pPr>
            <a:r>
              <a:rPr lang="en-US" sz="900" b="1" noProof="1">
                <a:latin typeface="Consolas" panose="020B0609020204030204" pitchFamily="49" charset="0"/>
                <a:cs typeface="Calibri" panose="020F0502020204030204" pitchFamily="34" charset="0"/>
              </a:rPr>
              <a:t>26</a:t>
            </a:r>
          </a:p>
        </p:txBody>
      </p:sp>
      <p:sp>
        <p:nvSpPr>
          <p:cNvPr id="6" name="Content Placeholder 2">
            <a:extLst>
              <a:ext uri="{FF2B5EF4-FFF2-40B4-BE49-F238E27FC236}">
                <a16:creationId xmlns:a16="http://schemas.microsoft.com/office/drawing/2014/main" id="{5B4B9D5F-CBA9-4866-A584-5C680179EA02}"/>
              </a:ext>
            </a:extLst>
          </p:cNvPr>
          <p:cNvSpPr txBox="1">
            <a:spLocks/>
          </p:cNvSpPr>
          <p:nvPr/>
        </p:nvSpPr>
        <p:spPr bwMode="auto">
          <a:xfrm>
            <a:off x="4690294" y="4081885"/>
            <a:ext cx="4731093" cy="14593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noAutofit/>
          </a:bodyPr>
          <a:lstStyle>
            <a:lvl1pPr marL="342900" indent="-342900" algn="l" rtl="0" eaLnBrk="0" fontAlgn="base" hangingPunct="0">
              <a:spcBef>
                <a:spcPct val="20000"/>
              </a:spcBef>
              <a:spcAft>
                <a:spcPct val="0"/>
              </a:spcAft>
              <a:buClr>
                <a:schemeClr val="tx2"/>
              </a:buClr>
              <a:buSzPct val="75000"/>
              <a:buFont typeface="Monotype Sorts"/>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900" b="1" noProof="1">
                <a:latin typeface="Consolas" panose="020B0609020204030204" pitchFamily="49" charset="0"/>
                <a:cs typeface="Calibri" panose="020F0502020204030204" pitchFamily="34" charset="0"/>
              </a:rPr>
              <a:t>27         if (count % NUMBER_OF_PRIMES_PER_LINE == 0) {</a:t>
            </a:r>
          </a:p>
          <a:p>
            <a:pPr marL="0" indent="0">
              <a:buNone/>
            </a:pPr>
            <a:r>
              <a:rPr lang="en-US" sz="900" b="1" noProof="1">
                <a:latin typeface="Consolas" panose="020B0609020204030204" pitchFamily="49" charset="0"/>
                <a:cs typeface="Calibri" panose="020F0502020204030204" pitchFamily="34" charset="0"/>
              </a:rPr>
              <a:t>28           // Display the number and advance to the new line</a:t>
            </a:r>
          </a:p>
          <a:p>
            <a:pPr marL="0" indent="0">
              <a:buNone/>
            </a:pPr>
            <a:r>
              <a:rPr lang="en-US" sz="900" b="1" noProof="1">
                <a:latin typeface="Consolas" panose="020B0609020204030204" pitchFamily="49" charset="0"/>
                <a:cs typeface="Calibri" panose="020F0502020204030204" pitchFamily="34" charset="0"/>
              </a:rPr>
              <a:t>29           System.out.println(number);</a:t>
            </a:r>
          </a:p>
          <a:p>
            <a:pPr marL="0" indent="0">
              <a:buNone/>
            </a:pPr>
            <a:r>
              <a:rPr lang="en-US" sz="900" b="1" noProof="1">
                <a:latin typeface="Consolas" panose="020B0609020204030204" pitchFamily="49" charset="0"/>
                <a:cs typeface="Calibri" panose="020F0502020204030204" pitchFamily="34" charset="0"/>
              </a:rPr>
              <a:t>30         }</a:t>
            </a:r>
          </a:p>
          <a:p>
            <a:pPr marL="0" indent="0">
              <a:buNone/>
            </a:pPr>
            <a:r>
              <a:rPr lang="en-US" sz="900" b="1" noProof="1">
                <a:latin typeface="Consolas" panose="020B0609020204030204" pitchFamily="49" charset="0"/>
                <a:cs typeface="Calibri" panose="020F0502020204030204" pitchFamily="34" charset="0"/>
              </a:rPr>
              <a:t>31         else</a:t>
            </a:r>
          </a:p>
          <a:p>
            <a:pPr marL="0" indent="0">
              <a:buNone/>
            </a:pPr>
            <a:r>
              <a:rPr lang="en-US" sz="900" b="1" noProof="1">
                <a:latin typeface="Consolas" panose="020B0609020204030204" pitchFamily="49" charset="0"/>
                <a:cs typeface="Calibri" panose="020F0502020204030204" pitchFamily="34" charset="0"/>
              </a:rPr>
              <a:t>32           System.out.print(number + " ");</a:t>
            </a:r>
          </a:p>
          <a:p>
            <a:pPr marL="0" indent="0">
              <a:buNone/>
            </a:pPr>
            <a:r>
              <a:rPr lang="en-US" sz="900" b="1" noProof="1">
                <a:latin typeface="Consolas" panose="020B0609020204030204" pitchFamily="49" charset="0"/>
                <a:cs typeface="Calibri" panose="020F0502020204030204" pitchFamily="34" charset="0"/>
              </a:rPr>
              <a:t>33         }</a:t>
            </a:r>
          </a:p>
          <a:p>
            <a:pPr marL="0" indent="0">
              <a:buNone/>
            </a:pPr>
            <a:r>
              <a:rPr lang="en-US" sz="900" b="1" noProof="1">
                <a:latin typeface="Consolas" panose="020B0609020204030204" pitchFamily="49" charset="0"/>
                <a:cs typeface="Calibri" panose="020F0502020204030204" pitchFamily="34" charset="0"/>
              </a:rPr>
              <a:t>34</a:t>
            </a:r>
          </a:p>
          <a:p>
            <a:pPr marL="0" indent="0">
              <a:buNone/>
            </a:pPr>
            <a:r>
              <a:rPr lang="en-US" sz="900" b="1" noProof="1">
                <a:latin typeface="Consolas" panose="020B0609020204030204" pitchFamily="49" charset="0"/>
                <a:cs typeface="Calibri" panose="020F0502020204030204" pitchFamily="34" charset="0"/>
              </a:rPr>
              <a:t>35         // Check if the next number is prime</a:t>
            </a:r>
          </a:p>
          <a:p>
            <a:pPr marL="0" indent="0">
              <a:buNone/>
            </a:pPr>
            <a:r>
              <a:rPr lang="en-US" sz="900" b="1" noProof="1">
                <a:latin typeface="Consolas" panose="020B0609020204030204" pitchFamily="49" charset="0"/>
                <a:cs typeface="Calibri" panose="020F0502020204030204" pitchFamily="34" charset="0"/>
              </a:rPr>
              <a:t>36         number++;</a:t>
            </a:r>
          </a:p>
          <a:p>
            <a:pPr marL="0" indent="0">
              <a:buNone/>
            </a:pPr>
            <a:r>
              <a:rPr lang="en-US" sz="900" b="1" noProof="1">
                <a:latin typeface="Consolas" panose="020B0609020204030204" pitchFamily="49" charset="0"/>
                <a:cs typeface="Calibri" panose="020F0502020204030204" pitchFamily="34" charset="0"/>
              </a:rPr>
              <a:t>37       }</a:t>
            </a:r>
          </a:p>
          <a:p>
            <a:pPr marL="0" indent="0">
              <a:buNone/>
            </a:pPr>
            <a:r>
              <a:rPr lang="en-US" sz="900" b="1" noProof="1">
                <a:latin typeface="Consolas" panose="020B0609020204030204" pitchFamily="49" charset="0"/>
                <a:cs typeface="Calibri" panose="020F0502020204030204" pitchFamily="34" charset="0"/>
              </a:rPr>
              <a:t>38     }</a:t>
            </a:r>
          </a:p>
          <a:p>
            <a:pPr marL="0" indent="0">
              <a:buNone/>
            </a:pPr>
            <a:r>
              <a:rPr lang="en-US" sz="900" b="1" noProof="1">
                <a:latin typeface="Consolas" panose="020B0609020204030204" pitchFamily="49" charset="0"/>
                <a:cs typeface="Calibri" panose="020F0502020204030204" pitchFamily="34" charset="0"/>
              </a:rPr>
              <a:t>39   }</a:t>
            </a:r>
          </a:p>
          <a:p>
            <a:pPr marL="0" indent="0">
              <a:buNone/>
            </a:pPr>
            <a:r>
              <a:rPr lang="en-US" sz="900" b="1" noProof="1">
                <a:latin typeface="Consolas" panose="020B0609020204030204" pitchFamily="49" charset="0"/>
                <a:cs typeface="Calibri" panose="020F0502020204030204" pitchFamily="34" charset="0"/>
              </a:rPr>
              <a:t>40 }</a:t>
            </a:r>
          </a:p>
        </p:txBody>
      </p:sp>
      <p:cxnSp>
        <p:nvCxnSpPr>
          <p:cNvPr id="8" name="Straight Connector 7">
            <a:extLst>
              <a:ext uri="{FF2B5EF4-FFF2-40B4-BE49-F238E27FC236}">
                <a16:creationId xmlns:a16="http://schemas.microsoft.com/office/drawing/2014/main" id="{2E867801-9902-4699-B8B1-C8DD2F83655A}"/>
              </a:ext>
            </a:extLst>
          </p:cNvPr>
          <p:cNvCxnSpPr/>
          <p:nvPr/>
        </p:nvCxnSpPr>
        <p:spPr bwMode="auto">
          <a:xfrm>
            <a:off x="50224" y="1547155"/>
            <a:ext cx="0" cy="4392000"/>
          </a:xfrm>
          <a:prstGeom prst="line">
            <a:avLst/>
          </a:prstGeom>
          <a:ln>
            <a:solidFill>
              <a:srgbClr val="92D050"/>
            </a:solidFill>
            <a:headEnd type="none" w="sm" len="sm"/>
            <a:tailEnd type="none" w="sm" len="sm"/>
          </a:ln>
        </p:spPr>
        <p:style>
          <a:lnRef idx="3">
            <a:schemeClr val="dk1"/>
          </a:lnRef>
          <a:fillRef idx="0">
            <a:schemeClr val="dk1"/>
          </a:fillRef>
          <a:effectRef idx="2">
            <a:schemeClr val="dk1"/>
          </a:effectRef>
          <a:fontRef idx="minor">
            <a:schemeClr val="tx1"/>
          </a:fontRef>
        </p:style>
      </p:cxnSp>
      <p:cxnSp>
        <p:nvCxnSpPr>
          <p:cNvPr id="10" name="Straight Connector 9">
            <a:extLst>
              <a:ext uri="{FF2B5EF4-FFF2-40B4-BE49-F238E27FC236}">
                <a16:creationId xmlns:a16="http://schemas.microsoft.com/office/drawing/2014/main" id="{1D35899D-4D53-45B3-8D81-C837845365B5}"/>
              </a:ext>
            </a:extLst>
          </p:cNvPr>
          <p:cNvCxnSpPr>
            <a:cxnSpLocks/>
          </p:cNvCxnSpPr>
          <p:nvPr/>
        </p:nvCxnSpPr>
        <p:spPr bwMode="auto">
          <a:xfrm rot="16200000">
            <a:off x="2380210" y="-792844"/>
            <a:ext cx="0" cy="4680000"/>
          </a:xfrm>
          <a:prstGeom prst="line">
            <a:avLst/>
          </a:prstGeom>
          <a:ln>
            <a:solidFill>
              <a:srgbClr val="92D050"/>
            </a:solidFill>
            <a:headEnd type="none" w="sm" len="sm"/>
            <a:tailEnd type="none" w="sm" len="sm"/>
          </a:ln>
        </p:spPr>
        <p:style>
          <a:lnRef idx="3">
            <a:schemeClr val="dk1"/>
          </a:lnRef>
          <a:fillRef idx="0">
            <a:schemeClr val="dk1"/>
          </a:fillRef>
          <a:effectRef idx="2">
            <a:schemeClr val="dk1"/>
          </a:effectRef>
          <a:fontRef idx="minor">
            <a:schemeClr val="tx1"/>
          </a:fontRef>
        </p:style>
      </p:cxnSp>
      <p:cxnSp>
        <p:nvCxnSpPr>
          <p:cNvPr id="11" name="Straight Connector 10">
            <a:extLst>
              <a:ext uri="{FF2B5EF4-FFF2-40B4-BE49-F238E27FC236}">
                <a16:creationId xmlns:a16="http://schemas.microsoft.com/office/drawing/2014/main" id="{4F85B998-2C8C-415D-8BD6-0FB66FE48EFD}"/>
              </a:ext>
            </a:extLst>
          </p:cNvPr>
          <p:cNvCxnSpPr/>
          <p:nvPr/>
        </p:nvCxnSpPr>
        <p:spPr bwMode="auto">
          <a:xfrm>
            <a:off x="4700309" y="4043480"/>
            <a:ext cx="0" cy="2340000"/>
          </a:xfrm>
          <a:prstGeom prst="line">
            <a:avLst/>
          </a:prstGeom>
          <a:ln>
            <a:solidFill>
              <a:srgbClr val="92D050"/>
            </a:solidFill>
            <a:headEnd type="none" w="sm" len="sm"/>
            <a:tailEnd type="none" w="sm" len="sm"/>
          </a:ln>
        </p:spPr>
        <p:style>
          <a:lnRef idx="3">
            <a:schemeClr val="dk1"/>
          </a:lnRef>
          <a:fillRef idx="0">
            <a:schemeClr val="dk1"/>
          </a:fillRef>
          <a:effectRef idx="2">
            <a:schemeClr val="dk1"/>
          </a:effectRef>
          <a:fontRef idx="minor">
            <a:schemeClr val="tx1"/>
          </a:fontRef>
        </p:style>
      </p:cxnSp>
      <p:cxnSp>
        <p:nvCxnSpPr>
          <p:cNvPr id="12" name="Straight Connector 11">
            <a:extLst>
              <a:ext uri="{FF2B5EF4-FFF2-40B4-BE49-F238E27FC236}">
                <a16:creationId xmlns:a16="http://schemas.microsoft.com/office/drawing/2014/main" id="{B426F179-5AC5-4336-BDFC-2D926280D818}"/>
              </a:ext>
            </a:extLst>
          </p:cNvPr>
          <p:cNvCxnSpPr>
            <a:cxnSpLocks/>
          </p:cNvCxnSpPr>
          <p:nvPr/>
        </p:nvCxnSpPr>
        <p:spPr bwMode="auto">
          <a:xfrm rot="16200000">
            <a:off x="6832295" y="1901481"/>
            <a:ext cx="0" cy="4284000"/>
          </a:xfrm>
          <a:prstGeom prst="line">
            <a:avLst/>
          </a:prstGeom>
          <a:ln>
            <a:solidFill>
              <a:srgbClr val="92D050"/>
            </a:solidFill>
            <a:headEnd type="none" w="sm" len="sm"/>
            <a:tailEnd type="none" w="sm" len="sm"/>
          </a:ln>
        </p:spPr>
        <p:style>
          <a:lnRef idx="3">
            <a:schemeClr val="dk1"/>
          </a:lnRef>
          <a:fillRef idx="0">
            <a:schemeClr val="dk1"/>
          </a:fillRef>
          <a:effectRef idx="2">
            <a:schemeClr val="dk1"/>
          </a:effectRef>
          <a:fontRef idx="minor">
            <a:schemeClr val="tx1"/>
          </a:fontRef>
        </p:style>
      </p:cxnSp>
      <p:cxnSp>
        <p:nvCxnSpPr>
          <p:cNvPr id="13" name="Straight Connector 12">
            <a:extLst>
              <a:ext uri="{FF2B5EF4-FFF2-40B4-BE49-F238E27FC236}">
                <a16:creationId xmlns:a16="http://schemas.microsoft.com/office/drawing/2014/main" id="{D8225785-CDB1-4C31-AD59-E27457B4A1C2}"/>
              </a:ext>
            </a:extLst>
          </p:cNvPr>
          <p:cNvCxnSpPr/>
          <p:nvPr/>
        </p:nvCxnSpPr>
        <p:spPr bwMode="auto">
          <a:xfrm>
            <a:off x="4925779" y="1547155"/>
            <a:ext cx="0" cy="2484000"/>
          </a:xfrm>
          <a:prstGeom prst="line">
            <a:avLst/>
          </a:prstGeom>
          <a:ln>
            <a:solidFill>
              <a:srgbClr val="92D050"/>
            </a:solidFill>
            <a:headEnd type="none" w="sm" len="sm"/>
            <a:tailEnd type="none" w="sm" len="sm"/>
          </a:ln>
        </p:spPr>
        <p:style>
          <a:lnRef idx="3">
            <a:schemeClr val="dk1"/>
          </a:lnRef>
          <a:fillRef idx="0">
            <a:schemeClr val="dk1"/>
          </a:fillRef>
          <a:effectRef idx="2">
            <a:schemeClr val="dk1"/>
          </a:effectRef>
          <a:fontRef idx="minor">
            <a:schemeClr val="tx1"/>
          </a:fontRef>
        </p:style>
      </p:cxnSp>
      <p:cxnSp>
        <p:nvCxnSpPr>
          <p:cNvPr id="14" name="Straight Connector 13">
            <a:extLst>
              <a:ext uri="{FF2B5EF4-FFF2-40B4-BE49-F238E27FC236}">
                <a16:creationId xmlns:a16="http://schemas.microsoft.com/office/drawing/2014/main" id="{159C1070-9D01-4486-B194-FEE1C622CC9A}"/>
              </a:ext>
            </a:extLst>
          </p:cNvPr>
          <p:cNvCxnSpPr>
            <a:cxnSpLocks/>
          </p:cNvCxnSpPr>
          <p:nvPr/>
        </p:nvCxnSpPr>
        <p:spPr bwMode="auto">
          <a:xfrm rot="16200000">
            <a:off x="6913765" y="-450844"/>
            <a:ext cx="0" cy="3996000"/>
          </a:xfrm>
          <a:prstGeom prst="line">
            <a:avLst/>
          </a:prstGeom>
          <a:ln>
            <a:solidFill>
              <a:srgbClr val="92D050"/>
            </a:solidFill>
            <a:headEnd type="none" w="sm" len="sm"/>
            <a:tailEnd type="none" w="sm" len="sm"/>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239015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anim calcmode="lin" valueType="num">
                                      <p:cBhvr additive="base">
                                        <p:cTn id="15"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5">
                                            <p:txEl>
                                              <p:pRg st="0" end="0"/>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5">
                                            <p:txEl>
                                              <p:pRg st="1" end="1"/>
                                            </p:txEl>
                                          </p:spTgt>
                                        </p:tgtEl>
                                        <p:attrNameLst>
                                          <p:attrName>style.visibility</p:attrName>
                                        </p:attrNameLst>
                                      </p:cBhvr>
                                      <p:to>
                                        <p:strVal val="visible"/>
                                      </p:to>
                                    </p:set>
                                    <p:anim calcmode="lin" valueType="num">
                                      <p:cBhvr additive="base">
                                        <p:cTn id="19"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1" end="1"/>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5">
                                            <p:txEl>
                                              <p:pRg st="2" end="2"/>
                                            </p:txEl>
                                          </p:spTgt>
                                        </p:tgtEl>
                                        <p:attrNameLst>
                                          <p:attrName>style.visibility</p:attrName>
                                        </p:attrNameLst>
                                      </p:cBhvr>
                                      <p:to>
                                        <p:strVal val="visible"/>
                                      </p:to>
                                    </p:set>
                                    <p:anim calcmode="lin" valueType="num">
                                      <p:cBhvr additive="base">
                                        <p:cTn id="23"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5">
                                            <p:txEl>
                                              <p:pRg st="2" end="2"/>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5">
                                            <p:txEl>
                                              <p:pRg st="3" end="3"/>
                                            </p:txEl>
                                          </p:spTgt>
                                        </p:tgtEl>
                                        <p:attrNameLst>
                                          <p:attrName>style.visibility</p:attrName>
                                        </p:attrNameLst>
                                      </p:cBhvr>
                                      <p:to>
                                        <p:strVal val="visible"/>
                                      </p:to>
                                    </p:set>
                                    <p:anim calcmode="lin" valueType="num">
                                      <p:cBhvr additive="base">
                                        <p:cTn id="27"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5">
                                            <p:txEl>
                                              <p:pRg st="3" end="3"/>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5">
                                            <p:txEl>
                                              <p:pRg st="4" end="4"/>
                                            </p:txEl>
                                          </p:spTgt>
                                        </p:tgtEl>
                                        <p:attrNameLst>
                                          <p:attrName>style.visibility</p:attrName>
                                        </p:attrNameLst>
                                      </p:cBhvr>
                                      <p:to>
                                        <p:strVal val="visible"/>
                                      </p:to>
                                    </p:set>
                                    <p:anim calcmode="lin" valueType="num">
                                      <p:cBhvr additive="base">
                                        <p:cTn id="31"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4" end="4"/>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5">
                                            <p:txEl>
                                              <p:pRg st="5" end="5"/>
                                            </p:txEl>
                                          </p:spTgt>
                                        </p:tgtEl>
                                        <p:attrNameLst>
                                          <p:attrName>style.visibility</p:attrName>
                                        </p:attrNameLst>
                                      </p:cBhvr>
                                      <p:to>
                                        <p:strVal val="visible"/>
                                      </p:to>
                                    </p:set>
                                    <p:anim calcmode="lin" valueType="num">
                                      <p:cBhvr additive="base">
                                        <p:cTn id="35"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5">
                                            <p:txEl>
                                              <p:pRg st="5" end="5"/>
                                            </p:txEl>
                                          </p:spTgt>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5">
                                            <p:txEl>
                                              <p:pRg st="6" end="6"/>
                                            </p:txEl>
                                          </p:spTgt>
                                        </p:tgtEl>
                                        <p:attrNameLst>
                                          <p:attrName>style.visibility</p:attrName>
                                        </p:attrNameLst>
                                      </p:cBhvr>
                                      <p:to>
                                        <p:strVal val="visible"/>
                                      </p:to>
                                    </p:set>
                                    <p:anim calcmode="lin" valueType="num">
                                      <p:cBhvr additive="base">
                                        <p:cTn id="39"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5">
                                            <p:txEl>
                                              <p:pRg st="6" end="6"/>
                                            </p:txEl>
                                          </p:spTgt>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5">
                                            <p:txEl>
                                              <p:pRg st="7" end="7"/>
                                            </p:txEl>
                                          </p:spTgt>
                                        </p:tgtEl>
                                        <p:attrNameLst>
                                          <p:attrName>style.visibility</p:attrName>
                                        </p:attrNameLst>
                                      </p:cBhvr>
                                      <p:to>
                                        <p:strVal val="visible"/>
                                      </p:to>
                                    </p:set>
                                    <p:anim calcmode="lin" valueType="num">
                                      <p:cBhvr additive="base">
                                        <p:cTn id="43"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5">
                                            <p:txEl>
                                              <p:pRg st="7" end="7"/>
                                            </p:txEl>
                                          </p:spTgt>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5">
                                            <p:txEl>
                                              <p:pRg st="8" end="8"/>
                                            </p:txEl>
                                          </p:spTgt>
                                        </p:tgtEl>
                                        <p:attrNameLst>
                                          <p:attrName>style.visibility</p:attrName>
                                        </p:attrNameLst>
                                      </p:cBhvr>
                                      <p:to>
                                        <p:strVal val="visible"/>
                                      </p:to>
                                    </p:set>
                                    <p:anim calcmode="lin" valueType="num">
                                      <p:cBhvr additive="base">
                                        <p:cTn id="47" dur="500" fill="hold"/>
                                        <p:tgtEl>
                                          <p:spTgt spid="5">
                                            <p:txEl>
                                              <p:pRg st="8" end="8"/>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5">
                                            <p:txEl>
                                              <p:pRg st="8" end="8"/>
                                            </p:txEl>
                                          </p:spTgt>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5">
                                            <p:txEl>
                                              <p:pRg st="9" end="9"/>
                                            </p:txEl>
                                          </p:spTgt>
                                        </p:tgtEl>
                                        <p:attrNameLst>
                                          <p:attrName>style.visibility</p:attrName>
                                        </p:attrNameLst>
                                      </p:cBhvr>
                                      <p:to>
                                        <p:strVal val="visible"/>
                                      </p:to>
                                    </p:set>
                                    <p:anim calcmode="lin" valueType="num">
                                      <p:cBhvr additive="base">
                                        <p:cTn id="51" dur="500" fill="hold"/>
                                        <p:tgtEl>
                                          <p:spTgt spid="5">
                                            <p:txEl>
                                              <p:pRg st="9" end="9"/>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5">
                                            <p:txEl>
                                              <p:pRg st="9" end="9"/>
                                            </p:txEl>
                                          </p:spTgt>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5">
                                            <p:txEl>
                                              <p:pRg st="10" end="10"/>
                                            </p:txEl>
                                          </p:spTgt>
                                        </p:tgtEl>
                                        <p:attrNameLst>
                                          <p:attrName>style.visibility</p:attrName>
                                        </p:attrNameLst>
                                      </p:cBhvr>
                                      <p:to>
                                        <p:strVal val="visible"/>
                                      </p:to>
                                    </p:set>
                                    <p:anim calcmode="lin" valueType="num">
                                      <p:cBhvr additive="base">
                                        <p:cTn id="55" dur="500" fill="hold"/>
                                        <p:tgtEl>
                                          <p:spTgt spid="5">
                                            <p:txEl>
                                              <p:pRg st="10" end="10"/>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5">
                                            <p:txEl>
                                              <p:pRg st="10" end="10"/>
                                            </p:txEl>
                                          </p:spTgt>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5">
                                            <p:txEl>
                                              <p:pRg st="11" end="11"/>
                                            </p:txEl>
                                          </p:spTgt>
                                        </p:tgtEl>
                                        <p:attrNameLst>
                                          <p:attrName>style.visibility</p:attrName>
                                        </p:attrNameLst>
                                      </p:cBhvr>
                                      <p:to>
                                        <p:strVal val="visible"/>
                                      </p:to>
                                    </p:set>
                                    <p:anim calcmode="lin" valueType="num">
                                      <p:cBhvr additive="base">
                                        <p:cTn id="59" dur="500" fill="hold"/>
                                        <p:tgtEl>
                                          <p:spTgt spid="5">
                                            <p:txEl>
                                              <p:pRg st="11" end="11"/>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5">
                                            <p:txEl>
                                              <p:pRg st="11" end="11"/>
                                            </p:txEl>
                                          </p:spTgt>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5">
                                            <p:txEl>
                                              <p:pRg st="12" end="12"/>
                                            </p:txEl>
                                          </p:spTgt>
                                        </p:tgtEl>
                                        <p:attrNameLst>
                                          <p:attrName>style.visibility</p:attrName>
                                        </p:attrNameLst>
                                      </p:cBhvr>
                                      <p:to>
                                        <p:strVal val="visible"/>
                                      </p:to>
                                    </p:set>
                                    <p:anim calcmode="lin" valueType="num">
                                      <p:cBhvr additive="base">
                                        <p:cTn id="63" dur="500" fill="hold"/>
                                        <p:tgtEl>
                                          <p:spTgt spid="5">
                                            <p:txEl>
                                              <p:pRg st="12" end="12"/>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5">
                                            <p:txEl>
                                              <p:pRg st="12" end="12"/>
                                            </p:txEl>
                                          </p:spTgt>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5">
                                            <p:txEl>
                                              <p:pRg st="13" end="13"/>
                                            </p:txEl>
                                          </p:spTgt>
                                        </p:tgtEl>
                                        <p:attrNameLst>
                                          <p:attrName>style.visibility</p:attrName>
                                        </p:attrNameLst>
                                      </p:cBhvr>
                                      <p:to>
                                        <p:strVal val="visible"/>
                                      </p:to>
                                    </p:set>
                                    <p:anim calcmode="lin" valueType="num">
                                      <p:cBhvr additive="base">
                                        <p:cTn id="67" dur="500" fill="hold"/>
                                        <p:tgtEl>
                                          <p:spTgt spid="5">
                                            <p:txEl>
                                              <p:pRg st="13" end="13"/>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5">
                                            <p:txEl>
                                              <p:pRg st="13" end="13"/>
                                            </p:txEl>
                                          </p:spTgt>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5">
                                            <p:txEl>
                                              <p:pRg st="14" end="14"/>
                                            </p:txEl>
                                          </p:spTgt>
                                        </p:tgtEl>
                                        <p:attrNameLst>
                                          <p:attrName>style.visibility</p:attrName>
                                        </p:attrNameLst>
                                      </p:cBhvr>
                                      <p:to>
                                        <p:strVal val="visible"/>
                                      </p:to>
                                    </p:set>
                                    <p:anim calcmode="lin" valueType="num">
                                      <p:cBhvr additive="base">
                                        <p:cTn id="71" dur="500" fill="hold"/>
                                        <p:tgtEl>
                                          <p:spTgt spid="5">
                                            <p:txEl>
                                              <p:pRg st="14" end="14"/>
                                            </p:txEl>
                                          </p:spTgt>
                                        </p:tgtEl>
                                        <p:attrNameLst>
                                          <p:attrName>ppt_x</p:attrName>
                                        </p:attrNameLst>
                                      </p:cBhvr>
                                      <p:tavLst>
                                        <p:tav tm="0">
                                          <p:val>
                                            <p:strVal val="#ppt_x"/>
                                          </p:val>
                                        </p:tav>
                                        <p:tav tm="100000">
                                          <p:val>
                                            <p:strVal val="#ppt_x"/>
                                          </p:val>
                                        </p:tav>
                                      </p:tavLst>
                                    </p:anim>
                                    <p:anim calcmode="lin" valueType="num">
                                      <p:cBhvr additive="base">
                                        <p:cTn id="72" dur="500" fill="hold"/>
                                        <p:tgtEl>
                                          <p:spTgt spid="5">
                                            <p:txEl>
                                              <p:pRg st="14" end="14"/>
                                            </p:txEl>
                                          </p:spTgt>
                                        </p:tgtEl>
                                        <p:attrNameLst>
                                          <p:attrName>ppt_y</p:attrName>
                                        </p:attrNameLst>
                                      </p:cBhvr>
                                      <p:tavLst>
                                        <p:tav tm="0">
                                          <p:val>
                                            <p:strVal val="1+#ppt_h/2"/>
                                          </p:val>
                                        </p:tav>
                                        <p:tav tm="100000">
                                          <p:val>
                                            <p:strVal val="#ppt_y"/>
                                          </p:val>
                                        </p:tav>
                                      </p:tavLst>
                                    </p:anim>
                                  </p:childTnLst>
                                </p:cTn>
                              </p:par>
                              <p:par>
                                <p:cTn id="73" presetID="2" presetClass="entr" presetSubtype="4" fill="hold" grpId="0" nodeType="withEffect">
                                  <p:stCondLst>
                                    <p:cond delay="0"/>
                                  </p:stCondLst>
                                  <p:childTnLst>
                                    <p:set>
                                      <p:cBhvr>
                                        <p:cTn id="74" dur="1" fill="hold">
                                          <p:stCondLst>
                                            <p:cond delay="0"/>
                                          </p:stCondLst>
                                        </p:cTn>
                                        <p:tgtEl>
                                          <p:spTgt spid="5">
                                            <p:txEl>
                                              <p:pRg st="15" end="15"/>
                                            </p:txEl>
                                          </p:spTgt>
                                        </p:tgtEl>
                                        <p:attrNameLst>
                                          <p:attrName>style.visibility</p:attrName>
                                        </p:attrNameLst>
                                      </p:cBhvr>
                                      <p:to>
                                        <p:strVal val="visible"/>
                                      </p:to>
                                    </p:set>
                                    <p:anim calcmode="lin" valueType="num">
                                      <p:cBhvr additive="base">
                                        <p:cTn id="75" dur="500" fill="hold"/>
                                        <p:tgtEl>
                                          <p:spTgt spid="5">
                                            <p:txEl>
                                              <p:pRg st="15" end="15"/>
                                            </p:txEl>
                                          </p:spTgt>
                                        </p:tgtEl>
                                        <p:attrNameLst>
                                          <p:attrName>ppt_x</p:attrName>
                                        </p:attrNameLst>
                                      </p:cBhvr>
                                      <p:tavLst>
                                        <p:tav tm="0">
                                          <p:val>
                                            <p:strVal val="#ppt_x"/>
                                          </p:val>
                                        </p:tav>
                                        <p:tav tm="100000">
                                          <p:val>
                                            <p:strVal val="#ppt_x"/>
                                          </p:val>
                                        </p:tav>
                                      </p:tavLst>
                                    </p:anim>
                                    <p:anim calcmode="lin" valueType="num">
                                      <p:cBhvr additive="base">
                                        <p:cTn id="76" dur="500" fill="hold"/>
                                        <p:tgtEl>
                                          <p:spTgt spid="5">
                                            <p:txEl>
                                              <p:pRg st="15" end="15"/>
                                            </p:txEl>
                                          </p:spTgt>
                                        </p:tgtEl>
                                        <p:attrNameLst>
                                          <p:attrName>ppt_y</p:attrName>
                                        </p:attrNameLst>
                                      </p:cBhvr>
                                      <p:tavLst>
                                        <p:tav tm="0">
                                          <p:val>
                                            <p:strVal val="1+#ppt_h/2"/>
                                          </p:val>
                                        </p:tav>
                                        <p:tav tm="100000">
                                          <p:val>
                                            <p:strVal val="#ppt_y"/>
                                          </p:val>
                                        </p:tav>
                                      </p:tavLst>
                                    </p:anim>
                                  </p:childTnLst>
                                </p:cTn>
                              </p:par>
                              <p:par>
                                <p:cTn id="77" presetID="2" presetClass="entr" presetSubtype="4" fill="hold" grpId="0" nodeType="withEffect">
                                  <p:stCondLst>
                                    <p:cond delay="0"/>
                                  </p:stCondLst>
                                  <p:childTnLst>
                                    <p:set>
                                      <p:cBhvr>
                                        <p:cTn id="78" dur="1" fill="hold">
                                          <p:stCondLst>
                                            <p:cond delay="0"/>
                                          </p:stCondLst>
                                        </p:cTn>
                                        <p:tgtEl>
                                          <p:spTgt spid="5">
                                            <p:txEl>
                                              <p:pRg st="16" end="16"/>
                                            </p:txEl>
                                          </p:spTgt>
                                        </p:tgtEl>
                                        <p:attrNameLst>
                                          <p:attrName>style.visibility</p:attrName>
                                        </p:attrNameLst>
                                      </p:cBhvr>
                                      <p:to>
                                        <p:strVal val="visible"/>
                                      </p:to>
                                    </p:set>
                                    <p:anim calcmode="lin" valueType="num">
                                      <p:cBhvr additive="base">
                                        <p:cTn id="79" dur="500" fill="hold"/>
                                        <p:tgtEl>
                                          <p:spTgt spid="5">
                                            <p:txEl>
                                              <p:pRg st="16" end="16"/>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5">
                                            <p:txEl>
                                              <p:pRg st="16" end="16"/>
                                            </p:txEl>
                                          </p:spTgt>
                                        </p:tgtEl>
                                        <p:attrNameLst>
                                          <p:attrName>ppt_y</p:attrName>
                                        </p:attrNameLst>
                                      </p:cBhvr>
                                      <p:tavLst>
                                        <p:tav tm="0">
                                          <p:val>
                                            <p:strVal val="1+#ppt_h/2"/>
                                          </p:val>
                                        </p:tav>
                                        <p:tav tm="100000">
                                          <p:val>
                                            <p:strVal val="#ppt_y"/>
                                          </p:val>
                                        </p:tav>
                                      </p:tavLst>
                                    </p:anim>
                                  </p:childTnLst>
                                </p:cTn>
                              </p:par>
                              <p:par>
                                <p:cTn id="81" presetID="2" presetClass="entr" presetSubtype="4" fill="hold" grpId="0" nodeType="withEffect">
                                  <p:stCondLst>
                                    <p:cond delay="0"/>
                                  </p:stCondLst>
                                  <p:childTnLst>
                                    <p:set>
                                      <p:cBhvr>
                                        <p:cTn id="82" dur="1" fill="hold">
                                          <p:stCondLst>
                                            <p:cond delay="0"/>
                                          </p:stCondLst>
                                        </p:cTn>
                                        <p:tgtEl>
                                          <p:spTgt spid="5">
                                            <p:txEl>
                                              <p:pRg st="17" end="17"/>
                                            </p:txEl>
                                          </p:spTgt>
                                        </p:tgtEl>
                                        <p:attrNameLst>
                                          <p:attrName>style.visibility</p:attrName>
                                        </p:attrNameLst>
                                      </p:cBhvr>
                                      <p:to>
                                        <p:strVal val="visible"/>
                                      </p:to>
                                    </p:set>
                                    <p:anim calcmode="lin" valueType="num">
                                      <p:cBhvr additive="base">
                                        <p:cTn id="83" dur="500" fill="hold"/>
                                        <p:tgtEl>
                                          <p:spTgt spid="5">
                                            <p:txEl>
                                              <p:pRg st="17" end="17"/>
                                            </p:txEl>
                                          </p:spTgt>
                                        </p:tgtEl>
                                        <p:attrNameLst>
                                          <p:attrName>ppt_x</p:attrName>
                                        </p:attrNameLst>
                                      </p:cBhvr>
                                      <p:tavLst>
                                        <p:tav tm="0">
                                          <p:val>
                                            <p:strVal val="#ppt_x"/>
                                          </p:val>
                                        </p:tav>
                                        <p:tav tm="100000">
                                          <p:val>
                                            <p:strVal val="#ppt_x"/>
                                          </p:val>
                                        </p:tav>
                                      </p:tavLst>
                                    </p:anim>
                                    <p:anim calcmode="lin" valueType="num">
                                      <p:cBhvr additive="base">
                                        <p:cTn id="84" dur="500" fill="hold"/>
                                        <p:tgtEl>
                                          <p:spTgt spid="5">
                                            <p:txEl>
                                              <p:pRg st="17" end="17"/>
                                            </p:txEl>
                                          </p:spTgt>
                                        </p:tgtEl>
                                        <p:attrNameLst>
                                          <p:attrName>ppt_y</p:attrName>
                                        </p:attrNameLst>
                                      </p:cBhvr>
                                      <p:tavLst>
                                        <p:tav tm="0">
                                          <p:val>
                                            <p:strVal val="1+#ppt_h/2"/>
                                          </p:val>
                                        </p:tav>
                                        <p:tav tm="100000">
                                          <p:val>
                                            <p:strVal val="#ppt_y"/>
                                          </p:val>
                                        </p:tav>
                                      </p:tavLst>
                                    </p:anim>
                                  </p:childTnLst>
                                </p:cTn>
                              </p:par>
                              <p:par>
                                <p:cTn id="85" presetID="2" presetClass="entr" presetSubtype="4" fill="hold" grpId="0" nodeType="withEffect">
                                  <p:stCondLst>
                                    <p:cond delay="0"/>
                                  </p:stCondLst>
                                  <p:childTnLst>
                                    <p:set>
                                      <p:cBhvr>
                                        <p:cTn id="86" dur="1" fill="hold">
                                          <p:stCondLst>
                                            <p:cond delay="0"/>
                                          </p:stCondLst>
                                        </p:cTn>
                                        <p:tgtEl>
                                          <p:spTgt spid="5">
                                            <p:txEl>
                                              <p:pRg st="18" end="18"/>
                                            </p:txEl>
                                          </p:spTgt>
                                        </p:tgtEl>
                                        <p:attrNameLst>
                                          <p:attrName>style.visibility</p:attrName>
                                        </p:attrNameLst>
                                      </p:cBhvr>
                                      <p:to>
                                        <p:strVal val="visible"/>
                                      </p:to>
                                    </p:set>
                                    <p:anim calcmode="lin" valueType="num">
                                      <p:cBhvr additive="base">
                                        <p:cTn id="87" dur="500" fill="hold"/>
                                        <p:tgtEl>
                                          <p:spTgt spid="5">
                                            <p:txEl>
                                              <p:pRg st="18" end="18"/>
                                            </p:txEl>
                                          </p:spTgt>
                                        </p:tgtEl>
                                        <p:attrNameLst>
                                          <p:attrName>ppt_x</p:attrName>
                                        </p:attrNameLst>
                                      </p:cBhvr>
                                      <p:tavLst>
                                        <p:tav tm="0">
                                          <p:val>
                                            <p:strVal val="#ppt_x"/>
                                          </p:val>
                                        </p:tav>
                                        <p:tav tm="100000">
                                          <p:val>
                                            <p:strVal val="#ppt_x"/>
                                          </p:val>
                                        </p:tav>
                                      </p:tavLst>
                                    </p:anim>
                                    <p:anim calcmode="lin" valueType="num">
                                      <p:cBhvr additive="base">
                                        <p:cTn id="88" dur="500" fill="hold"/>
                                        <p:tgtEl>
                                          <p:spTgt spid="5">
                                            <p:txEl>
                                              <p:pRg st="18" end="18"/>
                                            </p:txEl>
                                          </p:spTgt>
                                        </p:tgtEl>
                                        <p:attrNameLst>
                                          <p:attrName>ppt_y</p:attrName>
                                        </p:attrNameLst>
                                      </p:cBhvr>
                                      <p:tavLst>
                                        <p:tav tm="0">
                                          <p:val>
                                            <p:strVal val="1+#ppt_h/2"/>
                                          </p:val>
                                        </p:tav>
                                        <p:tav tm="100000">
                                          <p:val>
                                            <p:strVal val="#ppt_y"/>
                                          </p:val>
                                        </p:tav>
                                      </p:tavLst>
                                    </p:anim>
                                  </p:childTnLst>
                                </p:cTn>
                              </p:par>
                              <p:par>
                                <p:cTn id="89" presetID="2" presetClass="entr" presetSubtype="4" fill="hold" grpId="0" nodeType="withEffect">
                                  <p:stCondLst>
                                    <p:cond delay="0"/>
                                  </p:stCondLst>
                                  <p:childTnLst>
                                    <p:set>
                                      <p:cBhvr>
                                        <p:cTn id="90" dur="1" fill="hold">
                                          <p:stCondLst>
                                            <p:cond delay="0"/>
                                          </p:stCondLst>
                                        </p:cTn>
                                        <p:tgtEl>
                                          <p:spTgt spid="5">
                                            <p:txEl>
                                              <p:pRg st="19" end="19"/>
                                            </p:txEl>
                                          </p:spTgt>
                                        </p:tgtEl>
                                        <p:attrNameLst>
                                          <p:attrName>style.visibility</p:attrName>
                                        </p:attrNameLst>
                                      </p:cBhvr>
                                      <p:to>
                                        <p:strVal val="visible"/>
                                      </p:to>
                                    </p:set>
                                    <p:anim calcmode="lin" valueType="num">
                                      <p:cBhvr additive="base">
                                        <p:cTn id="91" dur="500" fill="hold"/>
                                        <p:tgtEl>
                                          <p:spTgt spid="5">
                                            <p:txEl>
                                              <p:pRg st="19" end="19"/>
                                            </p:txEl>
                                          </p:spTgt>
                                        </p:tgtEl>
                                        <p:attrNameLst>
                                          <p:attrName>ppt_x</p:attrName>
                                        </p:attrNameLst>
                                      </p:cBhvr>
                                      <p:tavLst>
                                        <p:tav tm="0">
                                          <p:val>
                                            <p:strVal val="#ppt_x"/>
                                          </p:val>
                                        </p:tav>
                                        <p:tav tm="100000">
                                          <p:val>
                                            <p:strVal val="#ppt_x"/>
                                          </p:val>
                                        </p:tav>
                                      </p:tavLst>
                                    </p:anim>
                                    <p:anim calcmode="lin" valueType="num">
                                      <p:cBhvr additive="base">
                                        <p:cTn id="92" dur="500" fill="hold"/>
                                        <p:tgtEl>
                                          <p:spTgt spid="5">
                                            <p:txEl>
                                              <p:pRg st="19" end="19"/>
                                            </p:txEl>
                                          </p:spTgt>
                                        </p:tgtEl>
                                        <p:attrNameLst>
                                          <p:attrName>ppt_y</p:attrName>
                                        </p:attrNameLst>
                                      </p:cBhvr>
                                      <p:tavLst>
                                        <p:tav tm="0">
                                          <p:val>
                                            <p:strVal val="1+#ppt_h/2"/>
                                          </p:val>
                                        </p:tav>
                                        <p:tav tm="100000">
                                          <p:val>
                                            <p:strVal val="#ppt_y"/>
                                          </p:val>
                                        </p:tav>
                                      </p:tavLst>
                                    </p:anim>
                                  </p:childTnLst>
                                </p:cTn>
                              </p:par>
                              <p:par>
                                <p:cTn id="93" presetID="2" presetClass="entr" presetSubtype="4" fill="hold" grpId="0" nodeType="withEffect">
                                  <p:stCondLst>
                                    <p:cond delay="0"/>
                                  </p:stCondLst>
                                  <p:childTnLst>
                                    <p:set>
                                      <p:cBhvr>
                                        <p:cTn id="94" dur="1" fill="hold">
                                          <p:stCondLst>
                                            <p:cond delay="0"/>
                                          </p:stCondLst>
                                        </p:cTn>
                                        <p:tgtEl>
                                          <p:spTgt spid="5">
                                            <p:txEl>
                                              <p:pRg st="20" end="20"/>
                                            </p:txEl>
                                          </p:spTgt>
                                        </p:tgtEl>
                                        <p:attrNameLst>
                                          <p:attrName>style.visibility</p:attrName>
                                        </p:attrNameLst>
                                      </p:cBhvr>
                                      <p:to>
                                        <p:strVal val="visible"/>
                                      </p:to>
                                    </p:set>
                                    <p:anim calcmode="lin" valueType="num">
                                      <p:cBhvr additive="base">
                                        <p:cTn id="95" dur="500" fill="hold"/>
                                        <p:tgtEl>
                                          <p:spTgt spid="5">
                                            <p:txEl>
                                              <p:pRg st="20" end="20"/>
                                            </p:txEl>
                                          </p:spTgt>
                                        </p:tgtEl>
                                        <p:attrNameLst>
                                          <p:attrName>ppt_x</p:attrName>
                                        </p:attrNameLst>
                                      </p:cBhvr>
                                      <p:tavLst>
                                        <p:tav tm="0">
                                          <p:val>
                                            <p:strVal val="#ppt_x"/>
                                          </p:val>
                                        </p:tav>
                                        <p:tav tm="100000">
                                          <p:val>
                                            <p:strVal val="#ppt_x"/>
                                          </p:val>
                                        </p:tav>
                                      </p:tavLst>
                                    </p:anim>
                                    <p:anim calcmode="lin" valueType="num">
                                      <p:cBhvr additive="base">
                                        <p:cTn id="96" dur="500" fill="hold"/>
                                        <p:tgtEl>
                                          <p:spTgt spid="5">
                                            <p:txEl>
                                              <p:pRg st="20" end="20"/>
                                            </p:txEl>
                                          </p:spTgt>
                                        </p:tgtEl>
                                        <p:attrNameLst>
                                          <p:attrName>ppt_y</p:attrName>
                                        </p:attrNameLst>
                                      </p:cBhvr>
                                      <p:tavLst>
                                        <p:tav tm="0">
                                          <p:val>
                                            <p:strVal val="1+#ppt_h/2"/>
                                          </p:val>
                                        </p:tav>
                                        <p:tav tm="100000">
                                          <p:val>
                                            <p:strVal val="#ppt_y"/>
                                          </p:val>
                                        </p:tav>
                                      </p:tavLst>
                                    </p:anim>
                                  </p:childTnLst>
                                </p:cTn>
                              </p:par>
                              <p:par>
                                <p:cTn id="97" presetID="2" presetClass="entr" presetSubtype="4" fill="hold" grpId="0" nodeType="withEffect">
                                  <p:stCondLst>
                                    <p:cond delay="0"/>
                                  </p:stCondLst>
                                  <p:childTnLst>
                                    <p:set>
                                      <p:cBhvr>
                                        <p:cTn id="98" dur="1" fill="hold">
                                          <p:stCondLst>
                                            <p:cond delay="0"/>
                                          </p:stCondLst>
                                        </p:cTn>
                                        <p:tgtEl>
                                          <p:spTgt spid="5">
                                            <p:txEl>
                                              <p:pRg st="21" end="21"/>
                                            </p:txEl>
                                          </p:spTgt>
                                        </p:tgtEl>
                                        <p:attrNameLst>
                                          <p:attrName>style.visibility</p:attrName>
                                        </p:attrNameLst>
                                      </p:cBhvr>
                                      <p:to>
                                        <p:strVal val="visible"/>
                                      </p:to>
                                    </p:set>
                                    <p:anim calcmode="lin" valueType="num">
                                      <p:cBhvr additive="base">
                                        <p:cTn id="99" dur="500" fill="hold"/>
                                        <p:tgtEl>
                                          <p:spTgt spid="5">
                                            <p:txEl>
                                              <p:pRg st="21" end="21"/>
                                            </p:txEl>
                                          </p:spTgt>
                                        </p:tgtEl>
                                        <p:attrNameLst>
                                          <p:attrName>ppt_x</p:attrName>
                                        </p:attrNameLst>
                                      </p:cBhvr>
                                      <p:tavLst>
                                        <p:tav tm="0">
                                          <p:val>
                                            <p:strVal val="#ppt_x"/>
                                          </p:val>
                                        </p:tav>
                                        <p:tav tm="100000">
                                          <p:val>
                                            <p:strVal val="#ppt_x"/>
                                          </p:val>
                                        </p:tav>
                                      </p:tavLst>
                                    </p:anim>
                                    <p:anim calcmode="lin" valueType="num">
                                      <p:cBhvr additive="base">
                                        <p:cTn id="100" dur="500" fill="hold"/>
                                        <p:tgtEl>
                                          <p:spTgt spid="5">
                                            <p:txEl>
                                              <p:pRg st="21" end="21"/>
                                            </p:txEl>
                                          </p:spTgt>
                                        </p:tgtEl>
                                        <p:attrNameLst>
                                          <p:attrName>ppt_y</p:attrName>
                                        </p:attrNameLst>
                                      </p:cBhvr>
                                      <p:tavLst>
                                        <p:tav tm="0">
                                          <p:val>
                                            <p:strVal val="1+#ppt_h/2"/>
                                          </p:val>
                                        </p:tav>
                                        <p:tav tm="100000">
                                          <p:val>
                                            <p:strVal val="#ppt_y"/>
                                          </p:val>
                                        </p:tav>
                                      </p:tavLst>
                                    </p:anim>
                                  </p:childTnLst>
                                </p:cTn>
                              </p:par>
                              <p:par>
                                <p:cTn id="101" presetID="2" presetClass="entr" presetSubtype="4" fill="hold" grpId="0" nodeType="withEffect">
                                  <p:stCondLst>
                                    <p:cond delay="0"/>
                                  </p:stCondLst>
                                  <p:childTnLst>
                                    <p:set>
                                      <p:cBhvr>
                                        <p:cTn id="102" dur="1" fill="hold">
                                          <p:stCondLst>
                                            <p:cond delay="0"/>
                                          </p:stCondLst>
                                        </p:cTn>
                                        <p:tgtEl>
                                          <p:spTgt spid="5">
                                            <p:txEl>
                                              <p:pRg st="22" end="22"/>
                                            </p:txEl>
                                          </p:spTgt>
                                        </p:tgtEl>
                                        <p:attrNameLst>
                                          <p:attrName>style.visibility</p:attrName>
                                        </p:attrNameLst>
                                      </p:cBhvr>
                                      <p:to>
                                        <p:strVal val="visible"/>
                                      </p:to>
                                    </p:set>
                                    <p:anim calcmode="lin" valueType="num">
                                      <p:cBhvr additive="base">
                                        <p:cTn id="103" dur="500" fill="hold"/>
                                        <p:tgtEl>
                                          <p:spTgt spid="5">
                                            <p:txEl>
                                              <p:pRg st="22" end="22"/>
                                            </p:txEl>
                                          </p:spTgt>
                                        </p:tgtEl>
                                        <p:attrNameLst>
                                          <p:attrName>ppt_x</p:attrName>
                                        </p:attrNameLst>
                                      </p:cBhvr>
                                      <p:tavLst>
                                        <p:tav tm="0">
                                          <p:val>
                                            <p:strVal val="#ppt_x"/>
                                          </p:val>
                                        </p:tav>
                                        <p:tav tm="100000">
                                          <p:val>
                                            <p:strVal val="#ppt_x"/>
                                          </p:val>
                                        </p:tav>
                                      </p:tavLst>
                                    </p:anim>
                                    <p:anim calcmode="lin" valueType="num">
                                      <p:cBhvr additive="base">
                                        <p:cTn id="104" dur="500" fill="hold"/>
                                        <p:tgtEl>
                                          <p:spTgt spid="5">
                                            <p:txEl>
                                              <p:pRg st="22" end="22"/>
                                            </p:txEl>
                                          </p:spTgt>
                                        </p:tgtEl>
                                        <p:attrNameLst>
                                          <p:attrName>ppt_y</p:attrName>
                                        </p:attrNameLst>
                                      </p:cBhvr>
                                      <p:tavLst>
                                        <p:tav tm="0">
                                          <p:val>
                                            <p:strVal val="1+#ppt_h/2"/>
                                          </p:val>
                                        </p:tav>
                                        <p:tav tm="100000">
                                          <p:val>
                                            <p:strVal val="#ppt_y"/>
                                          </p:val>
                                        </p:tav>
                                      </p:tavLst>
                                    </p:anim>
                                  </p:childTnLst>
                                </p:cTn>
                              </p:par>
                              <p:par>
                                <p:cTn id="105" presetID="2" presetClass="entr" presetSubtype="4" fill="hold" grpId="0" nodeType="withEffect">
                                  <p:stCondLst>
                                    <p:cond delay="0"/>
                                  </p:stCondLst>
                                  <p:childTnLst>
                                    <p:set>
                                      <p:cBhvr>
                                        <p:cTn id="106" dur="1" fill="hold">
                                          <p:stCondLst>
                                            <p:cond delay="0"/>
                                          </p:stCondLst>
                                        </p:cTn>
                                        <p:tgtEl>
                                          <p:spTgt spid="5">
                                            <p:txEl>
                                              <p:pRg st="23" end="23"/>
                                            </p:txEl>
                                          </p:spTgt>
                                        </p:tgtEl>
                                        <p:attrNameLst>
                                          <p:attrName>style.visibility</p:attrName>
                                        </p:attrNameLst>
                                      </p:cBhvr>
                                      <p:to>
                                        <p:strVal val="visible"/>
                                      </p:to>
                                    </p:set>
                                    <p:anim calcmode="lin" valueType="num">
                                      <p:cBhvr additive="base">
                                        <p:cTn id="107" dur="500" fill="hold"/>
                                        <p:tgtEl>
                                          <p:spTgt spid="5">
                                            <p:txEl>
                                              <p:pRg st="23" end="23"/>
                                            </p:txEl>
                                          </p:spTgt>
                                        </p:tgtEl>
                                        <p:attrNameLst>
                                          <p:attrName>ppt_x</p:attrName>
                                        </p:attrNameLst>
                                      </p:cBhvr>
                                      <p:tavLst>
                                        <p:tav tm="0">
                                          <p:val>
                                            <p:strVal val="#ppt_x"/>
                                          </p:val>
                                        </p:tav>
                                        <p:tav tm="100000">
                                          <p:val>
                                            <p:strVal val="#ppt_x"/>
                                          </p:val>
                                        </p:tav>
                                      </p:tavLst>
                                    </p:anim>
                                    <p:anim calcmode="lin" valueType="num">
                                      <p:cBhvr additive="base">
                                        <p:cTn id="108" dur="500" fill="hold"/>
                                        <p:tgtEl>
                                          <p:spTgt spid="5">
                                            <p:txEl>
                                              <p:pRg st="23" end="23"/>
                                            </p:txEl>
                                          </p:spTgt>
                                        </p:tgtEl>
                                        <p:attrNameLst>
                                          <p:attrName>ppt_y</p:attrName>
                                        </p:attrNameLst>
                                      </p:cBhvr>
                                      <p:tavLst>
                                        <p:tav tm="0">
                                          <p:val>
                                            <p:strVal val="1+#ppt_h/2"/>
                                          </p:val>
                                        </p:tav>
                                        <p:tav tm="100000">
                                          <p:val>
                                            <p:strVal val="#ppt_y"/>
                                          </p:val>
                                        </p:tav>
                                      </p:tavLst>
                                    </p:anim>
                                  </p:childTnLst>
                                </p:cTn>
                              </p:par>
                              <p:par>
                                <p:cTn id="109" presetID="2" presetClass="entr" presetSubtype="4" fill="hold" grpId="0" nodeType="withEffect">
                                  <p:stCondLst>
                                    <p:cond delay="0"/>
                                  </p:stCondLst>
                                  <p:childTnLst>
                                    <p:set>
                                      <p:cBhvr>
                                        <p:cTn id="110" dur="1" fill="hold">
                                          <p:stCondLst>
                                            <p:cond delay="0"/>
                                          </p:stCondLst>
                                        </p:cTn>
                                        <p:tgtEl>
                                          <p:spTgt spid="5">
                                            <p:txEl>
                                              <p:pRg st="24" end="24"/>
                                            </p:txEl>
                                          </p:spTgt>
                                        </p:tgtEl>
                                        <p:attrNameLst>
                                          <p:attrName>style.visibility</p:attrName>
                                        </p:attrNameLst>
                                      </p:cBhvr>
                                      <p:to>
                                        <p:strVal val="visible"/>
                                      </p:to>
                                    </p:set>
                                    <p:anim calcmode="lin" valueType="num">
                                      <p:cBhvr additive="base">
                                        <p:cTn id="111" dur="500" fill="hold"/>
                                        <p:tgtEl>
                                          <p:spTgt spid="5">
                                            <p:txEl>
                                              <p:pRg st="24" end="24"/>
                                            </p:txEl>
                                          </p:spTgt>
                                        </p:tgtEl>
                                        <p:attrNameLst>
                                          <p:attrName>ppt_x</p:attrName>
                                        </p:attrNameLst>
                                      </p:cBhvr>
                                      <p:tavLst>
                                        <p:tav tm="0">
                                          <p:val>
                                            <p:strVal val="#ppt_x"/>
                                          </p:val>
                                        </p:tav>
                                        <p:tav tm="100000">
                                          <p:val>
                                            <p:strVal val="#ppt_x"/>
                                          </p:val>
                                        </p:tav>
                                      </p:tavLst>
                                    </p:anim>
                                    <p:anim calcmode="lin" valueType="num">
                                      <p:cBhvr additive="base">
                                        <p:cTn id="112" dur="500" fill="hold"/>
                                        <p:tgtEl>
                                          <p:spTgt spid="5">
                                            <p:txEl>
                                              <p:pRg st="24" end="24"/>
                                            </p:txEl>
                                          </p:spTgt>
                                        </p:tgtEl>
                                        <p:attrNameLst>
                                          <p:attrName>ppt_y</p:attrName>
                                        </p:attrNameLst>
                                      </p:cBhvr>
                                      <p:tavLst>
                                        <p:tav tm="0">
                                          <p:val>
                                            <p:strVal val="1+#ppt_h/2"/>
                                          </p:val>
                                        </p:tav>
                                        <p:tav tm="100000">
                                          <p:val>
                                            <p:strVal val="#ppt_y"/>
                                          </p:val>
                                        </p:tav>
                                      </p:tavLst>
                                    </p:anim>
                                  </p:childTnLst>
                                </p:cTn>
                              </p:par>
                              <p:par>
                                <p:cTn id="113" presetID="2" presetClass="entr" presetSubtype="4" fill="hold" grpId="0" nodeType="withEffect">
                                  <p:stCondLst>
                                    <p:cond delay="0"/>
                                  </p:stCondLst>
                                  <p:childTnLst>
                                    <p:set>
                                      <p:cBhvr>
                                        <p:cTn id="114" dur="1" fill="hold">
                                          <p:stCondLst>
                                            <p:cond delay="0"/>
                                          </p:stCondLst>
                                        </p:cTn>
                                        <p:tgtEl>
                                          <p:spTgt spid="5">
                                            <p:txEl>
                                              <p:pRg st="25" end="25"/>
                                            </p:txEl>
                                          </p:spTgt>
                                        </p:tgtEl>
                                        <p:attrNameLst>
                                          <p:attrName>style.visibility</p:attrName>
                                        </p:attrNameLst>
                                      </p:cBhvr>
                                      <p:to>
                                        <p:strVal val="visible"/>
                                      </p:to>
                                    </p:set>
                                    <p:anim calcmode="lin" valueType="num">
                                      <p:cBhvr additive="base">
                                        <p:cTn id="115" dur="500" fill="hold"/>
                                        <p:tgtEl>
                                          <p:spTgt spid="5">
                                            <p:txEl>
                                              <p:pRg st="25" end="25"/>
                                            </p:txEl>
                                          </p:spTgt>
                                        </p:tgtEl>
                                        <p:attrNameLst>
                                          <p:attrName>ppt_x</p:attrName>
                                        </p:attrNameLst>
                                      </p:cBhvr>
                                      <p:tavLst>
                                        <p:tav tm="0">
                                          <p:val>
                                            <p:strVal val="#ppt_x"/>
                                          </p:val>
                                        </p:tav>
                                        <p:tav tm="100000">
                                          <p:val>
                                            <p:strVal val="#ppt_x"/>
                                          </p:val>
                                        </p:tav>
                                      </p:tavLst>
                                    </p:anim>
                                    <p:anim calcmode="lin" valueType="num">
                                      <p:cBhvr additive="base">
                                        <p:cTn id="116" dur="500" fill="hold"/>
                                        <p:tgtEl>
                                          <p:spTgt spid="5">
                                            <p:txEl>
                                              <p:pRg st="25" end="25"/>
                                            </p:txEl>
                                          </p:spTgt>
                                        </p:tgtEl>
                                        <p:attrNameLst>
                                          <p:attrName>ppt_y</p:attrName>
                                        </p:attrNameLst>
                                      </p:cBhvr>
                                      <p:tavLst>
                                        <p:tav tm="0">
                                          <p:val>
                                            <p:strVal val="1+#ppt_h/2"/>
                                          </p:val>
                                        </p:tav>
                                        <p:tav tm="100000">
                                          <p:val>
                                            <p:strVal val="#ppt_y"/>
                                          </p:val>
                                        </p:tav>
                                      </p:tavLst>
                                    </p:anim>
                                  </p:childTnLst>
                                </p:cTn>
                              </p:par>
                            </p:childTnLst>
                          </p:cTn>
                        </p:par>
                      </p:childTnLst>
                    </p:cTn>
                  </p:par>
                  <p:par>
                    <p:cTn id="117" fill="hold">
                      <p:stCondLst>
                        <p:cond delay="indefinite"/>
                      </p:stCondLst>
                      <p:childTnLst>
                        <p:par>
                          <p:cTn id="118" fill="hold">
                            <p:stCondLst>
                              <p:cond delay="0"/>
                            </p:stCondLst>
                            <p:childTnLst>
                              <p:par>
                                <p:cTn id="119" presetID="2" presetClass="entr" presetSubtype="4" fill="hold" nodeType="clickEffect">
                                  <p:stCondLst>
                                    <p:cond delay="0"/>
                                  </p:stCondLst>
                                  <p:childTnLst>
                                    <p:set>
                                      <p:cBhvr>
                                        <p:cTn id="120" dur="1" fill="hold">
                                          <p:stCondLst>
                                            <p:cond delay="0"/>
                                          </p:stCondLst>
                                        </p:cTn>
                                        <p:tgtEl>
                                          <p:spTgt spid="12"/>
                                        </p:tgtEl>
                                        <p:attrNameLst>
                                          <p:attrName>style.visibility</p:attrName>
                                        </p:attrNameLst>
                                      </p:cBhvr>
                                      <p:to>
                                        <p:strVal val="visible"/>
                                      </p:to>
                                    </p:set>
                                    <p:anim calcmode="lin" valueType="num">
                                      <p:cBhvr additive="base">
                                        <p:cTn id="121" dur="500" fill="hold"/>
                                        <p:tgtEl>
                                          <p:spTgt spid="12"/>
                                        </p:tgtEl>
                                        <p:attrNameLst>
                                          <p:attrName>ppt_x</p:attrName>
                                        </p:attrNameLst>
                                      </p:cBhvr>
                                      <p:tavLst>
                                        <p:tav tm="0">
                                          <p:val>
                                            <p:strVal val="#ppt_x"/>
                                          </p:val>
                                        </p:tav>
                                        <p:tav tm="100000">
                                          <p:val>
                                            <p:strVal val="#ppt_x"/>
                                          </p:val>
                                        </p:tav>
                                      </p:tavLst>
                                    </p:anim>
                                    <p:anim calcmode="lin" valueType="num">
                                      <p:cBhvr additive="base">
                                        <p:cTn id="122" dur="500" fill="hold"/>
                                        <p:tgtEl>
                                          <p:spTgt spid="12"/>
                                        </p:tgtEl>
                                        <p:attrNameLst>
                                          <p:attrName>ppt_y</p:attrName>
                                        </p:attrNameLst>
                                      </p:cBhvr>
                                      <p:tavLst>
                                        <p:tav tm="0">
                                          <p:val>
                                            <p:strVal val="1+#ppt_h/2"/>
                                          </p:val>
                                        </p:tav>
                                        <p:tav tm="100000">
                                          <p:val>
                                            <p:strVal val="#ppt_y"/>
                                          </p:val>
                                        </p:tav>
                                      </p:tavLst>
                                    </p:anim>
                                  </p:childTnLst>
                                </p:cTn>
                              </p:par>
                              <p:par>
                                <p:cTn id="123" presetID="2" presetClass="entr" presetSubtype="4" fill="hold" nodeType="withEffect">
                                  <p:stCondLst>
                                    <p:cond delay="0"/>
                                  </p:stCondLst>
                                  <p:childTnLst>
                                    <p:set>
                                      <p:cBhvr>
                                        <p:cTn id="124" dur="1" fill="hold">
                                          <p:stCondLst>
                                            <p:cond delay="0"/>
                                          </p:stCondLst>
                                        </p:cTn>
                                        <p:tgtEl>
                                          <p:spTgt spid="11"/>
                                        </p:tgtEl>
                                        <p:attrNameLst>
                                          <p:attrName>style.visibility</p:attrName>
                                        </p:attrNameLst>
                                      </p:cBhvr>
                                      <p:to>
                                        <p:strVal val="visible"/>
                                      </p:to>
                                    </p:set>
                                    <p:anim calcmode="lin" valueType="num">
                                      <p:cBhvr additive="base">
                                        <p:cTn id="125" dur="500" fill="hold"/>
                                        <p:tgtEl>
                                          <p:spTgt spid="11"/>
                                        </p:tgtEl>
                                        <p:attrNameLst>
                                          <p:attrName>ppt_x</p:attrName>
                                        </p:attrNameLst>
                                      </p:cBhvr>
                                      <p:tavLst>
                                        <p:tav tm="0">
                                          <p:val>
                                            <p:strVal val="#ppt_x"/>
                                          </p:val>
                                        </p:tav>
                                        <p:tav tm="100000">
                                          <p:val>
                                            <p:strVal val="#ppt_x"/>
                                          </p:val>
                                        </p:tav>
                                      </p:tavLst>
                                    </p:anim>
                                    <p:anim calcmode="lin" valueType="num">
                                      <p:cBhvr additive="base">
                                        <p:cTn id="126" dur="500" fill="hold"/>
                                        <p:tgtEl>
                                          <p:spTgt spid="11"/>
                                        </p:tgtEl>
                                        <p:attrNameLst>
                                          <p:attrName>ppt_y</p:attrName>
                                        </p:attrNameLst>
                                      </p:cBhvr>
                                      <p:tavLst>
                                        <p:tav tm="0">
                                          <p:val>
                                            <p:strVal val="1+#ppt_h/2"/>
                                          </p:val>
                                        </p:tav>
                                        <p:tav tm="100000">
                                          <p:val>
                                            <p:strVal val="#ppt_y"/>
                                          </p:val>
                                        </p:tav>
                                      </p:tavLst>
                                    </p:anim>
                                  </p:childTnLst>
                                </p:cTn>
                              </p:par>
                              <p:par>
                                <p:cTn id="127" presetID="2" presetClass="entr" presetSubtype="4" fill="hold" grpId="0" nodeType="withEffect">
                                  <p:stCondLst>
                                    <p:cond delay="0"/>
                                  </p:stCondLst>
                                  <p:childTnLst>
                                    <p:set>
                                      <p:cBhvr>
                                        <p:cTn id="128" dur="1" fill="hold">
                                          <p:stCondLst>
                                            <p:cond delay="0"/>
                                          </p:stCondLst>
                                        </p:cTn>
                                        <p:tgtEl>
                                          <p:spTgt spid="6">
                                            <p:txEl>
                                              <p:pRg st="0" end="0"/>
                                            </p:txEl>
                                          </p:spTgt>
                                        </p:tgtEl>
                                        <p:attrNameLst>
                                          <p:attrName>style.visibility</p:attrName>
                                        </p:attrNameLst>
                                      </p:cBhvr>
                                      <p:to>
                                        <p:strVal val="visible"/>
                                      </p:to>
                                    </p:set>
                                    <p:anim calcmode="lin" valueType="num">
                                      <p:cBhvr additive="base">
                                        <p:cTn id="129"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130" dur="500" fill="hold"/>
                                        <p:tgtEl>
                                          <p:spTgt spid="6">
                                            <p:txEl>
                                              <p:pRg st="0" end="0"/>
                                            </p:txEl>
                                          </p:spTgt>
                                        </p:tgtEl>
                                        <p:attrNameLst>
                                          <p:attrName>ppt_y</p:attrName>
                                        </p:attrNameLst>
                                      </p:cBhvr>
                                      <p:tavLst>
                                        <p:tav tm="0">
                                          <p:val>
                                            <p:strVal val="1+#ppt_h/2"/>
                                          </p:val>
                                        </p:tav>
                                        <p:tav tm="100000">
                                          <p:val>
                                            <p:strVal val="#ppt_y"/>
                                          </p:val>
                                        </p:tav>
                                      </p:tavLst>
                                    </p:anim>
                                  </p:childTnLst>
                                </p:cTn>
                              </p:par>
                              <p:par>
                                <p:cTn id="131" presetID="2" presetClass="entr" presetSubtype="4" fill="hold" grpId="0" nodeType="withEffect">
                                  <p:stCondLst>
                                    <p:cond delay="0"/>
                                  </p:stCondLst>
                                  <p:childTnLst>
                                    <p:set>
                                      <p:cBhvr>
                                        <p:cTn id="132" dur="1" fill="hold">
                                          <p:stCondLst>
                                            <p:cond delay="0"/>
                                          </p:stCondLst>
                                        </p:cTn>
                                        <p:tgtEl>
                                          <p:spTgt spid="6">
                                            <p:txEl>
                                              <p:pRg st="1" end="1"/>
                                            </p:txEl>
                                          </p:spTgt>
                                        </p:tgtEl>
                                        <p:attrNameLst>
                                          <p:attrName>style.visibility</p:attrName>
                                        </p:attrNameLst>
                                      </p:cBhvr>
                                      <p:to>
                                        <p:strVal val="visible"/>
                                      </p:to>
                                    </p:set>
                                    <p:anim calcmode="lin" valueType="num">
                                      <p:cBhvr additive="base">
                                        <p:cTn id="133"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34" dur="500" fill="hold"/>
                                        <p:tgtEl>
                                          <p:spTgt spid="6">
                                            <p:txEl>
                                              <p:pRg st="1" end="1"/>
                                            </p:txEl>
                                          </p:spTgt>
                                        </p:tgtEl>
                                        <p:attrNameLst>
                                          <p:attrName>ppt_y</p:attrName>
                                        </p:attrNameLst>
                                      </p:cBhvr>
                                      <p:tavLst>
                                        <p:tav tm="0">
                                          <p:val>
                                            <p:strVal val="1+#ppt_h/2"/>
                                          </p:val>
                                        </p:tav>
                                        <p:tav tm="100000">
                                          <p:val>
                                            <p:strVal val="#ppt_y"/>
                                          </p:val>
                                        </p:tav>
                                      </p:tavLst>
                                    </p:anim>
                                  </p:childTnLst>
                                </p:cTn>
                              </p:par>
                              <p:par>
                                <p:cTn id="135" presetID="2" presetClass="entr" presetSubtype="4" fill="hold" grpId="0" nodeType="withEffect">
                                  <p:stCondLst>
                                    <p:cond delay="0"/>
                                  </p:stCondLst>
                                  <p:childTnLst>
                                    <p:set>
                                      <p:cBhvr>
                                        <p:cTn id="136" dur="1" fill="hold">
                                          <p:stCondLst>
                                            <p:cond delay="0"/>
                                          </p:stCondLst>
                                        </p:cTn>
                                        <p:tgtEl>
                                          <p:spTgt spid="6">
                                            <p:txEl>
                                              <p:pRg st="2" end="2"/>
                                            </p:txEl>
                                          </p:spTgt>
                                        </p:tgtEl>
                                        <p:attrNameLst>
                                          <p:attrName>style.visibility</p:attrName>
                                        </p:attrNameLst>
                                      </p:cBhvr>
                                      <p:to>
                                        <p:strVal val="visible"/>
                                      </p:to>
                                    </p:set>
                                    <p:anim calcmode="lin" valueType="num">
                                      <p:cBhvr additive="base">
                                        <p:cTn id="137"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138" dur="500" fill="hold"/>
                                        <p:tgtEl>
                                          <p:spTgt spid="6">
                                            <p:txEl>
                                              <p:pRg st="2" end="2"/>
                                            </p:txEl>
                                          </p:spTgt>
                                        </p:tgtEl>
                                        <p:attrNameLst>
                                          <p:attrName>ppt_y</p:attrName>
                                        </p:attrNameLst>
                                      </p:cBhvr>
                                      <p:tavLst>
                                        <p:tav tm="0">
                                          <p:val>
                                            <p:strVal val="1+#ppt_h/2"/>
                                          </p:val>
                                        </p:tav>
                                        <p:tav tm="100000">
                                          <p:val>
                                            <p:strVal val="#ppt_y"/>
                                          </p:val>
                                        </p:tav>
                                      </p:tavLst>
                                    </p:anim>
                                  </p:childTnLst>
                                </p:cTn>
                              </p:par>
                              <p:par>
                                <p:cTn id="139" presetID="2" presetClass="entr" presetSubtype="4" fill="hold" grpId="0" nodeType="withEffect">
                                  <p:stCondLst>
                                    <p:cond delay="0"/>
                                  </p:stCondLst>
                                  <p:childTnLst>
                                    <p:set>
                                      <p:cBhvr>
                                        <p:cTn id="140" dur="1" fill="hold">
                                          <p:stCondLst>
                                            <p:cond delay="0"/>
                                          </p:stCondLst>
                                        </p:cTn>
                                        <p:tgtEl>
                                          <p:spTgt spid="6">
                                            <p:txEl>
                                              <p:pRg st="3" end="3"/>
                                            </p:txEl>
                                          </p:spTgt>
                                        </p:tgtEl>
                                        <p:attrNameLst>
                                          <p:attrName>style.visibility</p:attrName>
                                        </p:attrNameLst>
                                      </p:cBhvr>
                                      <p:to>
                                        <p:strVal val="visible"/>
                                      </p:to>
                                    </p:set>
                                    <p:anim calcmode="lin" valueType="num">
                                      <p:cBhvr additive="base">
                                        <p:cTn id="141"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142" dur="500" fill="hold"/>
                                        <p:tgtEl>
                                          <p:spTgt spid="6">
                                            <p:txEl>
                                              <p:pRg st="3" end="3"/>
                                            </p:txEl>
                                          </p:spTgt>
                                        </p:tgtEl>
                                        <p:attrNameLst>
                                          <p:attrName>ppt_y</p:attrName>
                                        </p:attrNameLst>
                                      </p:cBhvr>
                                      <p:tavLst>
                                        <p:tav tm="0">
                                          <p:val>
                                            <p:strVal val="1+#ppt_h/2"/>
                                          </p:val>
                                        </p:tav>
                                        <p:tav tm="100000">
                                          <p:val>
                                            <p:strVal val="#ppt_y"/>
                                          </p:val>
                                        </p:tav>
                                      </p:tavLst>
                                    </p:anim>
                                  </p:childTnLst>
                                </p:cTn>
                              </p:par>
                              <p:par>
                                <p:cTn id="143" presetID="2" presetClass="entr" presetSubtype="4" fill="hold" grpId="0" nodeType="withEffect">
                                  <p:stCondLst>
                                    <p:cond delay="0"/>
                                  </p:stCondLst>
                                  <p:childTnLst>
                                    <p:set>
                                      <p:cBhvr>
                                        <p:cTn id="144" dur="1" fill="hold">
                                          <p:stCondLst>
                                            <p:cond delay="0"/>
                                          </p:stCondLst>
                                        </p:cTn>
                                        <p:tgtEl>
                                          <p:spTgt spid="6">
                                            <p:txEl>
                                              <p:pRg st="4" end="4"/>
                                            </p:txEl>
                                          </p:spTgt>
                                        </p:tgtEl>
                                        <p:attrNameLst>
                                          <p:attrName>style.visibility</p:attrName>
                                        </p:attrNameLst>
                                      </p:cBhvr>
                                      <p:to>
                                        <p:strVal val="visible"/>
                                      </p:to>
                                    </p:set>
                                    <p:anim calcmode="lin" valueType="num">
                                      <p:cBhvr additive="base">
                                        <p:cTn id="145"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146" dur="500" fill="hold"/>
                                        <p:tgtEl>
                                          <p:spTgt spid="6">
                                            <p:txEl>
                                              <p:pRg st="4" end="4"/>
                                            </p:txEl>
                                          </p:spTgt>
                                        </p:tgtEl>
                                        <p:attrNameLst>
                                          <p:attrName>ppt_y</p:attrName>
                                        </p:attrNameLst>
                                      </p:cBhvr>
                                      <p:tavLst>
                                        <p:tav tm="0">
                                          <p:val>
                                            <p:strVal val="1+#ppt_h/2"/>
                                          </p:val>
                                        </p:tav>
                                        <p:tav tm="100000">
                                          <p:val>
                                            <p:strVal val="#ppt_y"/>
                                          </p:val>
                                        </p:tav>
                                      </p:tavLst>
                                    </p:anim>
                                  </p:childTnLst>
                                </p:cTn>
                              </p:par>
                              <p:par>
                                <p:cTn id="147" presetID="2" presetClass="entr" presetSubtype="4" fill="hold" grpId="0" nodeType="withEffect">
                                  <p:stCondLst>
                                    <p:cond delay="0"/>
                                  </p:stCondLst>
                                  <p:childTnLst>
                                    <p:set>
                                      <p:cBhvr>
                                        <p:cTn id="148" dur="1" fill="hold">
                                          <p:stCondLst>
                                            <p:cond delay="0"/>
                                          </p:stCondLst>
                                        </p:cTn>
                                        <p:tgtEl>
                                          <p:spTgt spid="6">
                                            <p:txEl>
                                              <p:pRg st="5" end="5"/>
                                            </p:txEl>
                                          </p:spTgt>
                                        </p:tgtEl>
                                        <p:attrNameLst>
                                          <p:attrName>style.visibility</p:attrName>
                                        </p:attrNameLst>
                                      </p:cBhvr>
                                      <p:to>
                                        <p:strVal val="visible"/>
                                      </p:to>
                                    </p:set>
                                    <p:anim calcmode="lin" valueType="num">
                                      <p:cBhvr additive="base">
                                        <p:cTn id="149"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additive="base">
                                        <p:cTn id="150" dur="500" fill="hold"/>
                                        <p:tgtEl>
                                          <p:spTgt spid="6">
                                            <p:txEl>
                                              <p:pRg st="5" end="5"/>
                                            </p:txEl>
                                          </p:spTgt>
                                        </p:tgtEl>
                                        <p:attrNameLst>
                                          <p:attrName>ppt_y</p:attrName>
                                        </p:attrNameLst>
                                      </p:cBhvr>
                                      <p:tavLst>
                                        <p:tav tm="0">
                                          <p:val>
                                            <p:strVal val="1+#ppt_h/2"/>
                                          </p:val>
                                        </p:tav>
                                        <p:tav tm="100000">
                                          <p:val>
                                            <p:strVal val="#ppt_y"/>
                                          </p:val>
                                        </p:tav>
                                      </p:tavLst>
                                    </p:anim>
                                  </p:childTnLst>
                                </p:cTn>
                              </p:par>
                              <p:par>
                                <p:cTn id="151" presetID="2" presetClass="entr" presetSubtype="4" fill="hold" grpId="0" nodeType="withEffect">
                                  <p:stCondLst>
                                    <p:cond delay="0"/>
                                  </p:stCondLst>
                                  <p:childTnLst>
                                    <p:set>
                                      <p:cBhvr>
                                        <p:cTn id="152" dur="1" fill="hold">
                                          <p:stCondLst>
                                            <p:cond delay="0"/>
                                          </p:stCondLst>
                                        </p:cTn>
                                        <p:tgtEl>
                                          <p:spTgt spid="6">
                                            <p:txEl>
                                              <p:pRg st="6" end="6"/>
                                            </p:txEl>
                                          </p:spTgt>
                                        </p:tgtEl>
                                        <p:attrNameLst>
                                          <p:attrName>style.visibility</p:attrName>
                                        </p:attrNameLst>
                                      </p:cBhvr>
                                      <p:to>
                                        <p:strVal val="visible"/>
                                      </p:to>
                                    </p:set>
                                    <p:anim calcmode="lin" valueType="num">
                                      <p:cBhvr additive="base">
                                        <p:cTn id="153" dur="500" fill="hold"/>
                                        <p:tgtEl>
                                          <p:spTgt spid="6">
                                            <p:txEl>
                                              <p:pRg st="6" end="6"/>
                                            </p:txEl>
                                          </p:spTgt>
                                        </p:tgtEl>
                                        <p:attrNameLst>
                                          <p:attrName>ppt_x</p:attrName>
                                        </p:attrNameLst>
                                      </p:cBhvr>
                                      <p:tavLst>
                                        <p:tav tm="0">
                                          <p:val>
                                            <p:strVal val="#ppt_x"/>
                                          </p:val>
                                        </p:tav>
                                        <p:tav tm="100000">
                                          <p:val>
                                            <p:strVal val="#ppt_x"/>
                                          </p:val>
                                        </p:tav>
                                      </p:tavLst>
                                    </p:anim>
                                    <p:anim calcmode="lin" valueType="num">
                                      <p:cBhvr additive="base">
                                        <p:cTn id="154" dur="500" fill="hold"/>
                                        <p:tgtEl>
                                          <p:spTgt spid="6">
                                            <p:txEl>
                                              <p:pRg st="6" end="6"/>
                                            </p:txEl>
                                          </p:spTgt>
                                        </p:tgtEl>
                                        <p:attrNameLst>
                                          <p:attrName>ppt_y</p:attrName>
                                        </p:attrNameLst>
                                      </p:cBhvr>
                                      <p:tavLst>
                                        <p:tav tm="0">
                                          <p:val>
                                            <p:strVal val="1+#ppt_h/2"/>
                                          </p:val>
                                        </p:tav>
                                        <p:tav tm="100000">
                                          <p:val>
                                            <p:strVal val="#ppt_y"/>
                                          </p:val>
                                        </p:tav>
                                      </p:tavLst>
                                    </p:anim>
                                  </p:childTnLst>
                                </p:cTn>
                              </p:par>
                              <p:par>
                                <p:cTn id="155" presetID="2" presetClass="entr" presetSubtype="4" fill="hold" grpId="0" nodeType="withEffect">
                                  <p:stCondLst>
                                    <p:cond delay="0"/>
                                  </p:stCondLst>
                                  <p:childTnLst>
                                    <p:set>
                                      <p:cBhvr>
                                        <p:cTn id="156" dur="1" fill="hold">
                                          <p:stCondLst>
                                            <p:cond delay="0"/>
                                          </p:stCondLst>
                                        </p:cTn>
                                        <p:tgtEl>
                                          <p:spTgt spid="6">
                                            <p:txEl>
                                              <p:pRg st="7" end="7"/>
                                            </p:txEl>
                                          </p:spTgt>
                                        </p:tgtEl>
                                        <p:attrNameLst>
                                          <p:attrName>style.visibility</p:attrName>
                                        </p:attrNameLst>
                                      </p:cBhvr>
                                      <p:to>
                                        <p:strVal val="visible"/>
                                      </p:to>
                                    </p:set>
                                    <p:anim calcmode="lin" valueType="num">
                                      <p:cBhvr additive="base">
                                        <p:cTn id="157" dur="500" fill="hold"/>
                                        <p:tgtEl>
                                          <p:spTgt spid="6">
                                            <p:txEl>
                                              <p:pRg st="7" end="7"/>
                                            </p:txEl>
                                          </p:spTgt>
                                        </p:tgtEl>
                                        <p:attrNameLst>
                                          <p:attrName>ppt_x</p:attrName>
                                        </p:attrNameLst>
                                      </p:cBhvr>
                                      <p:tavLst>
                                        <p:tav tm="0">
                                          <p:val>
                                            <p:strVal val="#ppt_x"/>
                                          </p:val>
                                        </p:tav>
                                        <p:tav tm="100000">
                                          <p:val>
                                            <p:strVal val="#ppt_x"/>
                                          </p:val>
                                        </p:tav>
                                      </p:tavLst>
                                    </p:anim>
                                    <p:anim calcmode="lin" valueType="num">
                                      <p:cBhvr additive="base">
                                        <p:cTn id="158" dur="500" fill="hold"/>
                                        <p:tgtEl>
                                          <p:spTgt spid="6">
                                            <p:txEl>
                                              <p:pRg st="7" end="7"/>
                                            </p:txEl>
                                          </p:spTgt>
                                        </p:tgtEl>
                                        <p:attrNameLst>
                                          <p:attrName>ppt_y</p:attrName>
                                        </p:attrNameLst>
                                      </p:cBhvr>
                                      <p:tavLst>
                                        <p:tav tm="0">
                                          <p:val>
                                            <p:strVal val="1+#ppt_h/2"/>
                                          </p:val>
                                        </p:tav>
                                        <p:tav tm="100000">
                                          <p:val>
                                            <p:strVal val="#ppt_y"/>
                                          </p:val>
                                        </p:tav>
                                      </p:tavLst>
                                    </p:anim>
                                  </p:childTnLst>
                                </p:cTn>
                              </p:par>
                              <p:par>
                                <p:cTn id="159" presetID="2" presetClass="entr" presetSubtype="4" fill="hold" grpId="0" nodeType="withEffect">
                                  <p:stCondLst>
                                    <p:cond delay="0"/>
                                  </p:stCondLst>
                                  <p:childTnLst>
                                    <p:set>
                                      <p:cBhvr>
                                        <p:cTn id="160" dur="1" fill="hold">
                                          <p:stCondLst>
                                            <p:cond delay="0"/>
                                          </p:stCondLst>
                                        </p:cTn>
                                        <p:tgtEl>
                                          <p:spTgt spid="6">
                                            <p:txEl>
                                              <p:pRg st="8" end="8"/>
                                            </p:txEl>
                                          </p:spTgt>
                                        </p:tgtEl>
                                        <p:attrNameLst>
                                          <p:attrName>style.visibility</p:attrName>
                                        </p:attrNameLst>
                                      </p:cBhvr>
                                      <p:to>
                                        <p:strVal val="visible"/>
                                      </p:to>
                                    </p:set>
                                    <p:anim calcmode="lin" valueType="num">
                                      <p:cBhvr additive="base">
                                        <p:cTn id="161" dur="500" fill="hold"/>
                                        <p:tgtEl>
                                          <p:spTgt spid="6">
                                            <p:txEl>
                                              <p:pRg st="8" end="8"/>
                                            </p:txEl>
                                          </p:spTgt>
                                        </p:tgtEl>
                                        <p:attrNameLst>
                                          <p:attrName>ppt_x</p:attrName>
                                        </p:attrNameLst>
                                      </p:cBhvr>
                                      <p:tavLst>
                                        <p:tav tm="0">
                                          <p:val>
                                            <p:strVal val="#ppt_x"/>
                                          </p:val>
                                        </p:tav>
                                        <p:tav tm="100000">
                                          <p:val>
                                            <p:strVal val="#ppt_x"/>
                                          </p:val>
                                        </p:tav>
                                      </p:tavLst>
                                    </p:anim>
                                    <p:anim calcmode="lin" valueType="num">
                                      <p:cBhvr additive="base">
                                        <p:cTn id="162" dur="500" fill="hold"/>
                                        <p:tgtEl>
                                          <p:spTgt spid="6">
                                            <p:txEl>
                                              <p:pRg st="8" end="8"/>
                                            </p:txEl>
                                          </p:spTgt>
                                        </p:tgtEl>
                                        <p:attrNameLst>
                                          <p:attrName>ppt_y</p:attrName>
                                        </p:attrNameLst>
                                      </p:cBhvr>
                                      <p:tavLst>
                                        <p:tav tm="0">
                                          <p:val>
                                            <p:strVal val="1+#ppt_h/2"/>
                                          </p:val>
                                        </p:tav>
                                        <p:tav tm="100000">
                                          <p:val>
                                            <p:strVal val="#ppt_y"/>
                                          </p:val>
                                        </p:tav>
                                      </p:tavLst>
                                    </p:anim>
                                  </p:childTnLst>
                                </p:cTn>
                              </p:par>
                              <p:par>
                                <p:cTn id="163" presetID="2" presetClass="entr" presetSubtype="4" fill="hold" grpId="0" nodeType="withEffect">
                                  <p:stCondLst>
                                    <p:cond delay="0"/>
                                  </p:stCondLst>
                                  <p:childTnLst>
                                    <p:set>
                                      <p:cBhvr>
                                        <p:cTn id="164" dur="1" fill="hold">
                                          <p:stCondLst>
                                            <p:cond delay="0"/>
                                          </p:stCondLst>
                                        </p:cTn>
                                        <p:tgtEl>
                                          <p:spTgt spid="6">
                                            <p:txEl>
                                              <p:pRg st="9" end="9"/>
                                            </p:txEl>
                                          </p:spTgt>
                                        </p:tgtEl>
                                        <p:attrNameLst>
                                          <p:attrName>style.visibility</p:attrName>
                                        </p:attrNameLst>
                                      </p:cBhvr>
                                      <p:to>
                                        <p:strVal val="visible"/>
                                      </p:to>
                                    </p:set>
                                    <p:anim calcmode="lin" valueType="num">
                                      <p:cBhvr additive="base">
                                        <p:cTn id="165" dur="500" fill="hold"/>
                                        <p:tgtEl>
                                          <p:spTgt spid="6">
                                            <p:txEl>
                                              <p:pRg st="9" end="9"/>
                                            </p:txEl>
                                          </p:spTgt>
                                        </p:tgtEl>
                                        <p:attrNameLst>
                                          <p:attrName>ppt_x</p:attrName>
                                        </p:attrNameLst>
                                      </p:cBhvr>
                                      <p:tavLst>
                                        <p:tav tm="0">
                                          <p:val>
                                            <p:strVal val="#ppt_x"/>
                                          </p:val>
                                        </p:tav>
                                        <p:tav tm="100000">
                                          <p:val>
                                            <p:strVal val="#ppt_x"/>
                                          </p:val>
                                        </p:tav>
                                      </p:tavLst>
                                    </p:anim>
                                    <p:anim calcmode="lin" valueType="num">
                                      <p:cBhvr additive="base">
                                        <p:cTn id="166" dur="500" fill="hold"/>
                                        <p:tgtEl>
                                          <p:spTgt spid="6">
                                            <p:txEl>
                                              <p:pRg st="9" end="9"/>
                                            </p:txEl>
                                          </p:spTgt>
                                        </p:tgtEl>
                                        <p:attrNameLst>
                                          <p:attrName>ppt_y</p:attrName>
                                        </p:attrNameLst>
                                      </p:cBhvr>
                                      <p:tavLst>
                                        <p:tav tm="0">
                                          <p:val>
                                            <p:strVal val="1+#ppt_h/2"/>
                                          </p:val>
                                        </p:tav>
                                        <p:tav tm="100000">
                                          <p:val>
                                            <p:strVal val="#ppt_y"/>
                                          </p:val>
                                        </p:tav>
                                      </p:tavLst>
                                    </p:anim>
                                  </p:childTnLst>
                                </p:cTn>
                              </p:par>
                              <p:par>
                                <p:cTn id="167" presetID="2" presetClass="entr" presetSubtype="4" fill="hold" grpId="0" nodeType="withEffect">
                                  <p:stCondLst>
                                    <p:cond delay="0"/>
                                  </p:stCondLst>
                                  <p:childTnLst>
                                    <p:set>
                                      <p:cBhvr>
                                        <p:cTn id="168" dur="1" fill="hold">
                                          <p:stCondLst>
                                            <p:cond delay="0"/>
                                          </p:stCondLst>
                                        </p:cTn>
                                        <p:tgtEl>
                                          <p:spTgt spid="6">
                                            <p:txEl>
                                              <p:pRg st="10" end="10"/>
                                            </p:txEl>
                                          </p:spTgt>
                                        </p:tgtEl>
                                        <p:attrNameLst>
                                          <p:attrName>style.visibility</p:attrName>
                                        </p:attrNameLst>
                                      </p:cBhvr>
                                      <p:to>
                                        <p:strVal val="visible"/>
                                      </p:to>
                                    </p:set>
                                    <p:anim calcmode="lin" valueType="num">
                                      <p:cBhvr additive="base">
                                        <p:cTn id="169" dur="500" fill="hold"/>
                                        <p:tgtEl>
                                          <p:spTgt spid="6">
                                            <p:txEl>
                                              <p:pRg st="10" end="10"/>
                                            </p:txEl>
                                          </p:spTgt>
                                        </p:tgtEl>
                                        <p:attrNameLst>
                                          <p:attrName>ppt_x</p:attrName>
                                        </p:attrNameLst>
                                      </p:cBhvr>
                                      <p:tavLst>
                                        <p:tav tm="0">
                                          <p:val>
                                            <p:strVal val="#ppt_x"/>
                                          </p:val>
                                        </p:tav>
                                        <p:tav tm="100000">
                                          <p:val>
                                            <p:strVal val="#ppt_x"/>
                                          </p:val>
                                        </p:tav>
                                      </p:tavLst>
                                    </p:anim>
                                    <p:anim calcmode="lin" valueType="num">
                                      <p:cBhvr additive="base">
                                        <p:cTn id="170" dur="500" fill="hold"/>
                                        <p:tgtEl>
                                          <p:spTgt spid="6">
                                            <p:txEl>
                                              <p:pRg st="10" end="10"/>
                                            </p:txEl>
                                          </p:spTgt>
                                        </p:tgtEl>
                                        <p:attrNameLst>
                                          <p:attrName>ppt_y</p:attrName>
                                        </p:attrNameLst>
                                      </p:cBhvr>
                                      <p:tavLst>
                                        <p:tav tm="0">
                                          <p:val>
                                            <p:strVal val="1+#ppt_h/2"/>
                                          </p:val>
                                        </p:tav>
                                        <p:tav tm="100000">
                                          <p:val>
                                            <p:strVal val="#ppt_y"/>
                                          </p:val>
                                        </p:tav>
                                      </p:tavLst>
                                    </p:anim>
                                  </p:childTnLst>
                                </p:cTn>
                              </p:par>
                              <p:par>
                                <p:cTn id="171" presetID="2" presetClass="entr" presetSubtype="4" fill="hold" grpId="0" nodeType="withEffect">
                                  <p:stCondLst>
                                    <p:cond delay="0"/>
                                  </p:stCondLst>
                                  <p:childTnLst>
                                    <p:set>
                                      <p:cBhvr>
                                        <p:cTn id="172" dur="1" fill="hold">
                                          <p:stCondLst>
                                            <p:cond delay="0"/>
                                          </p:stCondLst>
                                        </p:cTn>
                                        <p:tgtEl>
                                          <p:spTgt spid="6">
                                            <p:txEl>
                                              <p:pRg st="11" end="11"/>
                                            </p:txEl>
                                          </p:spTgt>
                                        </p:tgtEl>
                                        <p:attrNameLst>
                                          <p:attrName>style.visibility</p:attrName>
                                        </p:attrNameLst>
                                      </p:cBhvr>
                                      <p:to>
                                        <p:strVal val="visible"/>
                                      </p:to>
                                    </p:set>
                                    <p:anim calcmode="lin" valueType="num">
                                      <p:cBhvr additive="base">
                                        <p:cTn id="173" dur="500" fill="hold"/>
                                        <p:tgtEl>
                                          <p:spTgt spid="6">
                                            <p:txEl>
                                              <p:pRg st="11" end="11"/>
                                            </p:txEl>
                                          </p:spTgt>
                                        </p:tgtEl>
                                        <p:attrNameLst>
                                          <p:attrName>ppt_x</p:attrName>
                                        </p:attrNameLst>
                                      </p:cBhvr>
                                      <p:tavLst>
                                        <p:tav tm="0">
                                          <p:val>
                                            <p:strVal val="#ppt_x"/>
                                          </p:val>
                                        </p:tav>
                                        <p:tav tm="100000">
                                          <p:val>
                                            <p:strVal val="#ppt_x"/>
                                          </p:val>
                                        </p:tav>
                                      </p:tavLst>
                                    </p:anim>
                                    <p:anim calcmode="lin" valueType="num">
                                      <p:cBhvr additive="base">
                                        <p:cTn id="174" dur="500" fill="hold"/>
                                        <p:tgtEl>
                                          <p:spTgt spid="6">
                                            <p:txEl>
                                              <p:pRg st="11" end="11"/>
                                            </p:txEl>
                                          </p:spTgt>
                                        </p:tgtEl>
                                        <p:attrNameLst>
                                          <p:attrName>ppt_y</p:attrName>
                                        </p:attrNameLst>
                                      </p:cBhvr>
                                      <p:tavLst>
                                        <p:tav tm="0">
                                          <p:val>
                                            <p:strVal val="1+#ppt_h/2"/>
                                          </p:val>
                                        </p:tav>
                                        <p:tav tm="100000">
                                          <p:val>
                                            <p:strVal val="#ppt_y"/>
                                          </p:val>
                                        </p:tav>
                                      </p:tavLst>
                                    </p:anim>
                                  </p:childTnLst>
                                </p:cTn>
                              </p:par>
                              <p:par>
                                <p:cTn id="175" presetID="2" presetClass="entr" presetSubtype="4" fill="hold" grpId="0" nodeType="withEffect">
                                  <p:stCondLst>
                                    <p:cond delay="0"/>
                                  </p:stCondLst>
                                  <p:childTnLst>
                                    <p:set>
                                      <p:cBhvr>
                                        <p:cTn id="176" dur="1" fill="hold">
                                          <p:stCondLst>
                                            <p:cond delay="0"/>
                                          </p:stCondLst>
                                        </p:cTn>
                                        <p:tgtEl>
                                          <p:spTgt spid="6">
                                            <p:txEl>
                                              <p:pRg st="12" end="12"/>
                                            </p:txEl>
                                          </p:spTgt>
                                        </p:tgtEl>
                                        <p:attrNameLst>
                                          <p:attrName>style.visibility</p:attrName>
                                        </p:attrNameLst>
                                      </p:cBhvr>
                                      <p:to>
                                        <p:strVal val="visible"/>
                                      </p:to>
                                    </p:set>
                                    <p:anim calcmode="lin" valueType="num">
                                      <p:cBhvr additive="base">
                                        <p:cTn id="177" dur="500" fill="hold"/>
                                        <p:tgtEl>
                                          <p:spTgt spid="6">
                                            <p:txEl>
                                              <p:pRg st="12" end="12"/>
                                            </p:txEl>
                                          </p:spTgt>
                                        </p:tgtEl>
                                        <p:attrNameLst>
                                          <p:attrName>ppt_x</p:attrName>
                                        </p:attrNameLst>
                                      </p:cBhvr>
                                      <p:tavLst>
                                        <p:tav tm="0">
                                          <p:val>
                                            <p:strVal val="#ppt_x"/>
                                          </p:val>
                                        </p:tav>
                                        <p:tav tm="100000">
                                          <p:val>
                                            <p:strVal val="#ppt_x"/>
                                          </p:val>
                                        </p:tav>
                                      </p:tavLst>
                                    </p:anim>
                                    <p:anim calcmode="lin" valueType="num">
                                      <p:cBhvr additive="base">
                                        <p:cTn id="178" dur="500" fill="hold"/>
                                        <p:tgtEl>
                                          <p:spTgt spid="6">
                                            <p:txEl>
                                              <p:pRg st="12" end="12"/>
                                            </p:txEl>
                                          </p:spTgt>
                                        </p:tgtEl>
                                        <p:attrNameLst>
                                          <p:attrName>ppt_y</p:attrName>
                                        </p:attrNameLst>
                                      </p:cBhvr>
                                      <p:tavLst>
                                        <p:tav tm="0">
                                          <p:val>
                                            <p:strVal val="1+#ppt_h/2"/>
                                          </p:val>
                                        </p:tav>
                                        <p:tav tm="100000">
                                          <p:val>
                                            <p:strVal val="#ppt_y"/>
                                          </p:val>
                                        </p:tav>
                                      </p:tavLst>
                                    </p:anim>
                                  </p:childTnLst>
                                </p:cTn>
                              </p:par>
                              <p:par>
                                <p:cTn id="179" presetID="2" presetClass="entr" presetSubtype="4" fill="hold" grpId="0" nodeType="withEffect">
                                  <p:stCondLst>
                                    <p:cond delay="0"/>
                                  </p:stCondLst>
                                  <p:childTnLst>
                                    <p:set>
                                      <p:cBhvr>
                                        <p:cTn id="180" dur="1" fill="hold">
                                          <p:stCondLst>
                                            <p:cond delay="0"/>
                                          </p:stCondLst>
                                        </p:cTn>
                                        <p:tgtEl>
                                          <p:spTgt spid="6">
                                            <p:txEl>
                                              <p:pRg st="13" end="13"/>
                                            </p:txEl>
                                          </p:spTgt>
                                        </p:tgtEl>
                                        <p:attrNameLst>
                                          <p:attrName>style.visibility</p:attrName>
                                        </p:attrNameLst>
                                      </p:cBhvr>
                                      <p:to>
                                        <p:strVal val="visible"/>
                                      </p:to>
                                    </p:set>
                                    <p:anim calcmode="lin" valueType="num">
                                      <p:cBhvr additive="base">
                                        <p:cTn id="181" dur="500" fill="hold"/>
                                        <p:tgtEl>
                                          <p:spTgt spid="6">
                                            <p:txEl>
                                              <p:pRg st="13" end="13"/>
                                            </p:txEl>
                                          </p:spTgt>
                                        </p:tgtEl>
                                        <p:attrNameLst>
                                          <p:attrName>ppt_x</p:attrName>
                                        </p:attrNameLst>
                                      </p:cBhvr>
                                      <p:tavLst>
                                        <p:tav tm="0">
                                          <p:val>
                                            <p:strVal val="#ppt_x"/>
                                          </p:val>
                                        </p:tav>
                                        <p:tav tm="100000">
                                          <p:val>
                                            <p:strVal val="#ppt_x"/>
                                          </p:val>
                                        </p:tav>
                                      </p:tavLst>
                                    </p:anim>
                                    <p:anim calcmode="lin" valueType="num">
                                      <p:cBhvr additive="base">
                                        <p:cTn id="182" dur="500" fill="hold"/>
                                        <p:tgtEl>
                                          <p:spTgt spid="6">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183" fill="hold">
                      <p:stCondLst>
                        <p:cond delay="indefinite"/>
                      </p:stCondLst>
                      <p:childTnLst>
                        <p:par>
                          <p:cTn id="184" fill="hold">
                            <p:stCondLst>
                              <p:cond delay="0"/>
                            </p:stCondLst>
                            <p:childTnLst>
                              <p:par>
                                <p:cTn id="185" presetID="2" presetClass="entr" presetSubtype="4" fill="hold" nodeType="clickEffect">
                                  <p:stCondLst>
                                    <p:cond delay="0"/>
                                  </p:stCondLst>
                                  <p:childTnLst>
                                    <p:set>
                                      <p:cBhvr>
                                        <p:cTn id="186" dur="1" fill="hold">
                                          <p:stCondLst>
                                            <p:cond delay="0"/>
                                          </p:stCondLst>
                                        </p:cTn>
                                        <p:tgtEl>
                                          <p:spTgt spid="14"/>
                                        </p:tgtEl>
                                        <p:attrNameLst>
                                          <p:attrName>style.visibility</p:attrName>
                                        </p:attrNameLst>
                                      </p:cBhvr>
                                      <p:to>
                                        <p:strVal val="visible"/>
                                      </p:to>
                                    </p:set>
                                    <p:anim calcmode="lin" valueType="num">
                                      <p:cBhvr additive="base">
                                        <p:cTn id="187" dur="500" fill="hold"/>
                                        <p:tgtEl>
                                          <p:spTgt spid="14"/>
                                        </p:tgtEl>
                                        <p:attrNameLst>
                                          <p:attrName>ppt_x</p:attrName>
                                        </p:attrNameLst>
                                      </p:cBhvr>
                                      <p:tavLst>
                                        <p:tav tm="0">
                                          <p:val>
                                            <p:strVal val="#ppt_x"/>
                                          </p:val>
                                        </p:tav>
                                        <p:tav tm="100000">
                                          <p:val>
                                            <p:strVal val="#ppt_x"/>
                                          </p:val>
                                        </p:tav>
                                      </p:tavLst>
                                    </p:anim>
                                    <p:anim calcmode="lin" valueType="num">
                                      <p:cBhvr additive="base">
                                        <p:cTn id="188" dur="500" fill="hold"/>
                                        <p:tgtEl>
                                          <p:spTgt spid="14"/>
                                        </p:tgtEl>
                                        <p:attrNameLst>
                                          <p:attrName>ppt_y</p:attrName>
                                        </p:attrNameLst>
                                      </p:cBhvr>
                                      <p:tavLst>
                                        <p:tav tm="0">
                                          <p:val>
                                            <p:strVal val="1+#ppt_h/2"/>
                                          </p:val>
                                        </p:tav>
                                        <p:tav tm="100000">
                                          <p:val>
                                            <p:strVal val="#ppt_y"/>
                                          </p:val>
                                        </p:tav>
                                      </p:tavLst>
                                    </p:anim>
                                  </p:childTnLst>
                                </p:cTn>
                              </p:par>
                              <p:par>
                                <p:cTn id="189" presetID="2" presetClass="entr" presetSubtype="4" fill="hold" nodeType="withEffect">
                                  <p:stCondLst>
                                    <p:cond delay="0"/>
                                  </p:stCondLst>
                                  <p:childTnLst>
                                    <p:set>
                                      <p:cBhvr>
                                        <p:cTn id="190" dur="1" fill="hold">
                                          <p:stCondLst>
                                            <p:cond delay="0"/>
                                          </p:stCondLst>
                                        </p:cTn>
                                        <p:tgtEl>
                                          <p:spTgt spid="13"/>
                                        </p:tgtEl>
                                        <p:attrNameLst>
                                          <p:attrName>style.visibility</p:attrName>
                                        </p:attrNameLst>
                                      </p:cBhvr>
                                      <p:to>
                                        <p:strVal val="visible"/>
                                      </p:to>
                                    </p:set>
                                    <p:anim calcmode="lin" valueType="num">
                                      <p:cBhvr additive="base">
                                        <p:cTn id="191" dur="500" fill="hold"/>
                                        <p:tgtEl>
                                          <p:spTgt spid="13"/>
                                        </p:tgtEl>
                                        <p:attrNameLst>
                                          <p:attrName>ppt_x</p:attrName>
                                        </p:attrNameLst>
                                      </p:cBhvr>
                                      <p:tavLst>
                                        <p:tav tm="0">
                                          <p:val>
                                            <p:strVal val="#ppt_x"/>
                                          </p:val>
                                        </p:tav>
                                        <p:tav tm="100000">
                                          <p:val>
                                            <p:strVal val="#ppt_x"/>
                                          </p:val>
                                        </p:tav>
                                      </p:tavLst>
                                    </p:anim>
                                    <p:anim calcmode="lin" valueType="num">
                                      <p:cBhvr additive="base">
                                        <p:cTn id="192" dur="500" fill="hold"/>
                                        <p:tgtEl>
                                          <p:spTgt spid="13"/>
                                        </p:tgtEl>
                                        <p:attrNameLst>
                                          <p:attrName>ppt_y</p:attrName>
                                        </p:attrNameLst>
                                      </p:cBhvr>
                                      <p:tavLst>
                                        <p:tav tm="0">
                                          <p:val>
                                            <p:strVal val="1+#ppt_h/2"/>
                                          </p:val>
                                        </p:tav>
                                        <p:tav tm="100000">
                                          <p:val>
                                            <p:strVal val="#ppt_y"/>
                                          </p:val>
                                        </p:tav>
                                      </p:tavLst>
                                    </p:anim>
                                  </p:childTnLst>
                                </p:cTn>
                              </p:par>
                              <p:par>
                                <p:cTn id="193" presetID="2" presetClass="entr" presetSubtype="4" fill="hold" grpId="0" nodeType="withEffect">
                                  <p:stCondLst>
                                    <p:cond delay="0"/>
                                  </p:stCondLst>
                                  <p:childTnLst>
                                    <p:set>
                                      <p:cBhvr>
                                        <p:cTn id="194" dur="1" fill="hold">
                                          <p:stCondLst>
                                            <p:cond delay="0"/>
                                          </p:stCondLst>
                                        </p:cTn>
                                        <p:tgtEl>
                                          <p:spTgt spid="3">
                                            <p:txEl>
                                              <p:pRg st="0" end="0"/>
                                            </p:txEl>
                                          </p:spTgt>
                                        </p:tgtEl>
                                        <p:attrNameLst>
                                          <p:attrName>style.visibility</p:attrName>
                                        </p:attrNameLst>
                                      </p:cBhvr>
                                      <p:to>
                                        <p:strVal val="visible"/>
                                      </p:to>
                                    </p:set>
                                    <p:anim calcmode="lin" valueType="num">
                                      <p:cBhvr additive="base">
                                        <p:cTn id="195"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96"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97" fill="hold">
                      <p:stCondLst>
                        <p:cond delay="indefinite"/>
                      </p:stCondLst>
                      <p:childTnLst>
                        <p:par>
                          <p:cTn id="198" fill="hold">
                            <p:stCondLst>
                              <p:cond delay="0"/>
                            </p:stCondLst>
                            <p:childTnLst>
                              <p:par>
                                <p:cTn id="199" presetID="2" presetClass="entr" presetSubtype="4" fill="hold" grpId="0" nodeType="clickEffect">
                                  <p:stCondLst>
                                    <p:cond delay="0"/>
                                  </p:stCondLst>
                                  <p:childTnLst>
                                    <p:set>
                                      <p:cBhvr>
                                        <p:cTn id="200" dur="1" fill="hold">
                                          <p:stCondLst>
                                            <p:cond delay="0"/>
                                          </p:stCondLst>
                                        </p:cTn>
                                        <p:tgtEl>
                                          <p:spTgt spid="3">
                                            <p:txEl>
                                              <p:pRg st="1" end="1"/>
                                            </p:txEl>
                                          </p:spTgt>
                                        </p:tgtEl>
                                        <p:attrNameLst>
                                          <p:attrName>style.visibility</p:attrName>
                                        </p:attrNameLst>
                                      </p:cBhvr>
                                      <p:to>
                                        <p:strVal val="visible"/>
                                      </p:to>
                                    </p:set>
                                    <p:anim calcmode="lin" valueType="num">
                                      <p:cBhvr additive="base">
                                        <p:cTn id="20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3" fill="hold">
                      <p:stCondLst>
                        <p:cond delay="indefinite"/>
                      </p:stCondLst>
                      <p:childTnLst>
                        <p:par>
                          <p:cTn id="204" fill="hold">
                            <p:stCondLst>
                              <p:cond delay="0"/>
                            </p:stCondLst>
                            <p:childTnLst>
                              <p:par>
                                <p:cTn id="205" presetID="2" presetClass="entr" presetSubtype="4" fill="hold" grpId="0" nodeType="clickEffect">
                                  <p:stCondLst>
                                    <p:cond delay="0"/>
                                  </p:stCondLst>
                                  <p:childTnLst>
                                    <p:set>
                                      <p:cBhvr>
                                        <p:cTn id="206" dur="1" fill="hold">
                                          <p:stCondLst>
                                            <p:cond delay="0"/>
                                          </p:stCondLst>
                                        </p:cTn>
                                        <p:tgtEl>
                                          <p:spTgt spid="3">
                                            <p:txEl>
                                              <p:pRg st="2" end="2"/>
                                            </p:txEl>
                                          </p:spTgt>
                                        </p:tgtEl>
                                        <p:attrNameLst>
                                          <p:attrName>style.visibility</p:attrName>
                                        </p:attrNameLst>
                                      </p:cBhvr>
                                      <p:to>
                                        <p:strVal val="visible"/>
                                      </p:to>
                                    </p:set>
                                    <p:anim calcmode="lin" valueType="num">
                                      <p:cBhvr additive="base">
                                        <p:cTn id="20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uiExpand="1" build="p"/>
      <p:bldP spid="6" grpId="0" uiExpand="1" build="p"/>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Number Placeholder 4">
            <a:extLst>
              <a:ext uri="{FF2B5EF4-FFF2-40B4-BE49-F238E27FC236}">
                <a16:creationId xmlns:a16="http://schemas.microsoft.com/office/drawing/2014/main" id="{022A899B-0C9F-46DD-8FFE-C8D977F50976}"/>
              </a:ext>
            </a:extLst>
          </p:cNvPr>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C8C6CBCF-D683-48D7-A515-8022C70AA5EF}" type="slidenum">
              <a:rPr lang="en-US" altLang="en-US" sz="1400"/>
              <a:pPr>
                <a:spcBef>
                  <a:spcPct val="0"/>
                </a:spcBef>
                <a:buClrTx/>
                <a:buSzTx/>
                <a:buFontTx/>
                <a:buNone/>
              </a:pPr>
              <a:t>85</a:t>
            </a:fld>
            <a:endParaRPr lang="en-US" altLang="en-US" sz="1400"/>
          </a:p>
        </p:txBody>
      </p:sp>
      <p:sp>
        <p:nvSpPr>
          <p:cNvPr id="57347" name="Rectangle 2">
            <a:extLst>
              <a:ext uri="{FF2B5EF4-FFF2-40B4-BE49-F238E27FC236}">
                <a16:creationId xmlns:a16="http://schemas.microsoft.com/office/drawing/2014/main" id="{7584F36F-F968-47C2-9D64-2B25162E6C57}"/>
              </a:ext>
            </a:extLst>
          </p:cNvPr>
          <p:cNvSpPr>
            <a:spLocks noGrp="1" noChangeArrowheads="1"/>
          </p:cNvSpPr>
          <p:nvPr>
            <p:ph type="title"/>
          </p:nvPr>
        </p:nvSpPr>
        <p:spPr>
          <a:xfrm>
            <a:off x="685800" y="152400"/>
            <a:ext cx="7772400" cy="533400"/>
          </a:xfrm>
        </p:spPr>
        <p:txBody>
          <a:bodyPr/>
          <a:lstStyle/>
          <a:p>
            <a:r>
              <a:rPr lang="en-US" altLang="en-US" sz="3200">
                <a:cs typeface="Times New Roman" panose="02020603050405020304" pitchFamily="18" charset="0"/>
              </a:rPr>
              <a:t>Debugging Loops in IDE Tools</a:t>
            </a:r>
            <a:endParaRPr lang="en-US" altLang="en-US" sz="3200">
              <a:latin typeface="Courier"/>
              <a:cs typeface="Times New Roman" panose="02020603050405020304" pitchFamily="18" charset="0"/>
            </a:endParaRPr>
          </a:p>
        </p:txBody>
      </p:sp>
      <p:sp>
        <p:nvSpPr>
          <p:cNvPr id="57348" name="Rectangle 7">
            <a:extLst>
              <a:ext uri="{FF2B5EF4-FFF2-40B4-BE49-F238E27FC236}">
                <a16:creationId xmlns:a16="http://schemas.microsoft.com/office/drawing/2014/main" id="{A0302C0E-657E-4316-862D-DFEAD73603D5}"/>
              </a:ext>
            </a:extLst>
          </p:cNvPr>
          <p:cNvSpPr>
            <a:spLocks noChangeArrowheads="1"/>
          </p:cNvSpPr>
          <p:nvPr/>
        </p:nvSpPr>
        <p:spPr bwMode="auto">
          <a:xfrm>
            <a:off x="152400" y="152400"/>
            <a:ext cx="1371600" cy="53340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buFont typeface="Monotype Sorts"/>
              <a:buNone/>
            </a:pPr>
            <a:r>
              <a:rPr lang="en-US" altLang="en-US" sz="1800"/>
              <a:t>Companion Website</a:t>
            </a:r>
          </a:p>
        </p:txBody>
      </p:sp>
      <p:sp>
        <p:nvSpPr>
          <p:cNvPr id="57349" name="Rectangle 8">
            <a:extLst>
              <a:ext uri="{FF2B5EF4-FFF2-40B4-BE49-F238E27FC236}">
                <a16:creationId xmlns:a16="http://schemas.microsoft.com/office/drawing/2014/main" id="{1A277918-F183-456B-960B-4EDB4BBBCDC3}"/>
              </a:ext>
            </a:extLst>
          </p:cNvPr>
          <p:cNvSpPr>
            <a:spLocks noChangeArrowheads="1"/>
          </p:cNvSpPr>
          <p:nvPr/>
        </p:nvSpPr>
        <p:spPr bwMode="auto">
          <a:xfrm>
            <a:off x="461963" y="1239838"/>
            <a:ext cx="5695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a:t>Supplements II.C, II.E, and II.G.</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4">
            <a:extLst>
              <a:ext uri="{FF2B5EF4-FFF2-40B4-BE49-F238E27FC236}">
                <a16:creationId xmlns:a16="http://schemas.microsoft.com/office/drawing/2014/main" id="{0D828923-2980-449F-9136-D138C16D2025}"/>
              </a:ext>
            </a:extLst>
          </p:cNvPr>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DF04B439-0154-4601-B561-3493F09F2395}" type="slidenum">
              <a:rPr lang="en-US" altLang="en-US" sz="1400"/>
              <a:pPr>
                <a:spcBef>
                  <a:spcPct val="0"/>
                </a:spcBef>
                <a:buClrTx/>
                <a:buSzTx/>
                <a:buFontTx/>
                <a:buNone/>
              </a:pPr>
              <a:t>9</a:t>
            </a:fld>
            <a:endParaRPr lang="en-US" altLang="en-US" sz="1400"/>
          </a:p>
        </p:txBody>
      </p:sp>
      <p:sp>
        <p:nvSpPr>
          <p:cNvPr id="13315" name="Rectangle 2">
            <a:extLst>
              <a:ext uri="{FF2B5EF4-FFF2-40B4-BE49-F238E27FC236}">
                <a16:creationId xmlns:a16="http://schemas.microsoft.com/office/drawing/2014/main" id="{B8BA14CC-55A2-4E92-9862-E6B313664B5E}"/>
              </a:ext>
            </a:extLst>
          </p:cNvPr>
          <p:cNvSpPr>
            <a:spLocks noGrp="1" noChangeArrowheads="1"/>
          </p:cNvSpPr>
          <p:nvPr>
            <p:ph type="title"/>
          </p:nvPr>
        </p:nvSpPr>
        <p:spPr>
          <a:xfrm>
            <a:off x="685800" y="228600"/>
            <a:ext cx="7772400" cy="762000"/>
          </a:xfrm>
        </p:spPr>
        <p:txBody>
          <a:bodyPr/>
          <a:lstStyle/>
          <a:p>
            <a:r>
              <a:rPr lang="en-US" altLang="en-US"/>
              <a:t>Trace while Loop, cont.</a:t>
            </a:r>
          </a:p>
        </p:txBody>
      </p:sp>
      <p:sp>
        <p:nvSpPr>
          <p:cNvPr id="13316" name="Rectangle 3">
            <a:extLst>
              <a:ext uri="{FF2B5EF4-FFF2-40B4-BE49-F238E27FC236}">
                <a16:creationId xmlns:a16="http://schemas.microsoft.com/office/drawing/2014/main" id="{CBA43D09-C2E4-4A82-BE52-4D5BB13BF0E4}"/>
              </a:ext>
            </a:extLst>
          </p:cNvPr>
          <p:cNvSpPr>
            <a:spLocks noChangeArrowheads="1"/>
          </p:cNvSpPr>
          <p:nvPr/>
        </p:nvSpPr>
        <p:spPr bwMode="auto">
          <a:xfrm>
            <a:off x="1824038" y="2166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3317" name="Rectangle 4">
            <a:extLst>
              <a:ext uri="{FF2B5EF4-FFF2-40B4-BE49-F238E27FC236}">
                <a16:creationId xmlns:a16="http://schemas.microsoft.com/office/drawing/2014/main" id="{D8564E66-3FA0-47EE-BC5F-0EA1E39A3C04}"/>
              </a:ext>
            </a:extLst>
          </p:cNvPr>
          <p:cNvSpPr>
            <a:spLocks noChangeArrowheads="1"/>
          </p:cNvSpPr>
          <p:nvPr/>
        </p:nvSpPr>
        <p:spPr bwMode="auto">
          <a:xfrm>
            <a:off x="228600" y="1447800"/>
            <a:ext cx="5334000" cy="2492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90000"/>
              </a:lnSpc>
              <a:spcBef>
                <a:spcPct val="50000"/>
              </a:spcBef>
              <a:buClr>
                <a:schemeClr val="tx2"/>
              </a:buClr>
              <a:buSzPct val="75000"/>
              <a:buFont typeface="Monotype Sorts" pitchFamily="2" charset="2"/>
              <a:buNone/>
              <a:defRPr/>
            </a:pPr>
            <a:r>
              <a:rPr lang="en-US" dirty="0" err="1">
                <a:solidFill>
                  <a:schemeClr val="accent4"/>
                </a:solidFill>
                <a:cs typeface="Courier New" pitchFamily="49" charset="0"/>
              </a:rPr>
              <a:t>int</a:t>
            </a:r>
            <a:r>
              <a:rPr lang="en-US" dirty="0">
                <a:solidFill>
                  <a:schemeClr val="accent4"/>
                </a:solidFill>
                <a:cs typeface="Courier New" pitchFamily="49" charset="0"/>
              </a:rPr>
              <a:t> count = 0;</a:t>
            </a:r>
            <a:endParaRPr lang="en-US" dirty="0">
              <a:solidFill>
                <a:schemeClr val="accent4"/>
              </a:solidFill>
              <a:cs typeface="Times New Roman" pitchFamily="18" charset="0"/>
            </a:endParaRPr>
          </a:p>
          <a:p>
            <a:pPr>
              <a:lnSpc>
                <a:spcPct val="90000"/>
              </a:lnSpc>
              <a:spcBef>
                <a:spcPct val="50000"/>
              </a:spcBef>
              <a:buClr>
                <a:schemeClr val="tx2"/>
              </a:buClr>
              <a:buSzPct val="75000"/>
              <a:buFont typeface="Monotype Sorts" pitchFamily="2" charset="2"/>
              <a:buNone/>
              <a:defRPr/>
            </a:pPr>
            <a:r>
              <a:rPr lang="en-US" dirty="0">
                <a:solidFill>
                  <a:schemeClr val="accent4"/>
                </a:solidFill>
                <a:cs typeface="Courier New" pitchFamily="49" charset="0"/>
              </a:rPr>
              <a:t>while (count &lt; 2) {</a:t>
            </a:r>
            <a:endParaRPr lang="en-US" dirty="0">
              <a:solidFill>
                <a:schemeClr val="accent4"/>
              </a:solidFill>
              <a:cs typeface="Times New Roman" pitchFamily="18" charset="0"/>
            </a:endParaRPr>
          </a:p>
          <a:p>
            <a:pPr>
              <a:lnSpc>
                <a:spcPct val="90000"/>
              </a:lnSpc>
              <a:spcBef>
                <a:spcPct val="50000"/>
              </a:spcBef>
              <a:buClr>
                <a:schemeClr val="tx2"/>
              </a:buClr>
              <a:buSzPct val="75000"/>
              <a:buFont typeface="Monotype Sorts" pitchFamily="2" charset="2"/>
              <a:buNone/>
              <a:defRPr/>
            </a:pPr>
            <a:r>
              <a:rPr lang="en-US" dirty="0">
                <a:solidFill>
                  <a:schemeClr val="accent4"/>
                </a:solidFill>
                <a:cs typeface="Courier New" pitchFamily="49" charset="0"/>
              </a:rPr>
              <a:t>  </a:t>
            </a:r>
            <a:r>
              <a:rPr lang="en-US" dirty="0" err="1">
                <a:solidFill>
                  <a:schemeClr val="accent4"/>
                </a:solidFill>
                <a:cs typeface="Courier New" pitchFamily="49" charset="0"/>
              </a:rPr>
              <a:t>System.out.println</a:t>
            </a:r>
            <a:r>
              <a:rPr lang="en-US" dirty="0">
                <a:solidFill>
                  <a:schemeClr val="accent4"/>
                </a:solidFill>
                <a:cs typeface="Courier New" pitchFamily="49" charset="0"/>
              </a:rPr>
              <a:t>("Welcome to Java!");</a:t>
            </a:r>
            <a:endParaRPr lang="en-US" dirty="0">
              <a:solidFill>
                <a:schemeClr val="accent4"/>
              </a:solidFill>
              <a:cs typeface="Times New Roman" pitchFamily="18" charset="0"/>
            </a:endParaRPr>
          </a:p>
          <a:p>
            <a:pPr>
              <a:lnSpc>
                <a:spcPct val="90000"/>
              </a:lnSpc>
              <a:spcBef>
                <a:spcPct val="50000"/>
              </a:spcBef>
              <a:buClr>
                <a:schemeClr val="tx2"/>
              </a:buClr>
              <a:buSzPct val="75000"/>
              <a:buFont typeface="Monotype Sorts" pitchFamily="2" charset="2"/>
              <a:buNone/>
              <a:defRPr/>
            </a:pPr>
            <a:r>
              <a:rPr lang="en-US" dirty="0">
                <a:solidFill>
                  <a:schemeClr val="accent4"/>
                </a:solidFill>
                <a:cs typeface="Courier New" pitchFamily="49" charset="0"/>
              </a:rPr>
              <a:t>  count++;</a:t>
            </a:r>
            <a:endParaRPr lang="en-US" dirty="0">
              <a:solidFill>
                <a:schemeClr val="accent4"/>
              </a:solidFill>
              <a:cs typeface="Times New Roman" pitchFamily="18" charset="0"/>
            </a:endParaRPr>
          </a:p>
          <a:p>
            <a:pPr>
              <a:lnSpc>
                <a:spcPct val="90000"/>
              </a:lnSpc>
              <a:spcBef>
                <a:spcPct val="50000"/>
              </a:spcBef>
              <a:buClr>
                <a:schemeClr val="tx2"/>
              </a:buClr>
              <a:buSzPct val="75000"/>
              <a:buFont typeface="Monotype Sorts" pitchFamily="2" charset="2"/>
              <a:buNone/>
              <a:defRPr/>
            </a:pPr>
            <a:r>
              <a:rPr lang="en-US" dirty="0">
                <a:solidFill>
                  <a:schemeClr val="accent4"/>
                </a:solidFill>
                <a:cs typeface="Courier New" pitchFamily="49" charset="0"/>
              </a:rPr>
              <a:t>}</a:t>
            </a:r>
          </a:p>
        </p:txBody>
      </p:sp>
      <p:sp>
        <p:nvSpPr>
          <p:cNvPr id="13318" name="Rectangle 5">
            <a:extLst>
              <a:ext uri="{FF2B5EF4-FFF2-40B4-BE49-F238E27FC236}">
                <a16:creationId xmlns:a16="http://schemas.microsoft.com/office/drawing/2014/main" id="{B63352DB-6E80-40F5-A8BF-BD59CBFE3C1B}"/>
              </a:ext>
            </a:extLst>
          </p:cNvPr>
          <p:cNvSpPr>
            <a:spLocks noChangeArrowheads="1"/>
          </p:cNvSpPr>
          <p:nvPr/>
        </p:nvSpPr>
        <p:spPr bwMode="auto">
          <a:xfrm>
            <a:off x="1824038" y="2166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3319" name="AutoShape 6">
            <a:extLst>
              <a:ext uri="{FF2B5EF4-FFF2-40B4-BE49-F238E27FC236}">
                <a16:creationId xmlns:a16="http://schemas.microsoft.com/office/drawing/2014/main" id="{04914AA7-3BB0-4891-AF97-3813166ADC43}"/>
              </a:ext>
            </a:extLst>
          </p:cNvPr>
          <p:cNvSpPr>
            <a:spLocks noChangeArrowheads="1"/>
          </p:cNvSpPr>
          <p:nvPr/>
        </p:nvSpPr>
        <p:spPr bwMode="auto">
          <a:xfrm>
            <a:off x="5257800" y="1219200"/>
            <a:ext cx="3533775" cy="384175"/>
          </a:xfrm>
          <a:prstGeom prst="wedgeRoundRectCallout">
            <a:avLst>
              <a:gd name="adj1" fmla="val -46676"/>
              <a:gd name="adj2" fmla="val 290083"/>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t>Print Welcome to Java</a:t>
            </a:r>
          </a:p>
        </p:txBody>
      </p:sp>
      <p:sp>
        <p:nvSpPr>
          <p:cNvPr id="13320" name="Rectangle 8">
            <a:extLst>
              <a:ext uri="{FF2B5EF4-FFF2-40B4-BE49-F238E27FC236}">
                <a16:creationId xmlns:a16="http://schemas.microsoft.com/office/drawing/2014/main" id="{CF9FB31C-49EA-4E86-8272-299A42BF1A3D}"/>
              </a:ext>
            </a:extLst>
          </p:cNvPr>
          <p:cNvSpPr>
            <a:spLocks noChangeArrowheads="1"/>
          </p:cNvSpPr>
          <p:nvPr/>
        </p:nvSpPr>
        <p:spPr bwMode="auto">
          <a:xfrm>
            <a:off x="309563" y="2506663"/>
            <a:ext cx="5105400" cy="3841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3321" name="Rectangle 9">
            <a:extLst>
              <a:ext uri="{FF2B5EF4-FFF2-40B4-BE49-F238E27FC236}">
                <a16:creationId xmlns:a16="http://schemas.microsoft.com/office/drawing/2014/main" id="{EA2785C7-6B41-4FBD-B734-4C91013B2E06}"/>
              </a:ext>
            </a:extLst>
          </p:cNvPr>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3060902040502070203" pitchFamily="66" charset="0"/>
              </a:rPr>
              <a:t>animation</a:t>
            </a:r>
          </a:p>
        </p:txBody>
      </p:sp>
    </p:spTree>
  </p:cSld>
  <p:clrMapOvr>
    <a:masterClrMapping/>
  </p:clrMapOvr>
</p:sld>
</file>

<file path=ppt/theme/theme1.xml><?xml version="1.0" encoding="utf-8"?>
<a:theme xmlns:a="http://schemas.openxmlformats.org/drawingml/2006/main" name="International">
  <a:themeElements>
    <a:clrScheme name="International 3">
      <a:dk1>
        <a:srgbClr val="000000"/>
      </a:dk1>
      <a:lt1>
        <a:srgbClr val="FFFFFF"/>
      </a:lt1>
      <a:dk2>
        <a:srgbClr val="000000"/>
      </a:dk2>
      <a:lt2>
        <a:srgbClr val="5F5F5F"/>
      </a:lt2>
      <a:accent1>
        <a:srgbClr val="CBCBCB"/>
      </a:accent1>
      <a:accent2>
        <a:srgbClr val="969696"/>
      </a:accent2>
      <a:accent3>
        <a:srgbClr val="FFFFFF"/>
      </a:accent3>
      <a:accent4>
        <a:srgbClr val="000000"/>
      </a:accent4>
      <a:accent5>
        <a:srgbClr val="E2E2E2"/>
      </a:accent5>
      <a:accent6>
        <a:srgbClr val="878787"/>
      </a:accent6>
      <a:hlink>
        <a:srgbClr val="DDDDDD"/>
      </a:hlink>
      <a:folHlink>
        <a:srgbClr val="EAEAEA"/>
      </a:folHlink>
    </a:clrScheme>
    <a:fontScheme name="International">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anose="02020603050405020304"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anose="02020603050405020304" pitchFamily="18" charset="0"/>
          </a:defRPr>
        </a:defPPr>
      </a:lstStyle>
    </a:lnDef>
  </a:objectDefaults>
  <a:extraClrSchemeLst>
    <a:extraClrScheme>
      <a:clrScheme name="International 1">
        <a:dk1>
          <a:srgbClr val="000000"/>
        </a:dk1>
        <a:lt1>
          <a:srgbClr val="FFFFFF"/>
        </a:lt1>
        <a:dk2>
          <a:srgbClr val="0000FF"/>
        </a:dk2>
        <a:lt2>
          <a:srgbClr val="FFFF99"/>
        </a:lt2>
        <a:accent1>
          <a:srgbClr val="009966"/>
        </a:accent1>
        <a:accent2>
          <a:srgbClr val="00CCCC"/>
        </a:accent2>
        <a:accent3>
          <a:srgbClr val="AAAAFF"/>
        </a:accent3>
        <a:accent4>
          <a:srgbClr val="DADADA"/>
        </a:accent4>
        <a:accent5>
          <a:srgbClr val="AACAB8"/>
        </a:accent5>
        <a:accent6>
          <a:srgbClr val="00B9B9"/>
        </a:accent6>
        <a:hlink>
          <a:srgbClr val="000080"/>
        </a:hlink>
        <a:folHlink>
          <a:srgbClr val="9999FF"/>
        </a:folHlink>
      </a:clrScheme>
      <a:clrMap bg1="dk2" tx1="lt1" bg2="dk1" tx2="lt2" accent1="accent1" accent2="accent2" accent3="accent3" accent4="accent4" accent5="accent5" accent6="accent6" hlink="hlink" folHlink="folHlink"/>
    </a:extraClrScheme>
    <a:extraClrScheme>
      <a:clrScheme name="International 2">
        <a:dk1>
          <a:srgbClr val="000000"/>
        </a:dk1>
        <a:lt1>
          <a:srgbClr val="FFFFFF"/>
        </a:lt1>
        <a:dk2>
          <a:srgbClr val="000080"/>
        </a:dk2>
        <a:lt2>
          <a:srgbClr val="003399"/>
        </a:lt2>
        <a:accent1>
          <a:srgbClr val="9999FF"/>
        </a:accent1>
        <a:accent2>
          <a:srgbClr val="FF99FF"/>
        </a:accent2>
        <a:accent3>
          <a:srgbClr val="FFFFFF"/>
        </a:accent3>
        <a:accent4>
          <a:srgbClr val="000000"/>
        </a:accent4>
        <a:accent5>
          <a:srgbClr val="CACAFF"/>
        </a:accent5>
        <a:accent6>
          <a:srgbClr val="E78AE7"/>
        </a:accent6>
        <a:hlink>
          <a:srgbClr val="85ADFF"/>
        </a:hlink>
        <a:folHlink>
          <a:srgbClr val="00CCCC"/>
        </a:folHlink>
      </a:clrScheme>
      <a:clrMap bg1="lt1" tx1="dk1" bg2="lt2" tx2="dk2" accent1="accent1" accent2="accent2" accent3="accent3" accent4="accent4" accent5="accent5" accent6="accent6" hlink="hlink" folHlink="folHlink"/>
    </a:extraClrScheme>
    <a:extraClrScheme>
      <a:clrScheme name="International 3">
        <a:dk1>
          <a:srgbClr val="000000"/>
        </a:dk1>
        <a:lt1>
          <a:srgbClr val="FFFFFF"/>
        </a:lt1>
        <a:dk2>
          <a:srgbClr val="000000"/>
        </a:dk2>
        <a:lt2>
          <a:srgbClr val="5F5F5F"/>
        </a:lt2>
        <a:accent1>
          <a:srgbClr val="CBCBCB"/>
        </a:accent1>
        <a:accent2>
          <a:srgbClr val="969696"/>
        </a:accent2>
        <a:accent3>
          <a:srgbClr val="FFFFFF"/>
        </a:accent3>
        <a:accent4>
          <a:srgbClr val="000000"/>
        </a:accent4>
        <a:accent5>
          <a:srgbClr val="E2E2E2"/>
        </a:accent5>
        <a:accent6>
          <a:srgbClr val="878787"/>
        </a:accent6>
        <a:hlink>
          <a:srgbClr val="DDDDDD"/>
        </a:hlink>
        <a:folHlink>
          <a:srgbClr val="EAEAE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International">
  <a:themeElements>
    <a:clrScheme name="International 3">
      <a:dk1>
        <a:srgbClr val="000000"/>
      </a:dk1>
      <a:lt1>
        <a:srgbClr val="FFFFFF"/>
      </a:lt1>
      <a:dk2>
        <a:srgbClr val="000000"/>
      </a:dk2>
      <a:lt2>
        <a:srgbClr val="5F5F5F"/>
      </a:lt2>
      <a:accent1>
        <a:srgbClr val="CBCBCB"/>
      </a:accent1>
      <a:accent2>
        <a:srgbClr val="969696"/>
      </a:accent2>
      <a:accent3>
        <a:srgbClr val="FFFFFF"/>
      </a:accent3>
      <a:accent4>
        <a:srgbClr val="000000"/>
      </a:accent4>
      <a:accent5>
        <a:srgbClr val="E2E2E2"/>
      </a:accent5>
      <a:accent6>
        <a:srgbClr val="878787"/>
      </a:accent6>
      <a:hlink>
        <a:srgbClr val="DDDDDD"/>
      </a:hlink>
      <a:folHlink>
        <a:srgbClr val="EAEAEA"/>
      </a:folHlink>
    </a:clrScheme>
    <a:fontScheme name="International">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anose="02020603050405020304"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anose="02020603050405020304" pitchFamily="18" charset="0"/>
          </a:defRPr>
        </a:defPPr>
      </a:lstStyle>
    </a:lnDef>
  </a:objectDefaults>
  <a:extraClrSchemeLst>
    <a:extraClrScheme>
      <a:clrScheme name="International 1">
        <a:dk1>
          <a:srgbClr val="000000"/>
        </a:dk1>
        <a:lt1>
          <a:srgbClr val="FFFFFF"/>
        </a:lt1>
        <a:dk2>
          <a:srgbClr val="0000FF"/>
        </a:dk2>
        <a:lt2>
          <a:srgbClr val="FFFF99"/>
        </a:lt2>
        <a:accent1>
          <a:srgbClr val="009966"/>
        </a:accent1>
        <a:accent2>
          <a:srgbClr val="00CCCC"/>
        </a:accent2>
        <a:accent3>
          <a:srgbClr val="AAAAFF"/>
        </a:accent3>
        <a:accent4>
          <a:srgbClr val="DADADA"/>
        </a:accent4>
        <a:accent5>
          <a:srgbClr val="AACAB8"/>
        </a:accent5>
        <a:accent6>
          <a:srgbClr val="00B9B9"/>
        </a:accent6>
        <a:hlink>
          <a:srgbClr val="000080"/>
        </a:hlink>
        <a:folHlink>
          <a:srgbClr val="9999FF"/>
        </a:folHlink>
      </a:clrScheme>
      <a:clrMap bg1="dk2" tx1="lt1" bg2="dk1" tx2="lt2" accent1="accent1" accent2="accent2" accent3="accent3" accent4="accent4" accent5="accent5" accent6="accent6" hlink="hlink" folHlink="folHlink"/>
    </a:extraClrScheme>
    <a:extraClrScheme>
      <a:clrScheme name="International 2">
        <a:dk1>
          <a:srgbClr val="000000"/>
        </a:dk1>
        <a:lt1>
          <a:srgbClr val="FFFFFF"/>
        </a:lt1>
        <a:dk2>
          <a:srgbClr val="000080"/>
        </a:dk2>
        <a:lt2>
          <a:srgbClr val="003399"/>
        </a:lt2>
        <a:accent1>
          <a:srgbClr val="9999FF"/>
        </a:accent1>
        <a:accent2>
          <a:srgbClr val="FF99FF"/>
        </a:accent2>
        <a:accent3>
          <a:srgbClr val="FFFFFF"/>
        </a:accent3>
        <a:accent4>
          <a:srgbClr val="000000"/>
        </a:accent4>
        <a:accent5>
          <a:srgbClr val="CACAFF"/>
        </a:accent5>
        <a:accent6>
          <a:srgbClr val="E78AE7"/>
        </a:accent6>
        <a:hlink>
          <a:srgbClr val="85ADFF"/>
        </a:hlink>
        <a:folHlink>
          <a:srgbClr val="00CCCC"/>
        </a:folHlink>
      </a:clrScheme>
      <a:clrMap bg1="lt1" tx1="dk1" bg2="lt2" tx2="dk2" accent1="accent1" accent2="accent2" accent3="accent3" accent4="accent4" accent5="accent5" accent6="accent6" hlink="hlink" folHlink="folHlink"/>
    </a:extraClrScheme>
    <a:extraClrScheme>
      <a:clrScheme name="International 3">
        <a:dk1>
          <a:srgbClr val="000000"/>
        </a:dk1>
        <a:lt1>
          <a:srgbClr val="FFFFFF"/>
        </a:lt1>
        <a:dk2>
          <a:srgbClr val="000000"/>
        </a:dk2>
        <a:lt2>
          <a:srgbClr val="5F5F5F"/>
        </a:lt2>
        <a:accent1>
          <a:srgbClr val="CBCBCB"/>
        </a:accent1>
        <a:accent2>
          <a:srgbClr val="969696"/>
        </a:accent2>
        <a:accent3>
          <a:srgbClr val="FFFFFF"/>
        </a:accent3>
        <a:accent4>
          <a:srgbClr val="000000"/>
        </a:accent4>
        <a:accent5>
          <a:srgbClr val="E2E2E2"/>
        </a:accent5>
        <a:accent6>
          <a:srgbClr val="878787"/>
        </a:accent6>
        <a:hlink>
          <a:srgbClr val="DDDDDD"/>
        </a:hlink>
        <a:folHlink>
          <a:srgbClr val="EAEAE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C:\MSOffice\Templates\Presentation Designs\International.pot</Template>
  <TotalTime>20225</TotalTime>
  <Words>9190</Words>
  <Application>Microsoft Office PowerPoint</Application>
  <PresentationFormat>On-screen Show (4:3)</PresentationFormat>
  <Paragraphs>827</Paragraphs>
  <Slides>85</Slides>
  <Notes>2</Notes>
  <HiddenSlides>0</HiddenSlides>
  <MMClips>0</MMClips>
  <ScaleCrop>false</ScaleCrop>
  <HeadingPairs>
    <vt:vector size="10" baseType="variant">
      <vt:variant>
        <vt:lpstr>Fonts Used</vt:lpstr>
      </vt:variant>
      <vt:variant>
        <vt:i4>11</vt:i4>
      </vt:variant>
      <vt:variant>
        <vt:lpstr>Theme</vt:lpstr>
      </vt:variant>
      <vt:variant>
        <vt:i4>2</vt:i4>
      </vt:variant>
      <vt:variant>
        <vt:lpstr>Embedded OLE Servers</vt:lpstr>
      </vt:variant>
      <vt:variant>
        <vt:i4>2</vt:i4>
      </vt:variant>
      <vt:variant>
        <vt:lpstr>Slide Titles</vt:lpstr>
      </vt:variant>
      <vt:variant>
        <vt:i4>85</vt:i4>
      </vt:variant>
      <vt:variant>
        <vt:lpstr>Custom Shows</vt:lpstr>
      </vt:variant>
      <vt:variant>
        <vt:i4>1</vt:i4>
      </vt:variant>
    </vt:vector>
  </HeadingPairs>
  <TitlesOfParts>
    <vt:vector size="101" baseType="lpstr">
      <vt:lpstr>Arial</vt:lpstr>
      <vt:lpstr>Bell MT</vt:lpstr>
      <vt:lpstr>Book Antiqua</vt:lpstr>
      <vt:lpstr>Calibri</vt:lpstr>
      <vt:lpstr>Consolas</vt:lpstr>
      <vt:lpstr>Courier</vt:lpstr>
      <vt:lpstr>Courier New</vt:lpstr>
      <vt:lpstr>Forte</vt:lpstr>
      <vt:lpstr>Monotype Sorts</vt:lpstr>
      <vt:lpstr>Times New Roman</vt:lpstr>
      <vt:lpstr>Wingdings</vt:lpstr>
      <vt:lpstr>International</vt:lpstr>
      <vt:lpstr>1_International</vt:lpstr>
      <vt:lpstr>Picture</vt:lpstr>
      <vt:lpstr>Equation</vt:lpstr>
      <vt:lpstr>Chapter 5 Loops</vt:lpstr>
      <vt:lpstr>Motivations</vt:lpstr>
      <vt:lpstr>Opening Problem</vt:lpstr>
      <vt:lpstr>Introducing while Loops</vt:lpstr>
      <vt:lpstr>Objectives</vt:lpstr>
      <vt:lpstr>while Loop Flow Chart</vt:lpstr>
      <vt:lpstr>Trace while Loop</vt:lpstr>
      <vt:lpstr>Trace while Loop, cont.</vt:lpstr>
      <vt:lpstr>Trace while Loop, cont.</vt:lpstr>
      <vt:lpstr>Trace while Loop, cont.</vt:lpstr>
      <vt:lpstr>Trace while Loop, cont.</vt:lpstr>
      <vt:lpstr>Trace while Loop, cont.</vt:lpstr>
      <vt:lpstr>Trace while Loop, cont.</vt:lpstr>
      <vt:lpstr>Trace while Loop, cont.</vt:lpstr>
      <vt:lpstr>Trace while Loop</vt:lpstr>
      <vt:lpstr>Problem: Repeat Addition Until Correct</vt:lpstr>
      <vt:lpstr>Problem: Guessing Numbers </vt:lpstr>
      <vt:lpstr>Problem: An Advanced Math Learning Tool </vt:lpstr>
      <vt:lpstr>Ending a Loop with a Sentinel Value </vt:lpstr>
      <vt:lpstr>Caution</vt:lpstr>
      <vt:lpstr>  Check Point</vt:lpstr>
      <vt:lpstr>  Check Point</vt:lpstr>
      <vt:lpstr>  Check Point</vt:lpstr>
      <vt:lpstr>do-while Loop</vt:lpstr>
      <vt:lpstr>  Check Point</vt:lpstr>
      <vt:lpstr>for Loops</vt:lpstr>
      <vt:lpstr>Trace for Loop</vt:lpstr>
      <vt:lpstr>Trace for Loop, cont.</vt:lpstr>
      <vt:lpstr>Trace for Loop, cont.</vt:lpstr>
      <vt:lpstr>Trace for Loop, cont.</vt:lpstr>
      <vt:lpstr>Trace for Loop, cont.</vt:lpstr>
      <vt:lpstr>Trace for Loop, cont.</vt:lpstr>
      <vt:lpstr>Trace for Loop, cont.</vt:lpstr>
      <vt:lpstr>Trace for Loop, cont.</vt:lpstr>
      <vt:lpstr>Trace for Loop, cont.</vt:lpstr>
      <vt:lpstr>Trace for Loop, cont.</vt:lpstr>
      <vt:lpstr>Note</vt:lpstr>
      <vt:lpstr>Note</vt:lpstr>
      <vt:lpstr>Caution</vt:lpstr>
      <vt:lpstr>Caution, cont.</vt:lpstr>
      <vt:lpstr>Which Loop to Use?</vt:lpstr>
      <vt:lpstr>Recommendations</vt:lpstr>
      <vt:lpstr>  Check Point</vt:lpstr>
      <vt:lpstr>Nested Loops </vt:lpstr>
      <vt:lpstr>  Check Point</vt:lpstr>
      <vt:lpstr>  Check Point</vt:lpstr>
      <vt:lpstr>  Check Point</vt:lpstr>
      <vt:lpstr>  Check Point</vt:lpstr>
      <vt:lpstr>  Check Point</vt:lpstr>
      <vt:lpstr>  Check Point</vt:lpstr>
      <vt:lpstr>  Check Point</vt:lpstr>
      <vt:lpstr>  Check Point</vt:lpstr>
      <vt:lpstr>  Check Point</vt:lpstr>
      <vt:lpstr>  Check Point</vt:lpstr>
      <vt:lpstr>  Check Point</vt:lpstr>
      <vt:lpstr>  Check Point</vt:lpstr>
      <vt:lpstr>  Check Point</vt:lpstr>
      <vt:lpstr>  Check Point</vt:lpstr>
      <vt:lpstr>  Check Point</vt:lpstr>
      <vt:lpstr>  Check Point</vt:lpstr>
      <vt:lpstr>Minimizing Numerical Errors </vt:lpstr>
      <vt:lpstr>Problem: Finding the Greatest Common Divisor </vt:lpstr>
      <vt:lpstr>Problem:  Predicting the Future Tuition </vt:lpstr>
      <vt:lpstr>Problem:  Predicating the Future Tuition </vt:lpstr>
      <vt:lpstr>Case Study:  Converting Decimals to Hexadecimals</vt:lpstr>
      <vt:lpstr>Problem:  Monte Carlo Simulation </vt:lpstr>
      <vt:lpstr>  Check Point</vt:lpstr>
      <vt:lpstr>  Check Point</vt:lpstr>
      <vt:lpstr>  Check Point</vt:lpstr>
      <vt:lpstr>  Check Point</vt:lpstr>
      <vt:lpstr>Using break and continue</vt:lpstr>
      <vt:lpstr>break</vt:lpstr>
      <vt:lpstr>continue</vt:lpstr>
      <vt:lpstr>Guessing Number Problem Revisited </vt:lpstr>
      <vt:lpstr>  Check Point</vt:lpstr>
      <vt:lpstr>  Check Point</vt:lpstr>
      <vt:lpstr>  Check Point</vt:lpstr>
      <vt:lpstr>  Check Point</vt:lpstr>
      <vt:lpstr>  Check Point</vt:lpstr>
      <vt:lpstr>  Check Point</vt:lpstr>
      <vt:lpstr>Problem: Checking Palindrome</vt:lpstr>
      <vt:lpstr>Problem: Displaying Prime Numbers</vt:lpstr>
      <vt:lpstr>  Check Point</vt:lpstr>
      <vt:lpstr>  Check Point</vt:lpstr>
      <vt:lpstr>Debugging Loops in IDE Tools</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3 Control Methods</dc:title>
  <dc:creator>Y. Daniel Liang</dc:creator>
  <cp:lastModifiedBy>Mustafa Agaoglu</cp:lastModifiedBy>
  <cp:revision>294</cp:revision>
  <cp:lastPrinted>1998-02-04T21:16:15Z</cp:lastPrinted>
  <dcterms:created xsi:type="dcterms:W3CDTF">1995-06-10T17:31:50Z</dcterms:created>
  <dcterms:modified xsi:type="dcterms:W3CDTF">2021-04-15T10:55:21Z</dcterms:modified>
</cp:coreProperties>
</file>