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52" r:id="rId2"/>
  </p:sldMasterIdLst>
  <p:notesMasterIdLst>
    <p:notesMasterId r:id="rId45"/>
  </p:notesMasterIdLst>
  <p:handoutMasterIdLst>
    <p:handoutMasterId r:id="rId46"/>
  </p:handoutMasterIdLst>
  <p:sldIdLst>
    <p:sldId id="257" r:id="rId3"/>
    <p:sldId id="525" r:id="rId4"/>
    <p:sldId id="658" r:id="rId5"/>
    <p:sldId id="530" r:id="rId6"/>
    <p:sldId id="616" r:id="rId7"/>
    <p:sldId id="516" r:id="rId8"/>
    <p:sldId id="268" r:id="rId9"/>
    <p:sldId id="509" r:id="rId10"/>
    <p:sldId id="498" r:id="rId11"/>
    <p:sldId id="548" r:id="rId12"/>
    <p:sldId id="517" r:id="rId13"/>
    <p:sldId id="550" r:id="rId14"/>
    <p:sldId id="806" r:id="rId15"/>
    <p:sldId id="805" r:id="rId16"/>
    <p:sldId id="808" r:id="rId17"/>
    <p:sldId id="647" r:id="rId18"/>
    <p:sldId id="649" r:id="rId19"/>
    <p:sldId id="650" r:id="rId20"/>
    <p:sldId id="651" r:id="rId21"/>
    <p:sldId id="652" r:id="rId22"/>
    <p:sldId id="653" r:id="rId23"/>
    <p:sldId id="654" r:id="rId24"/>
    <p:sldId id="809" r:id="rId25"/>
    <p:sldId id="807" r:id="rId26"/>
    <p:sldId id="502" r:id="rId27"/>
    <p:sldId id="810" r:id="rId28"/>
    <p:sldId id="648" r:id="rId29"/>
    <p:sldId id="777" r:id="rId30"/>
    <p:sldId id="544" r:id="rId31"/>
    <p:sldId id="813" r:id="rId32"/>
    <p:sldId id="619" r:id="rId33"/>
    <p:sldId id="620" r:id="rId34"/>
    <p:sldId id="621" r:id="rId35"/>
    <p:sldId id="622" r:id="rId36"/>
    <p:sldId id="612" r:id="rId37"/>
    <p:sldId id="815" r:id="rId38"/>
    <p:sldId id="551" r:id="rId39"/>
    <p:sldId id="655" r:id="rId40"/>
    <p:sldId id="515" r:id="rId41"/>
    <p:sldId id="656" r:id="rId42"/>
    <p:sldId id="657" r:id="rId43"/>
    <p:sldId id="814"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0" autoAdjust="0"/>
    <p:restoredTop sz="94636" autoAdjust="0"/>
  </p:normalViewPr>
  <p:slideViewPr>
    <p:cSldViewPr>
      <p:cViewPr varScale="1">
        <p:scale>
          <a:sx n="84" d="100"/>
          <a:sy n="84" d="100"/>
        </p:scale>
        <p:origin x="1326" y="84"/>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006"/>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076BFB2-3805-402C-8711-8C66B7E8392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sz="1000" i="1">
                <a:cs typeface="+mn-cs"/>
              </a:defRPr>
            </a:lvl1pPr>
          </a:lstStyle>
          <a:p>
            <a:pPr>
              <a:defRPr/>
            </a:pPr>
            <a:endParaRPr lang="en-US"/>
          </a:p>
        </p:txBody>
      </p:sp>
      <p:sp>
        <p:nvSpPr>
          <p:cNvPr id="2051" name="Rectangle 3">
            <a:extLst>
              <a:ext uri="{FF2B5EF4-FFF2-40B4-BE49-F238E27FC236}">
                <a16:creationId xmlns:a16="http://schemas.microsoft.com/office/drawing/2014/main" id="{F65AC2EB-9D3A-4478-846A-91D4D635DEB8}"/>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000" i="1">
                <a:cs typeface="+mn-cs"/>
              </a:defRPr>
            </a:lvl1pPr>
          </a:lstStyle>
          <a:p>
            <a:pPr>
              <a:defRPr/>
            </a:pPr>
            <a:endParaRPr lang="en-US"/>
          </a:p>
        </p:txBody>
      </p:sp>
      <p:sp>
        <p:nvSpPr>
          <p:cNvPr id="3076" name="Rectangle 4">
            <a:extLst>
              <a:ext uri="{FF2B5EF4-FFF2-40B4-BE49-F238E27FC236}">
                <a16:creationId xmlns:a16="http://schemas.microsoft.com/office/drawing/2014/main" id="{D209ED1A-D5E2-40C8-B37E-3B5960BFFBA6}"/>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AA24491F-D962-43A6-9219-0D5EB77BBA6B}"/>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D657A03A-0501-4385-864D-51D023FA4FB3}"/>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sz="1000" i="1">
                <a:cs typeface="+mn-cs"/>
              </a:defRPr>
            </a:lvl1pPr>
          </a:lstStyle>
          <a:p>
            <a:pPr>
              <a:defRPr/>
            </a:pPr>
            <a:endParaRPr lang="en-US"/>
          </a:p>
        </p:txBody>
      </p:sp>
      <p:sp>
        <p:nvSpPr>
          <p:cNvPr id="2055" name="Rectangle 7">
            <a:extLst>
              <a:ext uri="{FF2B5EF4-FFF2-40B4-BE49-F238E27FC236}">
                <a16:creationId xmlns:a16="http://schemas.microsoft.com/office/drawing/2014/main" id="{9F423684-D1E3-45F2-98E9-648895EA531F}"/>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370FBAD1-5E05-4382-A536-6519CA20001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43428681-22B1-4A61-8473-87F76DF3F2E5}"/>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15C34C7B-1245-42CE-8ABD-B15A94F6344D}"/>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6" name="Group 30">
              <a:extLst>
                <a:ext uri="{FF2B5EF4-FFF2-40B4-BE49-F238E27FC236}">
                  <a16:creationId xmlns:a16="http://schemas.microsoft.com/office/drawing/2014/main" id="{D7A7F906-6EFC-4C64-B2EC-857E6B332FB2}"/>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270E2870-8B48-4C37-B28E-5CA804082177}"/>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8" name="Group 9">
                <a:extLst>
                  <a:ext uri="{FF2B5EF4-FFF2-40B4-BE49-F238E27FC236}">
                    <a16:creationId xmlns:a16="http://schemas.microsoft.com/office/drawing/2014/main" id="{31339ED3-943E-4454-A8C8-112864DA1AC2}"/>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B91F3B4A-E795-4EE1-A20C-51474850D557}"/>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558D9CEF-AB18-4179-83AC-342A8DBAD678}"/>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1B91F26B-64CB-4BCC-B994-42B7E02F8DB9}"/>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7A23CFA0-41B1-4FC8-BF78-13DD43EF3E45}"/>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6CF55633-A526-4994-A2E7-CA520E9F96D0}"/>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636DEABB-8046-4EEF-A9A0-4F60DA7805BF}"/>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 name="Group 29">
                <a:extLst>
                  <a:ext uri="{FF2B5EF4-FFF2-40B4-BE49-F238E27FC236}">
                    <a16:creationId xmlns:a16="http://schemas.microsoft.com/office/drawing/2014/main" id="{F388CBA9-19CA-4666-8EEC-012A9754CB45}"/>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04B31127-3FF1-413A-B9E4-48E5DC58515A}"/>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53549A5A-8FE1-4441-AADC-AE77083C24C0}"/>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A4818144-34D1-47DF-8A1A-ED874D33CB7F}"/>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AE34C78E-E4D1-4686-85D5-1BDE65611D79}"/>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3879F041-99A6-4E60-94BD-388AB4CA2598}"/>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42AA1BC4-7614-4807-9B1B-4FCCC6D3B607}"/>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8B5FCD02-30F4-4DE1-A964-86D4C8878550}"/>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A52ECDBB-304C-435B-A01A-EFF9643F27F2}"/>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5EA4D0F9-6C23-4698-89E8-F388958DFD3B}"/>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4CA42EAD-B228-4EEF-AF88-E7B5F7B7F160}"/>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A77C72DC-EB44-44D4-917F-E42558551840}"/>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DDDE290F-9BEC-4074-A9EF-F68815538148}"/>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B2E1A5DD-B52E-4472-8AF1-2E3FCD5050EF}"/>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1E0F3F39-3287-427C-9CD0-9791AEE16750}"/>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3965FAF7-0565-4B64-B808-DDB6AC8E7555}"/>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E4FBD5E7-372F-43A0-B872-AF06FB861EAD}"/>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16B6A709-663A-44B2-B28D-D52A00888176}"/>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3CF299D5-6BA4-487F-BB4E-7910D6D9B43D}"/>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a:extLst>
              <a:ext uri="{FF2B5EF4-FFF2-40B4-BE49-F238E27FC236}">
                <a16:creationId xmlns:a16="http://schemas.microsoft.com/office/drawing/2014/main" id="{F02075DA-21F3-498B-98B6-E9D7E37D03FF}"/>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cs typeface="+mn-cs"/>
              </a:rPr>
              <a:t>Liang, Introduction to Java Programming, Eleventh Edition, (c) 2017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5" name="Date Placeholder 34">
            <a:extLst>
              <a:ext uri="{FF2B5EF4-FFF2-40B4-BE49-F238E27FC236}">
                <a16:creationId xmlns:a16="http://schemas.microsoft.com/office/drawing/2014/main" id="{8DF0C395-2898-462D-AADD-1185A7008540}"/>
              </a:ext>
            </a:extLst>
          </p:cNvPr>
          <p:cNvSpPr>
            <a:spLocks noGrp="1" noChangeArrowheads="1"/>
          </p:cNvSpPr>
          <p:nvPr>
            <p:ph type="dt" sz="quarter" idx="10"/>
          </p:nvPr>
        </p:nvSpPr>
        <p:spPr/>
        <p:txBody>
          <a:bodyPr/>
          <a:lstStyle>
            <a:lvl1pPr>
              <a:defRPr/>
            </a:lvl1pPr>
          </a:lstStyle>
          <a:p>
            <a:pPr>
              <a:defRPr/>
            </a:pPr>
            <a:endParaRPr lang="en-US"/>
          </a:p>
        </p:txBody>
      </p:sp>
      <p:sp>
        <p:nvSpPr>
          <p:cNvPr id="36" name="Rectangle 36">
            <a:extLst>
              <a:ext uri="{FF2B5EF4-FFF2-40B4-BE49-F238E27FC236}">
                <a16:creationId xmlns:a16="http://schemas.microsoft.com/office/drawing/2014/main" id="{E4F30B19-5616-42C0-AE3E-9FE9B40E0BAF}"/>
              </a:ext>
            </a:extLst>
          </p:cNvPr>
          <p:cNvSpPr>
            <a:spLocks noGrp="1" noChangeArrowheads="1"/>
          </p:cNvSpPr>
          <p:nvPr>
            <p:ph type="sldNum" sz="quarter" idx="11"/>
          </p:nvPr>
        </p:nvSpPr>
        <p:spPr>
          <a:xfrm>
            <a:off x="6553200" y="6400800"/>
            <a:ext cx="1905000" cy="457200"/>
          </a:xfrm>
        </p:spPr>
        <p:txBody>
          <a:bodyPr/>
          <a:lstStyle>
            <a:lvl1pPr>
              <a:defRPr/>
            </a:lvl1pPr>
          </a:lstStyle>
          <a:p>
            <a:fld id="{C2FCB182-BAA2-43D3-AC1C-1C94A1A0CFFB}" type="slidenum">
              <a:rPr lang="en-US" altLang="en-US"/>
              <a:pPr/>
              <a:t>‹#›</a:t>
            </a:fld>
            <a:endParaRPr lang="en-US" altLang="en-US"/>
          </a:p>
        </p:txBody>
      </p:sp>
    </p:spTree>
    <p:extLst>
      <p:ext uri="{BB962C8B-B14F-4D97-AF65-F5344CB8AC3E}">
        <p14:creationId xmlns:p14="http://schemas.microsoft.com/office/powerpoint/2010/main" val="344273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B0D3947B-DAA8-43CB-879B-1673B31AE16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2276E1E-C10D-40B1-A312-6DBEC8FF9C45}"/>
              </a:ext>
            </a:extLst>
          </p:cNvPr>
          <p:cNvSpPr>
            <a:spLocks noGrp="1" noChangeArrowheads="1"/>
          </p:cNvSpPr>
          <p:nvPr>
            <p:ph type="sldNum" sz="quarter" idx="11"/>
          </p:nvPr>
        </p:nvSpPr>
        <p:spPr>
          <a:ln/>
        </p:spPr>
        <p:txBody>
          <a:bodyPr/>
          <a:lstStyle>
            <a:lvl1pPr>
              <a:defRPr/>
            </a:lvl1pPr>
          </a:lstStyle>
          <a:p>
            <a:fld id="{FD0F95B5-2CA5-4F42-BF29-DAE810C57583}" type="slidenum">
              <a:rPr lang="en-US" altLang="en-US"/>
              <a:pPr/>
              <a:t>‹#›</a:t>
            </a:fld>
            <a:endParaRPr lang="en-US" altLang="en-US"/>
          </a:p>
        </p:txBody>
      </p:sp>
    </p:spTree>
    <p:extLst>
      <p:ext uri="{BB962C8B-B14F-4D97-AF65-F5344CB8AC3E}">
        <p14:creationId xmlns:p14="http://schemas.microsoft.com/office/powerpoint/2010/main" val="317002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5BEA9C63-8532-4B68-AE42-A80047F0368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5A30D46-D84D-4A9E-B672-A25C75547A9F}"/>
              </a:ext>
            </a:extLst>
          </p:cNvPr>
          <p:cNvSpPr>
            <a:spLocks noGrp="1" noChangeArrowheads="1"/>
          </p:cNvSpPr>
          <p:nvPr>
            <p:ph type="sldNum" sz="quarter" idx="11"/>
          </p:nvPr>
        </p:nvSpPr>
        <p:spPr>
          <a:ln/>
        </p:spPr>
        <p:txBody>
          <a:bodyPr/>
          <a:lstStyle>
            <a:lvl1pPr>
              <a:defRPr/>
            </a:lvl1pPr>
          </a:lstStyle>
          <a:p>
            <a:fld id="{0E7FA0A0-5846-4F6F-A8F8-91DA12B5D5D7}" type="slidenum">
              <a:rPr lang="en-US" altLang="en-US"/>
              <a:pPr/>
              <a:t>‹#›</a:t>
            </a:fld>
            <a:endParaRPr lang="en-US" altLang="en-US"/>
          </a:p>
        </p:txBody>
      </p:sp>
    </p:spTree>
    <p:extLst>
      <p:ext uri="{BB962C8B-B14F-4D97-AF65-F5344CB8AC3E}">
        <p14:creationId xmlns:p14="http://schemas.microsoft.com/office/powerpoint/2010/main" val="3979053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AD7787D0-52FC-4653-808E-F6E7BD80C4C4}"/>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B8395554-D011-4E88-9F70-4DA6FEF840EA}"/>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6" name="Group 30">
              <a:extLst>
                <a:ext uri="{FF2B5EF4-FFF2-40B4-BE49-F238E27FC236}">
                  <a16:creationId xmlns:a16="http://schemas.microsoft.com/office/drawing/2014/main" id="{247345DC-2355-4C2B-96C1-D1EFB38D836D}"/>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1C828729-B14A-494E-B6ED-E7E70CAE648B}"/>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8" name="Group 9">
                <a:extLst>
                  <a:ext uri="{FF2B5EF4-FFF2-40B4-BE49-F238E27FC236}">
                    <a16:creationId xmlns:a16="http://schemas.microsoft.com/office/drawing/2014/main" id="{EB3824B6-41E1-4DBD-B307-C2B3254DE59A}"/>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EA490EEA-D984-48F4-89B3-1A0DE4AC8811}"/>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A326103F-EE5E-4750-A13B-B04412F054FC}"/>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BD32A4E3-C87A-46F5-8192-106EF3A102F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60224FE4-5E30-4983-BF9A-9B82DB7D265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1E284762-5F63-4C7C-ACF1-0E46F8A0629B}"/>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41EEDBFB-B725-4192-ACA4-99FFE8D6F284}"/>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 name="Group 29">
                <a:extLst>
                  <a:ext uri="{FF2B5EF4-FFF2-40B4-BE49-F238E27FC236}">
                    <a16:creationId xmlns:a16="http://schemas.microsoft.com/office/drawing/2014/main" id="{4B92858A-C474-4C1D-9F27-B407FBDBA7EB}"/>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6E2BD246-7115-47AB-9154-19AC272CAA27}"/>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6D96452A-F86B-48A9-B473-1C068F21EB4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B26776AE-D7A7-4E11-9CC8-46A90E3A32FE}"/>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A4ADFD3E-BF02-425A-9146-3411992DE2E5}"/>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AEBB163E-4973-44CF-ACCD-00E6149C63DA}"/>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758A7BA8-728B-4C3B-B7AC-633ADB0B0FBC}"/>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EA524F7D-295B-41CC-A644-08C69B80C121}"/>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BBD1AAE2-B8E3-4C52-97A7-E9FF9B7F25B3}"/>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9BB37A6D-9571-4C3A-BB19-6D174F664B92}"/>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59139FED-A702-4EC1-BC4D-892FA5DCF18A}"/>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F4CC38DE-760C-4C23-ACF0-C45AB0C50813}"/>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1ADB6721-414B-4C6F-A938-6364797E1BD5}"/>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31A3EB81-2754-4CAE-B55F-4BCCFE40D4CE}"/>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971537ED-AF85-48BC-A66D-E35FC648F35A}"/>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BF68E2DB-B53B-4CB1-B15D-21145B7F1DF2}"/>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379A3420-C06E-4B55-A752-BCC4C7C47EE9}"/>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C021BC81-4168-4AA9-AFAD-04CAB7C83512}"/>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69AD2A25-A2B0-44D4-9193-C53465B7E866}"/>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1A09743E-BEC5-407E-BF51-4B2D9BCDBDB2}"/>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51CFD545-69A5-42D1-B27E-DD520A40A369}"/>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Eleventh Edition, (c) 2017 Pearson Education, Inc. All rights reserved. </a:t>
            </a:r>
          </a:p>
        </p:txBody>
      </p:sp>
      <p:sp>
        <p:nvSpPr>
          <p:cNvPr id="36" name="Rectangle 36">
            <a:extLst>
              <a:ext uri="{FF2B5EF4-FFF2-40B4-BE49-F238E27FC236}">
                <a16:creationId xmlns:a16="http://schemas.microsoft.com/office/drawing/2014/main" id="{6DEC6EF3-FC42-4DDB-860C-13ECB3477C37}"/>
              </a:ext>
            </a:extLst>
          </p:cNvPr>
          <p:cNvSpPr>
            <a:spLocks noGrp="1" noChangeArrowheads="1"/>
          </p:cNvSpPr>
          <p:nvPr>
            <p:ph type="sldNum" sz="quarter" idx="12"/>
          </p:nvPr>
        </p:nvSpPr>
        <p:spPr>
          <a:xfrm>
            <a:off x="6553200" y="6400800"/>
            <a:ext cx="1905000" cy="457200"/>
          </a:xfrm>
        </p:spPr>
        <p:txBody>
          <a:bodyPr/>
          <a:lstStyle>
            <a:lvl1pPr>
              <a:defRPr/>
            </a:lvl1pPr>
          </a:lstStyle>
          <a:p>
            <a:fld id="{E6CC38AF-09FD-4954-8A75-4C2217439B8A}" type="slidenum">
              <a:rPr lang="en-US" altLang="en-US"/>
              <a:pPr/>
              <a:t>‹#›</a:t>
            </a:fld>
            <a:endParaRPr lang="en-US" altLang="en-US"/>
          </a:p>
        </p:txBody>
      </p:sp>
    </p:spTree>
    <p:extLst>
      <p:ext uri="{BB962C8B-B14F-4D97-AF65-F5344CB8AC3E}">
        <p14:creationId xmlns:p14="http://schemas.microsoft.com/office/powerpoint/2010/main" val="3191326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9BD9068-0220-424B-B4C9-0651F02961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DAEB1394-329F-4CB4-AD32-E9C42C60EF3B}"/>
              </a:ext>
            </a:extLst>
          </p:cNvPr>
          <p:cNvSpPr>
            <a:spLocks noGrp="1" noChangeArrowheads="1"/>
          </p:cNvSpPr>
          <p:nvPr>
            <p:ph type="sldNum" sz="quarter" idx="11"/>
          </p:nvPr>
        </p:nvSpPr>
        <p:spPr>
          <a:ln/>
        </p:spPr>
        <p:txBody>
          <a:bodyPr/>
          <a:lstStyle>
            <a:lvl1pPr>
              <a:defRPr/>
            </a:lvl1pPr>
          </a:lstStyle>
          <a:p>
            <a:fld id="{10ECEE06-1D64-4C3B-881D-068F2920C440}" type="slidenum">
              <a:rPr lang="en-US" altLang="en-US"/>
              <a:pPr/>
              <a:t>‹#›</a:t>
            </a:fld>
            <a:endParaRPr lang="en-US" altLang="en-US"/>
          </a:p>
        </p:txBody>
      </p:sp>
    </p:spTree>
    <p:extLst>
      <p:ext uri="{BB962C8B-B14F-4D97-AF65-F5344CB8AC3E}">
        <p14:creationId xmlns:p14="http://schemas.microsoft.com/office/powerpoint/2010/main" val="2706809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70E4A12A-E973-468A-BE86-BD02416FC2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98A07CF3-6B70-47D8-873F-1BB303A217E6}"/>
              </a:ext>
            </a:extLst>
          </p:cNvPr>
          <p:cNvSpPr>
            <a:spLocks noGrp="1" noChangeArrowheads="1"/>
          </p:cNvSpPr>
          <p:nvPr>
            <p:ph type="sldNum" sz="quarter" idx="11"/>
          </p:nvPr>
        </p:nvSpPr>
        <p:spPr>
          <a:ln/>
        </p:spPr>
        <p:txBody>
          <a:bodyPr/>
          <a:lstStyle>
            <a:lvl1pPr>
              <a:defRPr/>
            </a:lvl1pPr>
          </a:lstStyle>
          <a:p>
            <a:fld id="{8F490819-0F2B-43C1-9EB3-21DD22F29E2F}" type="slidenum">
              <a:rPr lang="en-US" altLang="en-US"/>
              <a:pPr/>
              <a:t>‹#›</a:t>
            </a:fld>
            <a:endParaRPr lang="en-US" altLang="en-US"/>
          </a:p>
        </p:txBody>
      </p:sp>
    </p:spTree>
    <p:extLst>
      <p:ext uri="{BB962C8B-B14F-4D97-AF65-F5344CB8AC3E}">
        <p14:creationId xmlns:p14="http://schemas.microsoft.com/office/powerpoint/2010/main" val="2202266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592F8A04-57DB-4722-89FE-9FA0A49F235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1B16BC6-8BE4-4F1F-AE8B-1EADA3CE0353}"/>
              </a:ext>
            </a:extLst>
          </p:cNvPr>
          <p:cNvSpPr>
            <a:spLocks noGrp="1" noChangeArrowheads="1"/>
          </p:cNvSpPr>
          <p:nvPr>
            <p:ph type="sldNum" sz="quarter" idx="11"/>
          </p:nvPr>
        </p:nvSpPr>
        <p:spPr>
          <a:ln/>
        </p:spPr>
        <p:txBody>
          <a:bodyPr/>
          <a:lstStyle>
            <a:lvl1pPr>
              <a:defRPr/>
            </a:lvl1pPr>
          </a:lstStyle>
          <a:p>
            <a:fld id="{5D61FFA3-7DAF-4992-9E36-7DBDADBBA5D6}" type="slidenum">
              <a:rPr lang="en-US" altLang="en-US"/>
              <a:pPr/>
              <a:t>‹#›</a:t>
            </a:fld>
            <a:endParaRPr lang="en-US" altLang="en-US"/>
          </a:p>
        </p:txBody>
      </p:sp>
    </p:spTree>
    <p:extLst>
      <p:ext uri="{BB962C8B-B14F-4D97-AF65-F5344CB8AC3E}">
        <p14:creationId xmlns:p14="http://schemas.microsoft.com/office/powerpoint/2010/main" val="3226252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D64345D2-8180-41EA-91AB-675BB32D927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9AE3A408-646C-479C-8BE6-408CEE3F3312}"/>
              </a:ext>
            </a:extLst>
          </p:cNvPr>
          <p:cNvSpPr>
            <a:spLocks noGrp="1" noChangeArrowheads="1"/>
          </p:cNvSpPr>
          <p:nvPr>
            <p:ph type="sldNum" sz="quarter" idx="11"/>
          </p:nvPr>
        </p:nvSpPr>
        <p:spPr>
          <a:ln/>
        </p:spPr>
        <p:txBody>
          <a:bodyPr/>
          <a:lstStyle>
            <a:lvl1pPr>
              <a:defRPr/>
            </a:lvl1pPr>
          </a:lstStyle>
          <a:p>
            <a:fld id="{C7B4EFDF-DBCD-4D0A-BB0B-7D7F33276D1B}" type="slidenum">
              <a:rPr lang="en-US" altLang="en-US"/>
              <a:pPr/>
              <a:t>‹#›</a:t>
            </a:fld>
            <a:endParaRPr lang="en-US" altLang="en-US"/>
          </a:p>
        </p:txBody>
      </p:sp>
    </p:spTree>
    <p:extLst>
      <p:ext uri="{BB962C8B-B14F-4D97-AF65-F5344CB8AC3E}">
        <p14:creationId xmlns:p14="http://schemas.microsoft.com/office/powerpoint/2010/main" val="3290442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EDE48D5A-79E1-4528-97FC-7A59C8454BF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458BD032-1B66-4C16-A37B-A2C00E301FDF}"/>
              </a:ext>
            </a:extLst>
          </p:cNvPr>
          <p:cNvSpPr>
            <a:spLocks noGrp="1" noChangeArrowheads="1"/>
          </p:cNvSpPr>
          <p:nvPr>
            <p:ph type="sldNum" sz="quarter" idx="11"/>
          </p:nvPr>
        </p:nvSpPr>
        <p:spPr>
          <a:ln/>
        </p:spPr>
        <p:txBody>
          <a:bodyPr/>
          <a:lstStyle>
            <a:lvl1pPr>
              <a:defRPr/>
            </a:lvl1pPr>
          </a:lstStyle>
          <a:p>
            <a:fld id="{BBDCBCA8-5B45-4309-ABEF-7F25577E53A2}" type="slidenum">
              <a:rPr lang="en-US" altLang="en-US"/>
              <a:pPr/>
              <a:t>‹#›</a:t>
            </a:fld>
            <a:endParaRPr lang="en-US" altLang="en-US"/>
          </a:p>
        </p:txBody>
      </p:sp>
    </p:spTree>
    <p:extLst>
      <p:ext uri="{BB962C8B-B14F-4D97-AF65-F5344CB8AC3E}">
        <p14:creationId xmlns:p14="http://schemas.microsoft.com/office/powerpoint/2010/main" val="2524420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C758F7DA-D8C7-414C-B176-D5322A607C8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DD491720-93D9-4F05-AD6D-97871221F414}"/>
              </a:ext>
            </a:extLst>
          </p:cNvPr>
          <p:cNvSpPr>
            <a:spLocks noGrp="1" noChangeArrowheads="1"/>
          </p:cNvSpPr>
          <p:nvPr>
            <p:ph type="sldNum" sz="quarter" idx="11"/>
          </p:nvPr>
        </p:nvSpPr>
        <p:spPr>
          <a:ln/>
        </p:spPr>
        <p:txBody>
          <a:bodyPr/>
          <a:lstStyle>
            <a:lvl1pPr>
              <a:defRPr/>
            </a:lvl1pPr>
          </a:lstStyle>
          <a:p>
            <a:fld id="{CC596DEC-688A-495B-90F3-1472E632205A}" type="slidenum">
              <a:rPr lang="en-US" altLang="en-US"/>
              <a:pPr/>
              <a:t>‹#›</a:t>
            </a:fld>
            <a:endParaRPr lang="en-US" altLang="en-US"/>
          </a:p>
        </p:txBody>
      </p:sp>
    </p:spTree>
    <p:extLst>
      <p:ext uri="{BB962C8B-B14F-4D97-AF65-F5344CB8AC3E}">
        <p14:creationId xmlns:p14="http://schemas.microsoft.com/office/powerpoint/2010/main" val="855433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649EF61-0186-46F3-9CDE-EB453447791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529C60F7-1A85-4AAC-8DBA-E398A2F1ABBD}"/>
              </a:ext>
            </a:extLst>
          </p:cNvPr>
          <p:cNvSpPr>
            <a:spLocks noGrp="1" noChangeArrowheads="1"/>
          </p:cNvSpPr>
          <p:nvPr>
            <p:ph type="sldNum" sz="quarter" idx="11"/>
          </p:nvPr>
        </p:nvSpPr>
        <p:spPr>
          <a:ln/>
        </p:spPr>
        <p:txBody>
          <a:bodyPr/>
          <a:lstStyle>
            <a:lvl1pPr>
              <a:defRPr/>
            </a:lvl1pPr>
          </a:lstStyle>
          <a:p>
            <a:fld id="{47D18B56-623B-48B1-BC90-BB567D16DC22}" type="slidenum">
              <a:rPr lang="en-US" altLang="en-US"/>
              <a:pPr/>
              <a:t>‹#›</a:t>
            </a:fld>
            <a:endParaRPr lang="en-US" altLang="en-US"/>
          </a:p>
        </p:txBody>
      </p:sp>
    </p:spTree>
    <p:extLst>
      <p:ext uri="{BB962C8B-B14F-4D97-AF65-F5344CB8AC3E}">
        <p14:creationId xmlns:p14="http://schemas.microsoft.com/office/powerpoint/2010/main" val="39174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92F9177-5420-44CD-AF3A-03C8D3C0F30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46DF31CF-0A17-4AC8-888E-AAE2EFA0C56B}"/>
              </a:ext>
            </a:extLst>
          </p:cNvPr>
          <p:cNvSpPr>
            <a:spLocks noGrp="1" noChangeArrowheads="1"/>
          </p:cNvSpPr>
          <p:nvPr>
            <p:ph type="sldNum" sz="quarter" idx="11"/>
          </p:nvPr>
        </p:nvSpPr>
        <p:spPr>
          <a:ln/>
        </p:spPr>
        <p:txBody>
          <a:bodyPr/>
          <a:lstStyle>
            <a:lvl1pPr>
              <a:defRPr/>
            </a:lvl1pPr>
          </a:lstStyle>
          <a:p>
            <a:fld id="{4261C85D-4CF1-4720-83F6-ACFA66425458}" type="slidenum">
              <a:rPr lang="en-US" altLang="en-US"/>
              <a:pPr/>
              <a:t>‹#›</a:t>
            </a:fld>
            <a:endParaRPr lang="en-US" altLang="en-US"/>
          </a:p>
        </p:txBody>
      </p:sp>
    </p:spTree>
    <p:extLst>
      <p:ext uri="{BB962C8B-B14F-4D97-AF65-F5344CB8AC3E}">
        <p14:creationId xmlns:p14="http://schemas.microsoft.com/office/powerpoint/2010/main" val="2432914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15641F7-B890-415C-B248-F09A828116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B09ED7F-2C93-4163-8518-31D84257884F}"/>
              </a:ext>
            </a:extLst>
          </p:cNvPr>
          <p:cNvSpPr>
            <a:spLocks noGrp="1" noChangeArrowheads="1"/>
          </p:cNvSpPr>
          <p:nvPr>
            <p:ph type="sldNum" sz="quarter" idx="11"/>
          </p:nvPr>
        </p:nvSpPr>
        <p:spPr>
          <a:ln/>
        </p:spPr>
        <p:txBody>
          <a:bodyPr/>
          <a:lstStyle>
            <a:lvl1pPr>
              <a:defRPr/>
            </a:lvl1pPr>
          </a:lstStyle>
          <a:p>
            <a:fld id="{CC799D6C-9D67-40B8-B684-007FBE7C9F28}" type="slidenum">
              <a:rPr lang="en-US" altLang="en-US"/>
              <a:pPr/>
              <a:t>‹#›</a:t>
            </a:fld>
            <a:endParaRPr lang="en-US" altLang="en-US"/>
          </a:p>
        </p:txBody>
      </p:sp>
    </p:spTree>
    <p:extLst>
      <p:ext uri="{BB962C8B-B14F-4D97-AF65-F5344CB8AC3E}">
        <p14:creationId xmlns:p14="http://schemas.microsoft.com/office/powerpoint/2010/main" val="2821549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FC21BAF9-D655-4A34-9E31-C0EC51D33B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6518A50-8F1F-4331-931B-3AE378F4F598}"/>
              </a:ext>
            </a:extLst>
          </p:cNvPr>
          <p:cNvSpPr>
            <a:spLocks noGrp="1" noChangeArrowheads="1"/>
          </p:cNvSpPr>
          <p:nvPr>
            <p:ph type="sldNum" sz="quarter" idx="11"/>
          </p:nvPr>
        </p:nvSpPr>
        <p:spPr>
          <a:ln/>
        </p:spPr>
        <p:txBody>
          <a:bodyPr/>
          <a:lstStyle>
            <a:lvl1pPr>
              <a:defRPr/>
            </a:lvl1pPr>
          </a:lstStyle>
          <a:p>
            <a:fld id="{ECF7C91F-229D-47FE-87C0-BC2C9B7FE6E9}" type="slidenum">
              <a:rPr lang="en-US" altLang="en-US"/>
              <a:pPr/>
              <a:t>‹#›</a:t>
            </a:fld>
            <a:endParaRPr lang="en-US" altLang="en-US"/>
          </a:p>
        </p:txBody>
      </p:sp>
    </p:spTree>
    <p:extLst>
      <p:ext uri="{BB962C8B-B14F-4D97-AF65-F5344CB8AC3E}">
        <p14:creationId xmlns:p14="http://schemas.microsoft.com/office/powerpoint/2010/main" val="421672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89A926C1-168B-437D-9974-46A3D38EB95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2CC5FCC-04EC-40BE-8CCB-6493EAED852B}"/>
              </a:ext>
            </a:extLst>
          </p:cNvPr>
          <p:cNvSpPr>
            <a:spLocks noGrp="1" noChangeArrowheads="1"/>
          </p:cNvSpPr>
          <p:nvPr>
            <p:ph type="sldNum" sz="quarter" idx="11"/>
          </p:nvPr>
        </p:nvSpPr>
        <p:spPr>
          <a:ln/>
        </p:spPr>
        <p:txBody>
          <a:bodyPr/>
          <a:lstStyle>
            <a:lvl1pPr>
              <a:defRPr/>
            </a:lvl1pPr>
          </a:lstStyle>
          <a:p>
            <a:fld id="{FC0F48DA-DC90-4628-AE30-921DB74ADB01}" type="slidenum">
              <a:rPr lang="en-US" altLang="en-US"/>
              <a:pPr/>
              <a:t>‹#›</a:t>
            </a:fld>
            <a:endParaRPr lang="en-US" altLang="en-US"/>
          </a:p>
        </p:txBody>
      </p:sp>
    </p:spTree>
    <p:extLst>
      <p:ext uri="{BB962C8B-B14F-4D97-AF65-F5344CB8AC3E}">
        <p14:creationId xmlns:p14="http://schemas.microsoft.com/office/powerpoint/2010/main" val="220472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5E31BC2B-99D1-483D-8787-EB669ED18AB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56D51663-CDF9-44CC-A789-2098FE4C4990}"/>
              </a:ext>
            </a:extLst>
          </p:cNvPr>
          <p:cNvSpPr>
            <a:spLocks noGrp="1" noChangeArrowheads="1"/>
          </p:cNvSpPr>
          <p:nvPr>
            <p:ph type="sldNum" sz="quarter" idx="11"/>
          </p:nvPr>
        </p:nvSpPr>
        <p:spPr>
          <a:ln/>
        </p:spPr>
        <p:txBody>
          <a:bodyPr/>
          <a:lstStyle>
            <a:lvl1pPr>
              <a:defRPr/>
            </a:lvl1pPr>
          </a:lstStyle>
          <a:p>
            <a:fld id="{92923073-3557-4596-BAC6-25187A2E4E71}" type="slidenum">
              <a:rPr lang="en-US" altLang="en-US"/>
              <a:pPr/>
              <a:t>‹#›</a:t>
            </a:fld>
            <a:endParaRPr lang="en-US" altLang="en-US"/>
          </a:p>
        </p:txBody>
      </p:sp>
    </p:spTree>
    <p:extLst>
      <p:ext uri="{BB962C8B-B14F-4D97-AF65-F5344CB8AC3E}">
        <p14:creationId xmlns:p14="http://schemas.microsoft.com/office/powerpoint/2010/main" val="116285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9EF0CF45-067B-454C-A3BB-E70D5B94AB7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2E7EF7C7-82EB-4F22-B595-7CCD142CB247}"/>
              </a:ext>
            </a:extLst>
          </p:cNvPr>
          <p:cNvSpPr>
            <a:spLocks noGrp="1" noChangeArrowheads="1"/>
          </p:cNvSpPr>
          <p:nvPr>
            <p:ph type="sldNum" sz="quarter" idx="11"/>
          </p:nvPr>
        </p:nvSpPr>
        <p:spPr>
          <a:ln/>
        </p:spPr>
        <p:txBody>
          <a:bodyPr/>
          <a:lstStyle>
            <a:lvl1pPr>
              <a:defRPr/>
            </a:lvl1pPr>
          </a:lstStyle>
          <a:p>
            <a:fld id="{27E44872-0AC3-4EF9-AAEF-BB6487FBFECB}" type="slidenum">
              <a:rPr lang="en-US" altLang="en-US"/>
              <a:pPr/>
              <a:t>‹#›</a:t>
            </a:fld>
            <a:endParaRPr lang="en-US" altLang="en-US"/>
          </a:p>
        </p:txBody>
      </p:sp>
    </p:spTree>
    <p:extLst>
      <p:ext uri="{BB962C8B-B14F-4D97-AF65-F5344CB8AC3E}">
        <p14:creationId xmlns:p14="http://schemas.microsoft.com/office/powerpoint/2010/main" val="236849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93AEA651-64A7-4B9F-A42B-55C89614B26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7E4DF3A7-9B3C-4122-8BEF-7C90C65D53FC}"/>
              </a:ext>
            </a:extLst>
          </p:cNvPr>
          <p:cNvSpPr>
            <a:spLocks noGrp="1" noChangeArrowheads="1"/>
          </p:cNvSpPr>
          <p:nvPr>
            <p:ph type="sldNum" sz="quarter" idx="11"/>
          </p:nvPr>
        </p:nvSpPr>
        <p:spPr>
          <a:ln/>
        </p:spPr>
        <p:txBody>
          <a:bodyPr/>
          <a:lstStyle>
            <a:lvl1pPr>
              <a:defRPr/>
            </a:lvl1pPr>
          </a:lstStyle>
          <a:p>
            <a:fld id="{EA171CF5-D217-481A-837F-257CF3E21053}" type="slidenum">
              <a:rPr lang="en-US" altLang="en-US"/>
              <a:pPr/>
              <a:t>‹#›</a:t>
            </a:fld>
            <a:endParaRPr lang="en-US" altLang="en-US"/>
          </a:p>
        </p:txBody>
      </p:sp>
    </p:spTree>
    <p:extLst>
      <p:ext uri="{BB962C8B-B14F-4D97-AF65-F5344CB8AC3E}">
        <p14:creationId xmlns:p14="http://schemas.microsoft.com/office/powerpoint/2010/main" val="87693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C76B15EA-8082-4BA6-87F6-22D0F076593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62CB1F56-05AB-4341-AD38-2816D22D5A92}"/>
              </a:ext>
            </a:extLst>
          </p:cNvPr>
          <p:cNvSpPr>
            <a:spLocks noGrp="1" noChangeArrowheads="1"/>
          </p:cNvSpPr>
          <p:nvPr>
            <p:ph type="sldNum" sz="quarter" idx="11"/>
          </p:nvPr>
        </p:nvSpPr>
        <p:spPr>
          <a:ln/>
        </p:spPr>
        <p:txBody>
          <a:bodyPr/>
          <a:lstStyle>
            <a:lvl1pPr>
              <a:defRPr/>
            </a:lvl1pPr>
          </a:lstStyle>
          <a:p>
            <a:fld id="{76F4341E-520B-4D28-9C33-FC55872A8FB1}" type="slidenum">
              <a:rPr lang="en-US" altLang="en-US"/>
              <a:pPr/>
              <a:t>‹#›</a:t>
            </a:fld>
            <a:endParaRPr lang="en-US" altLang="en-US"/>
          </a:p>
        </p:txBody>
      </p:sp>
    </p:spTree>
    <p:extLst>
      <p:ext uri="{BB962C8B-B14F-4D97-AF65-F5344CB8AC3E}">
        <p14:creationId xmlns:p14="http://schemas.microsoft.com/office/powerpoint/2010/main" val="265745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4EE13D64-2349-44D4-8210-F3C205A447E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25633607-0494-4C58-BD6A-4815A8A1FF67}"/>
              </a:ext>
            </a:extLst>
          </p:cNvPr>
          <p:cNvSpPr>
            <a:spLocks noGrp="1" noChangeArrowheads="1"/>
          </p:cNvSpPr>
          <p:nvPr>
            <p:ph type="sldNum" sz="quarter" idx="11"/>
          </p:nvPr>
        </p:nvSpPr>
        <p:spPr>
          <a:ln/>
        </p:spPr>
        <p:txBody>
          <a:bodyPr/>
          <a:lstStyle>
            <a:lvl1pPr>
              <a:defRPr/>
            </a:lvl1pPr>
          </a:lstStyle>
          <a:p>
            <a:fld id="{82A8952A-39FD-4AC5-9426-7B99F0465E3C}" type="slidenum">
              <a:rPr lang="en-US" altLang="en-US"/>
              <a:pPr/>
              <a:t>‹#›</a:t>
            </a:fld>
            <a:endParaRPr lang="en-US" altLang="en-US"/>
          </a:p>
        </p:txBody>
      </p:sp>
    </p:spTree>
    <p:extLst>
      <p:ext uri="{BB962C8B-B14F-4D97-AF65-F5344CB8AC3E}">
        <p14:creationId xmlns:p14="http://schemas.microsoft.com/office/powerpoint/2010/main" val="129281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A384FD3-8B46-42D9-A8A0-0524AB99BD9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8F348838-3DD7-4B45-BB21-0AB8E9211A6A}"/>
              </a:ext>
            </a:extLst>
          </p:cNvPr>
          <p:cNvSpPr>
            <a:spLocks noGrp="1" noChangeArrowheads="1"/>
          </p:cNvSpPr>
          <p:nvPr>
            <p:ph type="sldNum" sz="quarter" idx="11"/>
          </p:nvPr>
        </p:nvSpPr>
        <p:spPr>
          <a:ln/>
        </p:spPr>
        <p:txBody>
          <a:bodyPr/>
          <a:lstStyle>
            <a:lvl1pPr>
              <a:defRPr/>
            </a:lvl1pPr>
          </a:lstStyle>
          <a:p>
            <a:fld id="{A369EDF9-515D-43C7-A619-2CE6C743644B}" type="slidenum">
              <a:rPr lang="en-US" altLang="en-US"/>
              <a:pPr/>
              <a:t>‹#›</a:t>
            </a:fld>
            <a:endParaRPr lang="en-US" altLang="en-US"/>
          </a:p>
        </p:txBody>
      </p:sp>
    </p:spTree>
    <p:extLst>
      <p:ext uri="{BB962C8B-B14F-4D97-AF65-F5344CB8AC3E}">
        <p14:creationId xmlns:p14="http://schemas.microsoft.com/office/powerpoint/2010/main" val="306487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0F7C1F68-395A-47C4-B06E-1632AD2477D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C036AA39-B2BA-425E-9F6B-BAC211F93440}"/>
              </a:ext>
            </a:extLst>
          </p:cNvPr>
          <p:cNvSpPr>
            <a:spLocks noGrp="1" noChangeArrowheads="1"/>
          </p:cNvSpPr>
          <p:nvPr>
            <p:ph type="sldNum" sz="quarter" idx="11"/>
          </p:nvPr>
        </p:nvSpPr>
        <p:spPr>
          <a:ln/>
        </p:spPr>
        <p:txBody>
          <a:bodyPr/>
          <a:lstStyle>
            <a:lvl1pPr>
              <a:defRPr/>
            </a:lvl1pPr>
          </a:lstStyle>
          <a:p>
            <a:fld id="{D1C6B465-E530-4552-B998-1EA46A1A8B04}" type="slidenum">
              <a:rPr lang="en-US" altLang="en-US"/>
              <a:pPr/>
              <a:t>‹#›</a:t>
            </a:fld>
            <a:endParaRPr lang="en-US" altLang="en-US"/>
          </a:p>
        </p:txBody>
      </p:sp>
    </p:spTree>
    <p:extLst>
      <p:ext uri="{BB962C8B-B14F-4D97-AF65-F5344CB8AC3E}">
        <p14:creationId xmlns:p14="http://schemas.microsoft.com/office/powerpoint/2010/main" val="247684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75D87FC8-84D2-47B2-9F26-BEAFA88B170B}"/>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E9D097D2-9E46-467A-B3E7-16C49588FE87}"/>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33" name="Group 28">
              <a:extLst>
                <a:ext uri="{FF2B5EF4-FFF2-40B4-BE49-F238E27FC236}">
                  <a16:creationId xmlns:a16="http://schemas.microsoft.com/office/drawing/2014/main" id="{76F19021-1675-467A-B9BA-DB3D44C4DDDF}"/>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2B374F3A-60CD-4342-A5DE-8F1CEEBC1A4F}"/>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FD0FF507-BB83-418C-964B-2713BD20CF97}"/>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0F7FB762-B862-4681-B452-6B6F85249CAA}"/>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70DD72DC-2A37-4C96-A9E9-B51CACAF8C9D}"/>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1EF50226-C6D7-48C7-B0EB-6D998033C5C3}"/>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BD573502-B578-4638-AA73-D0D98744A207}"/>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40" name="Group 27">
                <a:extLst>
                  <a:ext uri="{FF2B5EF4-FFF2-40B4-BE49-F238E27FC236}">
                    <a16:creationId xmlns:a16="http://schemas.microsoft.com/office/drawing/2014/main" id="{8E3113A8-3048-4B76-9E41-7145712E1564}"/>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E2280C34-4B15-4755-AB88-3F9000031A79}"/>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FFBE4177-501D-4FC4-A3E5-F4D6C5405F1C}"/>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D1A6A0C4-4057-4500-A583-A136121E06B2}"/>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0893D123-1507-48F2-A99B-AA2511834270}"/>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0409E190-0AD3-4A09-99D0-957CD0FD463C}"/>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64FBEA9A-DC1D-490D-AD82-C3F05B7F38FB}"/>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71779EFD-59A5-46A1-8E67-636986246A47}"/>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0119403B-8419-4590-BE55-73269C48821E}"/>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96918EB0-E179-4037-8597-7FD38611DF6D}"/>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174ECB18-EDFA-48EC-ACF2-5A760CC7A10C}"/>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7B81516A-8424-427D-A903-A90A99CB06D9}"/>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54038D66-365B-436C-ABA6-4FD7854BD318}"/>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9F4D4D7B-A0E5-4DE4-A560-EFA3D9526A0F}"/>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C45C6206-4E64-4010-9031-FB77174FA64B}"/>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0E01A446-ACAA-4CA7-BEAE-C88A178DF7A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F0F08D6E-E8F1-4745-8665-84D9A94F53F3}"/>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46C496EE-4B88-4E58-864A-E35F63F6E69B}"/>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0E42A8D2-B278-49C4-8B99-0BB98F1CD4E6}"/>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87F81710-D935-4629-B363-376BC5B8B9EF}"/>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C18B63EA-CE06-4973-98BA-9345CC11E2F2}"/>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17F661BE-35FE-42DF-AF08-E134B67719F1}"/>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1058" name="Rectangle 34">
            <a:extLst>
              <a:ext uri="{FF2B5EF4-FFF2-40B4-BE49-F238E27FC236}">
                <a16:creationId xmlns:a16="http://schemas.microsoft.com/office/drawing/2014/main" id="{1A4EBE7E-32FA-468D-B9C9-73021152FFB6}"/>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0D4FF542-1126-407D-954C-BF96AEF8F1DE}" type="slidenum">
              <a:rPr lang="en-US" altLang="en-US"/>
              <a:pPr/>
              <a:t>‹#›</a:t>
            </a:fld>
            <a:endParaRPr lang="en-US" altLang="en-US"/>
          </a:p>
        </p:txBody>
      </p:sp>
      <p:sp>
        <p:nvSpPr>
          <p:cNvPr id="1031" name="Rectangle 35">
            <a:extLst>
              <a:ext uri="{FF2B5EF4-FFF2-40B4-BE49-F238E27FC236}">
                <a16:creationId xmlns:a16="http://schemas.microsoft.com/office/drawing/2014/main" id="{D4B53AA0-0303-4D70-A663-CEB02192B0E9}"/>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cs typeface="+mn-cs"/>
              </a:rPr>
              <a:t>Liang, Introduction to Java Programming, Eleventh Edition, (c) 2017 Pearson Education, Inc. All rights reserved. </a:t>
            </a:r>
          </a:p>
        </p:txBody>
      </p:sp>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BBE19D6C-C485-4884-9076-AFBBFE3F12A3}"/>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CA5EEBE5-BE9E-400D-8341-0558A7898265}"/>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33" name="Group 28">
              <a:extLst>
                <a:ext uri="{FF2B5EF4-FFF2-40B4-BE49-F238E27FC236}">
                  <a16:creationId xmlns:a16="http://schemas.microsoft.com/office/drawing/2014/main" id="{F423BC3D-D8EB-4ADD-A9EC-29AA2D633832}"/>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D9A5B698-D6D0-4D39-AA7C-3F79FC3AAF75}"/>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FCD7323C-7425-4190-9F21-8B8641CEF600}"/>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B0E2626D-EEBF-40D1-812F-8128ED053A8B}"/>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2CE5CAE4-C522-4933-BA41-3BFA39ABD6B2}"/>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521FB07B-0642-4590-9825-1CE2B02122C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DFCD6BD4-A827-49BE-9D55-67966671853E}"/>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40" name="Group 27">
                <a:extLst>
                  <a:ext uri="{FF2B5EF4-FFF2-40B4-BE49-F238E27FC236}">
                    <a16:creationId xmlns:a16="http://schemas.microsoft.com/office/drawing/2014/main" id="{E8D9F2FB-2A99-4428-98E0-3CB81D060062}"/>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C79041FC-168D-4414-96BD-E509C130BA2C}"/>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00173C5D-FE2E-4BF1-B9A4-8394BB8AA8A8}"/>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65E6EC07-476D-4D0D-9244-354E194966A8}"/>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5B0C390C-2739-41A4-888F-2D676F21CD35}"/>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F99F43AC-F893-4B3F-8B1F-FBB621C888A2}"/>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ABF89FE3-2C14-4E1B-AB9D-CF9999973A1A}"/>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724C2F04-DBF9-49D7-8A71-5A5C7824D300}"/>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FFC42B4C-7306-4ABC-BF34-2727AFBFE43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0711EDF7-1D93-42B6-BDA1-FDA63A0DC8DA}"/>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364A393A-4664-4008-9068-DD3474E38497}"/>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B47736A7-DE99-4DBC-9032-3B3312D669E1}"/>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62B8ED47-7E14-481F-8515-AE8013D79BF4}"/>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D9DDC0E6-1C05-42BB-B40F-B50C028D2C34}"/>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0E095634-C652-44CF-84F8-5059068DE987}"/>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CAC2C1C5-A821-406B-BDCE-A5069F7F11B8}"/>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A7F948B8-2299-4F69-9AB5-9CCE7E22C8CE}"/>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1E7CB41C-CE06-4DDF-AFDD-B6677224128F}"/>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8F9E0DBE-C49C-437E-B785-E7A5A34AFB56}"/>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D7FA0DE3-EA8C-498C-8E0B-9B583A3B481A}"/>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8F43B005-5B79-4743-BCEC-D88D12DF1B33}"/>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DDCF7268-6BA4-4851-A890-9DB6F2CA1080}"/>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1058" name="Rectangle 34">
            <a:extLst>
              <a:ext uri="{FF2B5EF4-FFF2-40B4-BE49-F238E27FC236}">
                <a16:creationId xmlns:a16="http://schemas.microsoft.com/office/drawing/2014/main" id="{E61636E6-025E-4AD0-A8B7-4BFAD62CA12F}"/>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3D78815A-C807-4F82-9795-0693D9BA1923}" type="slidenum">
              <a:rPr lang="en-US" altLang="en-US"/>
              <a:pPr/>
              <a:t>‹#›</a:t>
            </a:fld>
            <a:endParaRPr lang="en-US" altLang="en-US"/>
          </a:p>
        </p:txBody>
      </p:sp>
      <p:sp>
        <p:nvSpPr>
          <p:cNvPr id="1031" name="Rectangle 35">
            <a:extLst>
              <a:ext uri="{FF2B5EF4-FFF2-40B4-BE49-F238E27FC236}">
                <a16:creationId xmlns:a16="http://schemas.microsoft.com/office/drawing/2014/main" id="{1687632B-8709-45CF-B090-C402C839C99A}"/>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defRPr/>
            </a:pPr>
            <a:r>
              <a:rPr lang="en-US" altLang="en-US" sz="1000" dirty="0">
                <a:latin typeface="Arial" pitchFamily="34" charset="0"/>
              </a:rPr>
              <a:t>Liang, Introduction to Java Programming, Eleventh Edition, (c) 2017 Pearson Education, Inc. All rights reserved. </a:t>
            </a:r>
          </a:p>
        </p:txBody>
      </p:sp>
    </p:spTree>
    <p:extLst>
      <p:ext uri="{BB962C8B-B14F-4D97-AF65-F5344CB8AC3E}">
        <p14:creationId xmlns:p14="http://schemas.microsoft.com/office/powerpoint/2010/main" val="5944410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iveexample.pearsoncmg.com/html/PassTwoDimensional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PassTwoDimensionalArray.ba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6" Type="http://schemas.openxmlformats.org/officeDocument/2006/relationships/hyperlink" Target="html/GradeExam.bat" TargetMode="External"/><Relationship Id="rId5" Type="http://schemas.openxmlformats.org/officeDocument/2006/relationships/hyperlink" Target="https://liveexample.pearsoncmg.com/html/GradeExam.html" TargetMode="Externa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liveexample.pearsoncmg.com/dsanimation/ClosestPaireBook.html"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ml/FindNearestPoints.bat" TargetMode="External"/><Relationship Id="rId4" Type="http://schemas.openxmlformats.org/officeDocument/2006/relationships/hyperlink" Target="https://liveexample.pearsoncmg.com/html/FindNearestPoints.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hyperlink" Target="https://liveexample.pearsoncmg.com/html/CheckSudokuSolution.html" TargetMode="External"/><Relationship Id="rId5" Type="http://schemas.openxmlformats.org/officeDocument/2006/relationships/hyperlink" Target="https://liveexample.pearsoncmg.com/dsanimation/Sudoku.html" TargetMode="External"/><Relationship Id="rId4" Type="http://schemas.openxmlformats.org/officeDocument/2006/relationships/image" Target="../media/image9.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35.xml.rels><?xml version="1.0" encoding="UTF-8" standalone="yes"?>
<Relationships xmlns="http://schemas.openxmlformats.org/package/2006/relationships"><Relationship Id="rId8" Type="http://schemas.openxmlformats.org/officeDocument/2006/relationships/hyperlink" Target="html/CheckSudokuSolution.bat" TargetMode="External"/><Relationship Id="rId3" Type="http://schemas.openxmlformats.org/officeDocument/2006/relationships/oleObject" Target="../embeddings/oleObject7.bin"/><Relationship Id="rId7" Type="http://schemas.openxmlformats.org/officeDocument/2006/relationships/hyperlink" Target="https://liveexample.pearsoncmg.com/html/CheckSudokuSolution.html"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8.bin"/><Relationship Id="rId4" Type="http://schemas.openxmlformats.org/officeDocument/2006/relationships/image" Target="../media/image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39.xml.rels><?xml version="1.0" encoding="UTF-8" standalone="yes"?>
<Relationships xmlns="http://schemas.openxmlformats.org/package/2006/relationships"><Relationship Id="rId3" Type="http://schemas.openxmlformats.org/officeDocument/2006/relationships/hyperlink" Target="https://liveexample.pearsoncmg.com/html/TotalScore.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TotalScore.b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liveexample.pearsoncmg.com/html/Weather.html" TargetMode="External"/><Relationship Id="rId3" Type="http://schemas.openxmlformats.org/officeDocument/2006/relationships/hyperlink" Target="winword%20TestSelectionSort.java" TargetMode="Externa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12.emf"/><Relationship Id="rId4" Type="http://schemas.openxmlformats.org/officeDocument/2006/relationships/oleObject" Target="../embeddings/oleObject10.bin"/><Relationship Id="rId9" Type="http://schemas.openxmlformats.org/officeDocument/2006/relationships/hyperlink" Target="html/Weather.bat"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liveexample.pearsoncmg.com/html/GuessBirthdayUsing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GuessBirthdayUsingArray.ba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FDB1C789-9CE1-48AD-996E-2F4CFD95D0D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74197A-F75A-465C-A767-E78FD0B79531}"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69DAAB15-4ED3-4FA2-AEBF-CD7ECA14E395}"/>
              </a:ext>
            </a:extLst>
          </p:cNvPr>
          <p:cNvSpPr>
            <a:spLocks noGrp="1" noChangeArrowheads="1"/>
          </p:cNvSpPr>
          <p:nvPr>
            <p:ph type="title"/>
          </p:nvPr>
        </p:nvSpPr>
        <p:spPr>
          <a:xfrm>
            <a:off x="654050" y="587375"/>
            <a:ext cx="7772400" cy="1143000"/>
          </a:xfrm>
        </p:spPr>
        <p:txBody>
          <a:bodyPr/>
          <a:lstStyle/>
          <a:p>
            <a:r>
              <a:rPr lang="en-US" altLang="en-US" sz="4000"/>
              <a:t>Chapter 8 Multidimensional Arrays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81B8A584-0E78-4E94-B301-3A2636210B3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4C9C1E-498E-45D9-8B81-FD7D0C603F4B}" type="slidenum">
              <a:rPr lang="en-US" altLang="en-US" sz="1400"/>
              <a:pPr>
                <a:spcBef>
                  <a:spcPct val="0"/>
                </a:spcBef>
                <a:buClrTx/>
                <a:buSzTx/>
                <a:buFontTx/>
                <a:buNone/>
              </a:pPr>
              <a:t>10</a:t>
            </a:fld>
            <a:endParaRPr lang="en-US" altLang="en-US" sz="1400"/>
          </a:p>
        </p:txBody>
      </p:sp>
      <p:sp>
        <p:nvSpPr>
          <p:cNvPr id="13315" name="Rectangle 2">
            <a:extLst>
              <a:ext uri="{FF2B5EF4-FFF2-40B4-BE49-F238E27FC236}">
                <a16:creationId xmlns:a16="http://schemas.microsoft.com/office/drawing/2014/main" id="{F33738CC-EDD2-4E26-94D0-3990D84019F6}"/>
              </a:ext>
            </a:extLst>
          </p:cNvPr>
          <p:cNvSpPr>
            <a:spLocks noGrp="1" noChangeArrowheads="1"/>
          </p:cNvSpPr>
          <p:nvPr>
            <p:ph type="title"/>
          </p:nvPr>
        </p:nvSpPr>
        <p:spPr>
          <a:xfrm>
            <a:off x="609600" y="381000"/>
            <a:ext cx="7772400" cy="762000"/>
          </a:xfrm>
        </p:spPr>
        <p:txBody>
          <a:bodyPr/>
          <a:lstStyle/>
          <a:p>
            <a:r>
              <a:rPr lang="en-US" altLang="en-US"/>
              <a:t>Lengths of Two-dimensional Arrays, cont.</a:t>
            </a:r>
            <a:endParaRPr lang="en-US" altLang="en-US">
              <a:solidFill>
                <a:schemeClr val="tx1"/>
              </a:solidFill>
              <a:latin typeface="Book Antiqua" panose="02040602050305030304" pitchFamily="18" charset="0"/>
              <a:hlinkClick r:id="rId2" action="ppaction://program"/>
            </a:endParaRPr>
          </a:p>
        </p:txBody>
      </p:sp>
      <p:sp>
        <p:nvSpPr>
          <p:cNvPr id="13316" name="Rectangle 3">
            <a:extLst>
              <a:ext uri="{FF2B5EF4-FFF2-40B4-BE49-F238E27FC236}">
                <a16:creationId xmlns:a16="http://schemas.microsoft.com/office/drawing/2014/main" id="{B06C3B5D-312C-4E09-9339-03CF88BD0D18}"/>
              </a:ext>
            </a:extLst>
          </p:cNvPr>
          <p:cNvSpPr>
            <a:spLocks noGrp="1" noChangeArrowheads="1"/>
          </p:cNvSpPr>
          <p:nvPr>
            <p:ph type="body" idx="1"/>
          </p:nvPr>
        </p:nvSpPr>
        <p:spPr>
          <a:xfrm>
            <a:off x="685800" y="1657350"/>
            <a:ext cx="3352800" cy="3143250"/>
          </a:xfrm>
        </p:spPr>
        <p:txBody>
          <a:bodyPr/>
          <a:lstStyle/>
          <a:p>
            <a:pPr>
              <a:buFont typeface="Monotype Sorts"/>
              <a:buNone/>
            </a:pPr>
            <a:r>
              <a:rPr lang="en-US" altLang="en-US" sz="2800">
                <a:solidFill>
                  <a:schemeClr val="tx2"/>
                </a:solidFill>
                <a:cs typeface="Times New Roman" panose="02020603050405020304" pitchFamily="18" charset="0"/>
              </a:rPr>
              <a:t>int[][] array = {</a:t>
            </a:r>
          </a:p>
          <a:p>
            <a:pPr>
              <a:buFont typeface="Monotype Sorts"/>
              <a:buNone/>
            </a:pPr>
            <a:r>
              <a:rPr lang="en-US" altLang="en-US" sz="2800">
                <a:solidFill>
                  <a:schemeClr val="tx2"/>
                </a:solidFill>
                <a:cs typeface="Times New Roman" panose="02020603050405020304" pitchFamily="18" charset="0"/>
              </a:rPr>
              <a:t>  {1, 2, 3},</a:t>
            </a:r>
          </a:p>
          <a:p>
            <a:pPr>
              <a:buFont typeface="Monotype Sorts"/>
              <a:buNone/>
            </a:pPr>
            <a:r>
              <a:rPr lang="en-US" altLang="en-US" sz="2800">
                <a:solidFill>
                  <a:schemeClr val="tx2"/>
                </a:solidFill>
                <a:cs typeface="Times New Roman" panose="02020603050405020304" pitchFamily="18" charset="0"/>
              </a:rPr>
              <a:t>  {4, 5, 6},</a:t>
            </a:r>
          </a:p>
          <a:p>
            <a:pPr>
              <a:buFont typeface="Monotype Sorts"/>
              <a:buNone/>
            </a:pPr>
            <a:r>
              <a:rPr lang="en-US" altLang="en-US" sz="2800">
                <a:solidFill>
                  <a:schemeClr val="tx2"/>
                </a:solidFill>
                <a:cs typeface="Times New Roman" panose="02020603050405020304" pitchFamily="18" charset="0"/>
              </a:rPr>
              <a:t>  {7, 8, 9},</a:t>
            </a:r>
          </a:p>
          <a:p>
            <a:pPr>
              <a:buFont typeface="Monotype Sorts"/>
              <a:buNone/>
            </a:pPr>
            <a:r>
              <a:rPr lang="en-US" altLang="en-US" sz="2800">
                <a:solidFill>
                  <a:schemeClr val="tx2"/>
                </a:solidFill>
                <a:cs typeface="Times New Roman" panose="02020603050405020304" pitchFamily="18" charset="0"/>
              </a:rPr>
              <a:t>  {10, 11, 12}</a:t>
            </a:r>
          </a:p>
          <a:p>
            <a:pPr>
              <a:buFont typeface="Monotype Sorts"/>
              <a:buNone/>
            </a:pPr>
            <a:r>
              <a:rPr lang="en-US" altLang="en-US" sz="2800">
                <a:solidFill>
                  <a:schemeClr val="tx2"/>
                </a:solidFill>
                <a:cs typeface="Times New Roman" panose="02020603050405020304" pitchFamily="18" charset="0"/>
              </a:rPr>
              <a:t>};</a:t>
            </a:r>
          </a:p>
        </p:txBody>
      </p:sp>
      <p:sp>
        <p:nvSpPr>
          <p:cNvPr id="13317" name="Rectangle 4">
            <a:extLst>
              <a:ext uri="{FF2B5EF4-FFF2-40B4-BE49-F238E27FC236}">
                <a16:creationId xmlns:a16="http://schemas.microsoft.com/office/drawing/2014/main" id="{92B367E3-E30E-41BE-A911-24F1FE5A4FE7}"/>
              </a:ext>
            </a:extLst>
          </p:cNvPr>
          <p:cNvSpPr>
            <a:spLocks noChangeArrowheads="1"/>
          </p:cNvSpPr>
          <p:nvPr/>
        </p:nvSpPr>
        <p:spPr bwMode="auto">
          <a:xfrm>
            <a:off x="5029200" y="1752600"/>
            <a:ext cx="33528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cs typeface="Times New Roman" panose="02020603050405020304" pitchFamily="18" charset="0"/>
              </a:rPr>
              <a:t>array.length</a:t>
            </a:r>
          </a:p>
          <a:p>
            <a:pPr>
              <a:buFont typeface="Monotype Sorts"/>
              <a:buNone/>
            </a:pPr>
            <a:r>
              <a:rPr lang="en-US" altLang="en-US" sz="2800">
                <a:cs typeface="Times New Roman" panose="02020603050405020304" pitchFamily="18" charset="0"/>
              </a:rPr>
              <a:t>array[0].length</a:t>
            </a:r>
          </a:p>
          <a:p>
            <a:pPr>
              <a:buFont typeface="Monotype Sorts"/>
              <a:buNone/>
            </a:pPr>
            <a:r>
              <a:rPr lang="en-US" altLang="en-US" sz="2800">
                <a:cs typeface="Times New Roman" panose="02020603050405020304" pitchFamily="18" charset="0"/>
              </a:rPr>
              <a:t>array[1].length</a:t>
            </a:r>
          </a:p>
          <a:p>
            <a:pPr>
              <a:buFont typeface="Monotype Sorts"/>
              <a:buNone/>
            </a:pPr>
            <a:r>
              <a:rPr lang="en-US" altLang="en-US" sz="2800">
                <a:cs typeface="Times New Roman" panose="02020603050405020304" pitchFamily="18" charset="0"/>
              </a:rPr>
              <a:t>array[2].length</a:t>
            </a:r>
          </a:p>
          <a:p>
            <a:pPr>
              <a:buFont typeface="Monotype Sorts"/>
              <a:buNone/>
            </a:pPr>
            <a:r>
              <a:rPr lang="en-US" altLang="en-US" sz="2800">
                <a:cs typeface="Times New Roman" panose="02020603050405020304" pitchFamily="18" charset="0"/>
              </a:rPr>
              <a:t>array[3].length</a:t>
            </a:r>
          </a:p>
          <a:p>
            <a:pPr>
              <a:buFont typeface="Monotype Sorts"/>
              <a:buNone/>
            </a:pPr>
            <a:endParaRPr lang="en-US" altLang="en-US" sz="2800">
              <a:cs typeface="Times New Roman" panose="02020603050405020304" pitchFamily="18" charset="0"/>
            </a:endParaRPr>
          </a:p>
        </p:txBody>
      </p:sp>
      <p:sp>
        <p:nvSpPr>
          <p:cNvPr id="13318" name="Rectangle 5">
            <a:extLst>
              <a:ext uri="{FF2B5EF4-FFF2-40B4-BE49-F238E27FC236}">
                <a16:creationId xmlns:a16="http://schemas.microsoft.com/office/drawing/2014/main" id="{D8E55C82-40C8-4DDD-BA98-A402FEDEFAF7}"/>
              </a:ext>
            </a:extLst>
          </p:cNvPr>
          <p:cNvSpPr>
            <a:spLocks noChangeArrowheads="1"/>
          </p:cNvSpPr>
          <p:nvPr/>
        </p:nvSpPr>
        <p:spPr bwMode="auto">
          <a:xfrm>
            <a:off x="838200" y="5181600"/>
            <a:ext cx="83058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cs typeface="Times New Roman" panose="02020603050405020304" pitchFamily="18" charset="0"/>
              </a:rPr>
              <a:t>array[4].length      ArrayIndexOutOfBoundsException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3C93C5D1-A78E-4E35-B7AD-C296B87A5AE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9F19D8-F674-4F46-868A-780A1E3A15EA}" type="slidenum">
              <a:rPr lang="en-US" altLang="en-US" sz="1400"/>
              <a:pPr>
                <a:spcBef>
                  <a:spcPct val="0"/>
                </a:spcBef>
                <a:buClrTx/>
                <a:buSzTx/>
                <a:buFontTx/>
                <a:buNone/>
              </a:pPr>
              <a:t>11</a:t>
            </a:fld>
            <a:endParaRPr lang="en-US" altLang="en-US" sz="1400"/>
          </a:p>
        </p:txBody>
      </p:sp>
      <p:sp>
        <p:nvSpPr>
          <p:cNvPr id="14339" name="Rectangle 2">
            <a:extLst>
              <a:ext uri="{FF2B5EF4-FFF2-40B4-BE49-F238E27FC236}">
                <a16:creationId xmlns:a16="http://schemas.microsoft.com/office/drawing/2014/main" id="{39158F27-FBA3-4532-9B1C-38ADCA38D146}"/>
              </a:ext>
            </a:extLst>
          </p:cNvPr>
          <p:cNvSpPr>
            <a:spLocks noGrp="1" noChangeArrowheads="1"/>
          </p:cNvSpPr>
          <p:nvPr>
            <p:ph type="title"/>
          </p:nvPr>
        </p:nvSpPr>
        <p:spPr>
          <a:xfrm>
            <a:off x="609600" y="381000"/>
            <a:ext cx="7772400" cy="762000"/>
          </a:xfrm>
        </p:spPr>
        <p:txBody>
          <a:bodyPr/>
          <a:lstStyle/>
          <a:p>
            <a:r>
              <a:rPr lang="en-US" altLang="en-US"/>
              <a:t>Ragged Arrays</a:t>
            </a:r>
            <a:endParaRPr lang="en-US" altLang="en-US">
              <a:solidFill>
                <a:schemeClr val="tx1"/>
              </a:solidFill>
              <a:latin typeface="Book Antiqua" panose="02040602050305030304" pitchFamily="18" charset="0"/>
              <a:hlinkClick r:id="rId2" action="ppaction://program"/>
            </a:endParaRPr>
          </a:p>
        </p:txBody>
      </p:sp>
      <p:sp>
        <p:nvSpPr>
          <p:cNvPr id="14340" name="Rectangle 3">
            <a:extLst>
              <a:ext uri="{FF2B5EF4-FFF2-40B4-BE49-F238E27FC236}">
                <a16:creationId xmlns:a16="http://schemas.microsoft.com/office/drawing/2014/main" id="{646426BD-199E-4FB2-AEC7-33588E5BBBEA}"/>
              </a:ext>
            </a:extLst>
          </p:cNvPr>
          <p:cNvSpPr>
            <a:spLocks noGrp="1" noChangeArrowheads="1"/>
          </p:cNvSpPr>
          <p:nvPr>
            <p:ph type="body" idx="1"/>
          </p:nvPr>
        </p:nvSpPr>
        <p:spPr>
          <a:xfrm>
            <a:off x="228600" y="1295400"/>
            <a:ext cx="8686800" cy="5105400"/>
          </a:xfrm>
        </p:spPr>
        <p:txBody>
          <a:bodyPr/>
          <a:lstStyle/>
          <a:p>
            <a:pPr>
              <a:buFont typeface="Monotype Sorts"/>
              <a:buNone/>
            </a:pPr>
            <a:r>
              <a:rPr lang="en-US" altLang="en-US" sz="2800">
                <a:cs typeface="Times New Roman" panose="02020603050405020304" pitchFamily="18" charset="0"/>
              </a:rPr>
              <a:t>Each row in a two-dimensional array is itself an array. So, the rows can have different lengths. Such an array is known as </a:t>
            </a:r>
            <a:r>
              <a:rPr lang="en-US" altLang="en-US" sz="2800" i="1">
                <a:cs typeface="Times New Roman" panose="02020603050405020304" pitchFamily="18" charset="0"/>
              </a:rPr>
              <a:t>a ragged array</a:t>
            </a:r>
            <a:r>
              <a:rPr lang="en-US" altLang="en-US" sz="2800">
                <a:cs typeface="Times New Roman" panose="02020603050405020304" pitchFamily="18" charset="0"/>
              </a:rPr>
              <a:t>. For example, </a:t>
            </a:r>
          </a:p>
          <a:p>
            <a:pPr>
              <a:buFont typeface="Monotype Sorts"/>
              <a:buNone/>
            </a:pPr>
            <a:r>
              <a:rPr lang="en-US" altLang="en-US" sz="2800">
                <a:cs typeface="Times New Roman" panose="02020603050405020304" pitchFamily="18" charset="0"/>
              </a:rPr>
              <a:t>int[][] matrix = {    </a:t>
            </a:r>
          </a:p>
          <a:p>
            <a:pPr>
              <a:buFont typeface="Monotype Sorts"/>
              <a:buNone/>
            </a:pPr>
            <a:r>
              <a:rPr lang="en-US" altLang="en-US" sz="2800">
                <a:cs typeface="Times New Roman" panose="02020603050405020304" pitchFamily="18" charset="0"/>
              </a:rPr>
              <a:t>  {1, 2, 3, 4, 5},</a:t>
            </a:r>
          </a:p>
          <a:p>
            <a:pPr>
              <a:buFont typeface="Monotype Sorts"/>
              <a:buNone/>
            </a:pPr>
            <a:r>
              <a:rPr lang="en-US" altLang="en-US" sz="2800">
                <a:cs typeface="Times New Roman" panose="02020603050405020304" pitchFamily="18" charset="0"/>
              </a:rPr>
              <a:t>  {2, 3, 4, 5},</a:t>
            </a:r>
          </a:p>
          <a:p>
            <a:pPr>
              <a:buFont typeface="Monotype Sorts"/>
              <a:buNone/>
            </a:pPr>
            <a:r>
              <a:rPr lang="en-US" altLang="en-US" sz="2800">
                <a:cs typeface="Times New Roman" panose="02020603050405020304" pitchFamily="18" charset="0"/>
              </a:rPr>
              <a:t>  {3, 4, 5},</a:t>
            </a:r>
          </a:p>
          <a:p>
            <a:pPr>
              <a:buFont typeface="Monotype Sorts"/>
              <a:buNone/>
            </a:pPr>
            <a:r>
              <a:rPr lang="en-US" altLang="en-US" sz="2800">
                <a:cs typeface="Times New Roman" panose="02020603050405020304" pitchFamily="18" charset="0"/>
              </a:rPr>
              <a:t>  {4, 5},</a:t>
            </a:r>
          </a:p>
          <a:p>
            <a:pPr>
              <a:buFont typeface="Monotype Sorts"/>
              <a:buNone/>
            </a:pPr>
            <a:r>
              <a:rPr lang="en-US" altLang="en-US" sz="2800">
                <a:cs typeface="Times New Roman" panose="02020603050405020304" pitchFamily="18" charset="0"/>
              </a:rPr>
              <a:t>  {5}</a:t>
            </a:r>
          </a:p>
          <a:p>
            <a:pPr>
              <a:buFont typeface="Monotype Sorts"/>
              <a:buNone/>
            </a:pPr>
            <a:r>
              <a:rPr lang="en-US" altLang="en-US" sz="2800">
                <a:cs typeface="Times New Roman" panose="02020603050405020304" pitchFamily="18" charset="0"/>
              </a:rPr>
              <a:t>};</a:t>
            </a:r>
            <a:r>
              <a:rPr lang="en-US" altLang="en-US" sz="2800"/>
              <a:t> </a:t>
            </a:r>
          </a:p>
        </p:txBody>
      </p:sp>
      <p:sp>
        <p:nvSpPr>
          <p:cNvPr id="14341" name="Rectangle 4">
            <a:extLst>
              <a:ext uri="{FF2B5EF4-FFF2-40B4-BE49-F238E27FC236}">
                <a16:creationId xmlns:a16="http://schemas.microsoft.com/office/drawing/2014/main" id="{528141C2-3E0D-4EFA-8747-F0CFC323ECC7}"/>
              </a:ext>
            </a:extLst>
          </p:cNvPr>
          <p:cNvSpPr>
            <a:spLocks noChangeArrowheads="1"/>
          </p:cNvSpPr>
          <p:nvPr/>
        </p:nvSpPr>
        <p:spPr bwMode="auto">
          <a:xfrm>
            <a:off x="3886200" y="2971800"/>
            <a:ext cx="4648200" cy="33528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matrix.length is 5</a:t>
            </a:r>
          </a:p>
          <a:p>
            <a:pPr algn="ctr">
              <a:spcBef>
                <a:spcPct val="0"/>
              </a:spcBef>
              <a:buClrTx/>
              <a:buSzTx/>
              <a:buFontTx/>
              <a:buNone/>
            </a:pPr>
            <a:r>
              <a:rPr lang="en-US" altLang="en-US" sz="2400"/>
              <a:t>matrix[0].length is 5</a:t>
            </a:r>
          </a:p>
          <a:p>
            <a:pPr algn="ctr">
              <a:spcBef>
                <a:spcPct val="0"/>
              </a:spcBef>
              <a:buClrTx/>
              <a:buSzTx/>
              <a:buFontTx/>
              <a:buNone/>
            </a:pPr>
            <a:r>
              <a:rPr lang="en-US" altLang="en-US" sz="2400"/>
              <a:t>matrix[1].length is 4</a:t>
            </a:r>
          </a:p>
          <a:p>
            <a:pPr algn="ctr">
              <a:spcBef>
                <a:spcPct val="0"/>
              </a:spcBef>
              <a:buClrTx/>
              <a:buSzTx/>
              <a:buFontTx/>
              <a:buNone/>
            </a:pPr>
            <a:r>
              <a:rPr lang="en-US" altLang="en-US" sz="2400"/>
              <a:t>matrix[2].length is 3</a:t>
            </a:r>
          </a:p>
          <a:p>
            <a:pPr algn="ctr">
              <a:spcBef>
                <a:spcPct val="0"/>
              </a:spcBef>
              <a:buClrTx/>
              <a:buSzTx/>
              <a:buFontTx/>
              <a:buNone/>
            </a:pPr>
            <a:r>
              <a:rPr lang="en-US" altLang="en-US" sz="2400"/>
              <a:t>matrix[3].length is 2</a:t>
            </a:r>
          </a:p>
          <a:p>
            <a:pPr algn="ctr">
              <a:spcBef>
                <a:spcPct val="0"/>
              </a:spcBef>
              <a:buClrTx/>
              <a:buSzTx/>
              <a:buFontTx/>
              <a:buNone/>
            </a:pPr>
            <a:r>
              <a:rPr lang="en-US" altLang="en-US" sz="2400"/>
              <a:t>matrix[4].length is 1</a:t>
            </a:r>
          </a:p>
          <a:p>
            <a:pPr algn="ctr">
              <a:spcBef>
                <a:spcPct val="0"/>
              </a:spcBef>
              <a:buClrTx/>
              <a:buSzTx/>
              <a:buFontTx/>
              <a:buNone/>
            </a:pPr>
            <a:endParaRPr lang="en-US"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5EB22906-E45F-4AB9-9B95-A6B7692F565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9726FA-3453-4124-8D89-009DE48ED378}" type="slidenum">
              <a:rPr lang="en-US" altLang="en-US" sz="1400"/>
              <a:pPr>
                <a:spcBef>
                  <a:spcPct val="0"/>
                </a:spcBef>
                <a:buClrTx/>
                <a:buSzTx/>
                <a:buFontTx/>
                <a:buNone/>
              </a:pPr>
              <a:t>12</a:t>
            </a:fld>
            <a:endParaRPr lang="en-US" altLang="en-US" sz="1400"/>
          </a:p>
        </p:txBody>
      </p:sp>
      <p:sp>
        <p:nvSpPr>
          <p:cNvPr id="15363" name="Rectangle 2">
            <a:extLst>
              <a:ext uri="{FF2B5EF4-FFF2-40B4-BE49-F238E27FC236}">
                <a16:creationId xmlns:a16="http://schemas.microsoft.com/office/drawing/2014/main" id="{CD2C0A51-E102-4E43-B67E-25B004F5E00A}"/>
              </a:ext>
            </a:extLst>
          </p:cNvPr>
          <p:cNvSpPr>
            <a:spLocks noGrp="1" noChangeArrowheads="1"/>
          </p:cNvSpPr>
          <p:nvPr>
            <p:ph type="title"/>
          </p:nvPr>
        </p:nvSpPr>
        <p:spPr>
          <a:xfrm>
            <a:off x="609600" y="381000"/>
            <a:ext cx="7772400" cy="762000"/>
          </a:xfrm>
        </p:spPr>
        <p:txBody>
          <a:bodyPr/>
          <a:lstStyle/>
          <a:p>
            <a:r>
              <a:rPr lang="en-US" altLang="en-US"/>
              <a:t>Ragged Arrays, cont.</a:t>
            </a:r>
            <a:endParaRPr lang="en-US" altLang="en-US">
              <a:solidFill>
                <a:schemeClr val="tx1"/>
              </a:solidFill>
              <a:latin typeface="Book Antiqua" panose="02040602050305030304" pitchFamily="18" charset="0"/>
              <a:hlinkClick r:id="rId2" action="ppaction://program"/>
            </a:endParaRPr>
          </a:p>
        </p:txBody>
      </p:sp>
      <p:sp>
        <p:nvSpPr>
          <p:cNvPr id="15364" name="Rectangle 7">
            <a:extLst>
              <a:ext uri="{FF2B5EF4-FFF2-40B4-BE49-F238E27FC236}">
                <a16:creationId xmlns:a16="http://schemas.microsoft.com/office/drawing/2014/main" id="{81A9261F-10B7-45B9-9992-3D936E034EEC}"/>
              </a:ext>
            </a:extLst>
          </p:cNvPr>
          <p:cNvSpPr>
            <a:spLocks noChangeArrowheads="1"/>
          </p:cNvSpPr>
          <p:nvPr/>
        </p:nvSpPr>
        <p:spPr bwMode="auto">
          <a:xfrm>
            <a:off x="2586038"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9">
            <a:extLst>
              <a:ext uri="{FF2B5EF4-FFF2-40B4-BE49-F238E27FC236}">
                <a16:creationId xmlns:a16="http://schemas.microsoft.com/office/drawing/2014/main" id="{9C887156-87EE-4C0D-A05B-D631F24D1100}"/>
              </a:ext>
            </a:extLst>
          </p:cNvPr>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5366" name="Picture 7">
            <a:extLst>
              <a:ext uri="{FF2B5EF4-FFF2-40B4-BE49-F238E27FC236}">
                <a16:creationId xmlns:a16="http://schemas.microsoft.com/office/drawing/2014/main" id="{C3E70DD6-2FBE-4A91-B3D2-07EC4834F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1547813"/>
            <a:ext cx="8475663" cy="3354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Declare an array reference variable for a two-dimensional array of int values, create a 4 × 5 int matrix, and assign it to the variable.</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Can the rows in a two-dimensional array have different lengths?</a:t>
            </a:r>
            <a:br>
              <a:rPr lang="en-US" sz="2000" noProof="1">
                <a:latin typeface="Calibri" panose="020F0502020204030204" pitchFamily="34" charset="0"/>
                <a:cs typeface="Calibri" panose="020F0502020204030204" pitchFamily="34" charset="0"/>
              </a:rPr>
            </a:br>
            <a:endParaRPr lang="en-US" sz="2000" noProof="1">
              <a:latin typeface="Calibri" panose="020F0502020204030204" pitchFamily="34"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int[][] m = new int[4][5];</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Yes. They are ragged array.</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159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What is the output of the following code?</a:t>
            </a:r>
            <a:br>
              <a:rPr lang="tr-TR" sz="2000" noProof="1">
                <a:latin typeface="Calibri" panose="020F0502020204030204" pitchFamily="34" charset="0"/>
                <a:cs typeface="Calibri" panose="020F0502020204030204" pitchFamily="34" charset="0"/>
              </a:rPr>
            </a:b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int[][] array = new int[5][6];</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int[] x = {1, 2};</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array[0] = x;</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System.out.println("array[0][1] is " + array[0][1]);</a:t>
            </a:r>
            <a:br>
              <a:rPr lang="en-US" sz="1800" noProof="1">
                <a:latin typeface="Consolas" panose="020B0609020204030204" pitchFamily="49" charset="0"/>
                <a:cs typeface="Calibri" panose="020F0502020204030204" pitchFamily="34" charset="0"/>
              </a:rPr>
            </a:br>
            <a:endParaRPr lang="en-US" sz="18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array[0][1] is 2.</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5867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Autofit/>
          </a:bodyPr>
          <a:lstStyle/>
          <a:p>
            <a:r>
              <a:rPr lang="en-US" sz="2000" noProof="1">
                <a:latin typeface="Calibri" panose="020F0502020204030204" pitchFamily="34" charset="0"/>
                <a:cs typeface="Calibri" panose="020F0502020204030204" pitchFamily="34" charset="0"/>
              </a:rPr>
              <a:t>Which of the following statements are valid?</a:t>
            </a:r>
            <a:br>
              <a:rPr lang="tr-TR" sz="2000" noProof="1">
                <a:latin typeface="Calibri" panose="020F0502020204030204" pitchFamily="34" charset="0"/>
                <a:cs typeface="Calibri" panose="020F0502020204030204" pitchFamily="34" charset="0"/>
              </a:rPr>
            </a:b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int[][] r = new int[2]; 	</a:t>
            </a:r>
          </a:p>
          <a:p>
            <a:r>
              <a:rPr lang="en-US" sz="1600" noProof="1">
                <a:latin typeface="Consolas" panose="020B0609020204030204" pitchFamily="49" charset="0"/>
                <a:cs typeface="Calibri" panose="020F0502020204030204" pitchFamily="34" charset="0"/>
              </a:rPr>
              <a:t>int[] x = new int[];</a:t>
            </a:r>
          </a:p>
          <a:p>
            <a:r>
              <a:rPr lang="en-US" sz="1600" noProof="1">
                <a:latin typeface="Consolas" panose="020B0609020204030204" pitchFamily="49" charset="0"/>
                <a:cs typeface="Calibri" panose="020F0502020204030204" pitchFamily="34" charset="0"/>
              </a:rPr>
              <a:t>int[][] y = new int[3][];</a:t>
            </a:r>
          </a:p>
          <a:p>
            <a:r>
              <a:rPr lang="en-US" sz="1600" noProof="1">
                <a:latin typeface="Consolas" panose="020B0609020204030204" pitchFamily="49" charset="0"/>
                <a:cs typeface="Calibri" panose="020F0502020204030204" pitchFamily="34" charset="0"/>
              </a:rPr>
              <a:t>int[][] z = {{1, 2}};</a:t>
            </a:r>
          </a:p>
          <a:p>
            <a:r>
              <a:rPr lang="en-US" sz="1600" noProof="1">
                <a:latin typeface="Consolas" panose="020B0609020204030204" pitchFamily="49" charset="0"/>
                <a:cs typeface="Calibri" panose="020F0502020204030204" pitchFamily="34" charset="0"/>
              </a:rPr>
              <a:t>int[][] m = {{1, 2}, {2, 3}};</a:t>
            </a:r>
          </a:p>
          <a:p>
            <a:r>
              <a:rPr lang="en-US" sz="1600" noProof="1">
                <a:latin typeface="Consolas" panose="020B0609020204030204" pitchFamily="49" charset="0"/>
                <a:cs typeface="Calibri" panose="020F0502020204030204" pitchFamily="34" charset="0"/>
              </a:rPr>
              <a:t>int[][] n = {{1, 2}, {2, 3}, };</a:t>
            </a:r>
            <a:br>
              <a:rPr lang="en-US" sz="1600" noProof="1">
                <a:latin typeface="Consolas" panose="020B0609020204030204" pitchFamily="49" charset="0"/>
                <a:cs typeface="Calibri" panose="020F0502020204030204" pitchFamily="34" charset="0"/>
              </a:rPr>
            </a:br>
            <a:endParaRPr lang="en-US" sz="16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Invalid</a:t>
            </a:r>
          </a:p>
          <a:p>
            <a:r>
              <a:rPr lang="en-US" sz="1600" noProof="1">
                <a:solidFill>
                  <a:srgbClr val="0070C0"/>
                </a:solidFill>
                <a:latin typeface="Consolas" panose="020B0609020204030204" pitchFamily="49" charset="0"/>
                <a:cs typeface="Calibri" panose="020F0502020204030204" pitchFamily="34" charset="0"/>
              </a:rPr>
              <a:t>Invalid</a:t>
            </a:r>
          </a:p>
          <a:p>
            <a:r>
              <a:rPr lang="en-US" sz="1600" noProof="1">
                <a:solidFill>
                  <a:srgbClr val="0070C0"/>
                </a:solidFill>
                <a:latin typeface="Consolas" panose="020B0609020204030204" pitchFamily="49" charset="0"/>
                <a:cs typeface="Calibri" panose="020F0502020204030204" pitchFamily="34" charset="0"/>
              </a:rPr>
              <a:t>Valid</a:t>
            </a:r>
          </a:p>
          <a:p>
            <a:r>
              <a:rPr lang="en-US" sz="1600" noProof="1">
                <a:solidFill>
                  <a:srgbClr val="0070C0"/>
                </a:solidFill>
                <a:latin typeface="Consolas" panose="020B0609020204030204" pitchFamily="49" charset="0"/>
                <a:cs typeface="Calibri" panose="020F0502020204030204" pitchFamily="34" charset="0"/>
              </a:rPr>
              <a:t>Valid</a:t>
            </a:r>
          </a:p>
          <a:p>
            <a:r>
              <a:rPr lang="en-US" sz="1600" noProof="1">
                <a:solidFill>
                  <a:srgbClr val="0070C0"/>
                </a:solidFill>
                <a:latin typeface="Consolas" panose="020B0609020204030204" pitchFamily="49" charset="0"/>
                <a:cs typeface="Calibri" panose="020F0502020204030204" pitchFamily="34" charset="0"/>
              </a:rPr>
              <a:t>Valid</a:t>
            </a:r>
          </a:p>
          <a:p>
            <a:r>
              <a:rPr lang="tr-TR" sz="1600" noProof="1">
                <a:solidFill>
                  <a:srgbClr val="0070C0"/>
                </a:solidFill>
                <a:latin typeface="Consolas" panose="020B0609020204030204" pitchFamily="49" charset="0"/>
                <a:cs typeface="Calibri" panose="020F0502020204030204" pitchFamily="34" charset="0"/>
              </a:rPr>
              <a:t>I</a:t>
            </a:r>
            <a:r>
              <a:rPr lang="en-US" sz="1600" noProof="1">
                <a:solidFill>
                  <a:srgbClr val="0070C0"/>
                </a:solidFill>
                <a:latin typeface="Consolas" panose="020B0609020204030204" pitchFamily="49" charset="0"/>
                <a:cs typeface="Calibri" panose="020F0502020204030204" pitchFamily="34" charset="0"/>
              </a:rPr>
              <a:t>nvalid</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358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 calcmode="lin" valueType="num">
                                      <p:cBhvr additive="base">
                                        <p:cTn id="6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 calcmode="lin" valueType="num">
                                      <p:cBhvr additive="base">
                                        <p:cTn id="7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1A37B19B-25D6-482E-BEEE-E6DC55AD40C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4E8ED8-B624-4502-90ED-2F4098ECAA50}" type="slidenum">
              <a:rPr lang="en-US" altLang="en-US" sz="1400"/>
              <a:pPr>
                <a:spcBef>
                  <a:spcPct val="0"/>
                </a:spcBef>
                <a:buClrTx/>
                <a:buSzTx/>
                <a:buFontTx/>
                <a:buNone/>
              </a:pPr>
              <a:t>16</a:t>
            </a:fld>
            <a:endParaRPr lang="en-US" altLang="en-US" sz="1400"/>
          </a:p>
        </p:txBody>
      </p:sp>
      <p:sp>
        <p:nvSpPr>
          <p:cNvPr id="16387" name="Rectangle 2">
            <a:extLst>
              <a:ext uri="{FF2B5EF4-FFF2-40B4-BE49-F238E27FC236}">
                <a16:creationId xmlns:a16="http://schemas.microsoft.com/office/drawing/2014/main" id="{3D89BD12-DCBF-422A-995B-B85860BEBD7B}"/>
              </a:ext>
            </a:extLst>
          </p:cNvPr>
          <p:cNvSpPr>
            <a:spLocks noGrp="1" noChangeArrowheads="1"/>
          </p:cNvSpPr>
          <p:nvPr>
            <p:ph type="title"/>
          </p:nvPr>
        </p:nvSpPr>
        <p:spPr>
          <a:xfrm>
            <a:off x="309563" y="381000"/>
            <a:ext cx="8564562" cy="782638"/>
          </a:xfrm>
        </p:spPr>
        <p:txBody>
          <a:bodyPr/>
          <a:lstStyle/>
          <a:p>
            <a:r>
              <a:rPr lang="en-US" altLang="en-US"/>
              <a:t>Processing Two-Dimensional Arrays</a:t>
            </a:r>
            <a:endParaRPr lang="en-US" altLang="en-US">
              <a:solidFill>
                <a:schemeClr val="tx1"/>
              </a:solidFill>
              <a:latin typeface="Book Antiqua" panose="02040602050305030304" pitchFamily="18" charset="0"/>
              <a:hlinkClick r:id="rId2" action="ppaction://program"/>
            </a:endParaRPr>
          </a:p>
        </p:txBody>
      </p:sp>
      <p:sp>
        <p:nvSpPr>
          <p:cNvPr id="16388" name="Rectangle 3">
            <a:extLst>
              <a:ext uri="{FF2B5EF4-FFF2-40B4-BE49-F238E27FC236}">
                <a16:creationId xmlns:a16="http://schemas.microsoft.com/office/drawing/2014/main" id="{B58EC982-30E8-4763-B0A7-F2655D8D1D64}"/>
              </a:ext>
            </a:extLst>
          </p:cNvPr>
          <p:cNvSpPr>
            <a:spLocks noGrp="1" noChangeArrowheads="1"/>
          </p:cNvSpPr>
          <p:nvPr>
            <p:ph type="body" idx="1"/>
          </p:nvPr>
        </p:nvSpPr>
        <p:spPr>
          <a:xfrm>
            <a:off x="309563" y="1431925"/>
            <a:ext cx="8682037" cy="4570413"/>
          </a:xfrm>
        </p:spPr>
        <p:txBody>
          <a:bodyPr/>
          <a:lstStyle/>
          <a:p>
            <a:pPr marL="609600" indent="-609600">
              <a:lnSpc>
                <a:spcPct val="80000"/>
              </a:lnSpc>
              <a:spcBef>
                <a:spcPct val="50000"/>
              </a:spcBef>
              <a:buFont typeface="Monotype Sorts"/>
              <a:buNone/>
            </a:pPr>
            <a:r>
              <a:rPr lang="en-US" altLang="en-US">
                <a:cs typeface="Times New Roman" panose="02020603050405020304" pitchFamily="18" charset="0"/>
              </a:rPr>
              <a:t>See the examples in the text.</a:t>
            </a:r>
          </a:p>
          <a:p>
            <a:pPr marL="609600" indent="-609600">
              <a:lnSpc>
                <a:spcPct val="80000"/>
              </a:lnSpc>
              <a:spcBef>
                <a:spcPct val="50000"/>
              </a:spcBef>
              <a:buFont typeface="Monotype Sorts"/>
              <a:buAutoNum type="arabicPeriod"/>
            </a:pPr>
            <a:r>
              <a:rPr lang="en-US" altLang="en-US" sz="2900">
                <a:cs typeface="Times New Roman" panose="02020603050405020304" pitchFamily="18" charset="0"/>
              </a:rPr>
              <a:t>(Initializing arrays with input values)</a:t>
            </a:r>
          </a:p>
          <a:p>
            <a:pPr marL="609600" indent="-609600">
              <a:lnSpc>
                <a:spcPct val="80000"/>
              </a:lnSpc>
              <a:spcBef>
                <a:spcPct val="50000"/>
              </a:spcBef>
              <a:buFont typeface="Monotype Sorts"/>
              <a:buAutoNum type="arabicPeriod"/>
            </a:pPr>
            <a:r>
              <a:rPr lang="en-US" altLang="en-US" sz="2900">
                <a:cs typeface="Times New Roman" panose="02020603050405020304" pitchFamily="18" charset="0"/>
              </a:rPr>
              <a:t>(Printing arrays)</a:t>
            </a:r>
          </a:p>
          <a:p>
            <a:pPr marL="609600" indent="-609600">
              <a:lnSpc>
                <a:spcPct val="80000"/>
              </a:lnSpc>
              <a:spcBef>
                <a:spcPct val="50000"/>
              </a:spcBef>
              <a:buFont typeface="Monotype Sorts"/>
              <a:buAutoNum type="arabicPeriod"/>
            </a:pPr>
            <a:r>
              <a:rPr lang="en-US" altLang="en-US" sz="2900">
                <a:cs typeface="Times New Roman" panose="02020603050405020304" pitchFamily="18" charset="0"/>
              </a:rPr>
              <a:t>(Summing all elements)</a:t>
            </a:r>
          </a:p>
          <a:p>
            <a:pPr marL="609600" indent="-609600">
              <a:lnSpc>
                <a:spcPct val="80000"/>
              </a:lnSpc>
              <a:spcBef>
                <a:spcPct val="50000"/>
              </a:spcBef>
              <a:buFont typeface="Monotype Sorts"/>
              <a:buAutoNum type="arabicPeriod"/>
            </a:pPr>
            <a:r>
              <a:rPr lang="en-US" altLang="en-US" sz="2900">
                <a:cs typeface="Times New Roman" panose="02020603050405020304" pitchFamily="18" charset="0"/>
              </a:rPr>
              <a:t>(Summing all elements by column)</a:t>
            </a:r>
          </a:p>
          <a:p>
            <a:pPr marL="609600" indent="-609600">
              <a:lnSpc>
                <a:spcPct val="80000"/>
              </a:lnSpc>
              <a:spcBef>
                <a:spcPct val="50000"/>
              </a:spcBef>
              <a:buFont typeface="Monotype Sorts"/>
              <a:buAutoNum type="arabicPeriod"/>
            </a:pPr>
            <a:r>
              <a:rPr lang="en-US" altLang="en-US" sz="2900">
                <a:cs typeface="Times New Roman" panose="02020603050405020304" pitchFamily="18" charset="0"/>
              </a:rPr>
              <a:t>(Which row has the largest sum)</a:t>
            </a:r>
          </a:p>
          <a:p>
            <a:pPr marL="609600" indent="-609600">
              <a:lnSpc>
                <a:spcPct val="80000"/>
              </a:lnSpc>
              <a:spcBef>
                <a:spcPct val="50000"/>
              </a:spcBef>
              <a:buFont typeface="Monotype Sorts"/>
              <a:buAutoNum type="arabicPeriod"/>
            </a:pPr>
            <a:r>
              <a:rPr lang="en-US" altLang="en-US" sz="2900">
                <a:cs typeface="Times New Roman" panose="02020603050405020304" pitchFamily="18" charset="0"/>
              </a:rPr>
              <a:t>(Finding the smallest index of the largest element)</a:t>
            </a:r>
          </a:p>
          <a:p>
            <a:pPr marL="609600" indent="-609600">
              <a:lnSpc>
                <a:spcPct val="80000"/>
              </a:lnSpc>
              <a:spcBef>
                <a:spcPct val="50000"/>
              </a:spcBef>
              <a:buFont typeface="Monotype Sorts"/>
              <a:buAutoNum type="arabicPeriod"/>
            </a:pPr>
            <a:r>
              <a:rPr lang="en-US" altLang="en-US" sz="2900"/>
              <a:t>(</a:t>
            </a:r>
            <a:r>
              <a:rPr lang="en-US" altLang="en-US" sz="2900" i="1"/>
              <a:t>Random shuffling</a:t>
            </a:r>
            <a:r>
              <a:rPr lang="en-US" altLang="en-US" sz="2900"/>
              <a:t>) </a:t>
            </a:r>
          </a:p>
        </p:txBody>
      </p:sp>
      <p:sp>
        <p:nvSpPr>
          <p:cNvPr id="16389" name="Rectangle 4">
            <a:extLst>
              <a:ext uri="{FF2B5EF4-FFF2-40B4-BE49-F238E27FC236}">
                <a16:creationId xmlns:a16="http://schemas.microsoft.com/office/drawing/2014/main" id="{3EB23A9F-6FFA-4CF9-B173-2040453D4DC2}"/>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0" name="Rectangle 6">
            <a:extLst>
              <a:ext uri="{FF2B5EF4-FFF2-40B4-BE49-F238E27FC236}">
                <a16:creationId xmlns:a16="http://schemas.microsoft.com/office/drawing/2014/main" id="{F229E5C4-7198-49FB-A2DC-1E9AA3017FB3}"/>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C67D4ADC-3F29-4592-8DEB-9258F216B2D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46103C-9B74-4010-9E6E-478B5AB3855E}" type="slidenum">
              <a:rPr lang="en-US" altLang="en-US" sz="1400"/>
              <a:pPr>
                <a:spcBef>
                  <a:spcPct val="0"/>
                </a:spcBef>
                <a:buClrTx/>
                <a:buSzTx/>
                <a:buFontTx/>
                <a:buNone/>
              </a:pPr>
              <a:t>17</a:t>
            </a:fld>
            <a:endParaRPr lang="en-US" altLang="en-US" sz="1400"/>
          </a:p>
        </p:txBody>
      </p:sp>
      <p:sp>
        <p:nvSpPr>
          <p:cNvPr id="17411" name="Rectangle 2">
            <a:extLst>
              <a:ext uri="{FF2B5EF4-FFF2-40B4-BE49-F238E27FC236}">
                <a16:creationId xmlns:a16="http://schemas.microsoft.com/office/drawing/2014/main" id="{A4A1DB8A-7494-4D44-90D0-DF57BB9C5F5F}"/>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Initializing arrays with input values</a:t>
            </a:r>
            <a:endParaRPr lang="en-US" altLang="en-US" sz="4500">
              <a:cs typeface="Times New Roman" panose="02020603050405020304" pitchFamily="18" charset="0"/>
              <a:hlinkClick r:id="rId2" action="ppaction://program"/>
            </a:endParaRPr>
          </a:p>
        </p:txBody>
      </p:sp>
      <p:sp>
        <p:nvSpPr>
          <p:cNvPr id="17412" name="Rectangle 3">
            <a:extLst>
              <a:ext uri="{FF2B5EF4-FFF2-40B4-BE49-F238E27FC236}">
                <a16:creationId xmlns:a16="http://schemas.microsoft.com/office/drawing/2014/main" id="{5AF22225-1B5F-4C41-AF49-C4065B9DFE1A}"/>
              </a:ext>
            </a:extLst>
          </p:cNvPr>
          <p:cNvSpPr>
            <a:spLocks noGrp="1" noChangeArrowheads="1"/>
          </p:cNvSpPr>
          <p:nvPr>
            <p:ph type="body" idx="1"/>
          </p:nvPr>
        </p:nvSpPr>
        <p:spPr>
          <a:xfrm>
            <a:off x="155575" y="1778000"/>
            <a:ext cx="8794750" cy="3263900"/>
          </a:xfrm>
        </p:spPr>
        <p:txBody>
          <a:bodyPr/>
          <a:lstStyle/>
          <a:p>
            <a:pPr marL="609600" indent="-609600">
              <a:lnSpc>
                <a:spcPct val="120000"/>
              </a:lnSpc>
              <a:buFont typeface="Monotype Sorts"/>
              <a:buNone/>
            </a:pPr>
            <a:r>
              <a:rPr lang="en-US" altLang="en-US" sz="2000" dirty="0" err="1">
                <a:solidFill>
                  <a:schemeClr val="tx2"/>
                </a:solidFill>
                <a:latin typeface="Consolas" panose="020B0609020204030204" pitchFamily="49" charset="0"/>
              </a:rPr>
              <a:t>java.util.Scanner</a:t>
            </a:r>
            <a:r>
              <a:rPr lang="en-US" altLang="en-US" sz="2000" dirty="0">
                <a:solidFill>
                  <a:schemeClr val="tx2"/>
                </a:solidFill>
                <a:latin typeface="Consolas" panose="020B0609020204030204" pitchFamily="49" charset="0"/>
              </a:rPr>
              <a:t> input = new Scanner(System.in);</a:t>
            </a:r>
          </a:p>
          <a:p>
            <a:pPr marL="609600" indent="-609600">
              <a:lnSpc>
                <a:spcPct val="120000"/>
              </a:lnSpc>
              <a:buFont typeface="Monotype Sorts"/>
              <a:buNone/>
            </a:pPr>
            <a:r>
              <a:rPr lang="en-US" altLang="en-US" sz="2000" dirty="0" err="1">
                <a:solidFill>
                  <a:schemeClr val="tx2"/>
                </a:solidFill>
                <a:latin typeface="Consolas" panose="020B0609020204030204" pitchFamily="49" charset="0"/>
              </a:rPr>
              <a:t>System.out.println</a:t>
            </a:r>
            <a:r>
              <a:rPr lang="en-US" altLang="en-US" sz="2000" dirty="0">
                <a:solidFill>
                  <a:schemeClr val="tx2"/>
                </a:solidFill>
                <a:latin typeface="Consolas" panose="020B0609020204030204" pitchFamily="49" charset="0"/>
              </a:rPr>
              <a:t>("Enter " + </a:t>
            </a:r>
            <a:r>
              <a:rPr lang="en-US" altLang="en-US" sz="2000" dirty="0" err="1">
                <a:solidFill>
                  <a:schemeClr val="tx2"/>
                </a:solidFill>
                <a:latin typeface="Consolas" panose="020B0609020204030204" pitchFamily="49" charset="0"/>
              </a:rPr>
              <a:t>matrix.length</a:t>
            </a:r>
            <a:r>
              <a:rPr lang="en-US" altLang="en-US" sz="2000" dirty="0">
                <a:solidFill>
                  <a:schemeClr val="tx2"/>
                </a:solidFill>
                <a:latin typeface="Consolas" panose="020B0609020204030204" pitchFamily="49" charset="0"/>
              </a:rPr>
              <a:t> + " rows and "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matrix[0].length + " columns: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for (int row = 0; row &lt; </a:t>
            </a:r>
            <a:r>
              <a:rPr lang="en-US" altLang="en-US" sz="2000" dirty="0" err="1">
                <a:solidFill>
                  <a:schemeClr val="tx2"/>
                </a:solidFill>
                <a:latin typeface="Consolas" panose="020B0609020204030204" pitchFamily="49" charset="0"/>
              </a:rPr>
              <a:t>matrix.length</a:t>
            </a:r>
            <a:r>
              <a:rPr lang="en-US" altLang="en-US" sz="2000" dirty="0">
                <a:solidFill>
                  <a:schemeClr val="tx2"/>
                </a:solidFill>
                <a:latin typeface="Consolas" panose="020B0609020204030204" pitchFamily="49" charset="0"/>
              </a:rPr>
              <a:t>; row++)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for (int column = 0; column &lt; matrix[row].length; column++)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matrix[row][column] = </a:t>
            </a:r>
            <a:r>
              <a:rPr lang="en-US" altLang="en-US" sz="2000" dirty="0" err="1">
                <a:solidFill>
                  <a:schemeClr val="tx2"/>
                </a:solidFill>
                <a:latin typeface="Consolas" panose="020B0609020204030204" pitchFamily="49" charset="0"/>
              </a:rPr>
              <a:t>input.nextInt</a:t>
            </a:r>
            <a:r>
              <a:rPr lang="en-US" altLang="en-US" sz="2000" dirty="0">
                <a:solidFill>
                  <a:schemeClr val="tx2"/>
                </a:solidFill>
                <a:latin typeface="Consolas" panose="020B0609020204030204" pitchFamily="49" charset="0"/>
              </a:rPr>
              <a:t>();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a:t>
            </a:r>
          </a:p>
        </p:txBody>
      </p:sp>
      <p:sp>
        <p:nvSpPr>
          <p:cNvPr id="17413" name="Rectangle 4">
            <a:extLst>
              <a:ext uri="{FF2B5EF4-FFF2-40B4-BE49-F238E27FC236}">
                <a16:creationId xmlns:a16="http://schemas.microsoft.com/office/drawing/2014/main" id="{C36F32A5-C7B6-4A48-9AE6-401257A6E94F}"/>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5">
            <a:extLst>
              <a:ext uri="{FF2B5EF4-FFF2-40B4-BE49-F238E27FC236}">
                <a16:creationId xmlns:a16="http://schemas.microsoft.com/office/drawing/2014/main" id="{80D3F008-0609-4D9E-8F20-63818F8FFD1B}"/>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ABCCD037-627A-486A-96EB-4A5FD85B371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E738393-FDAE-4AEA-ABDB-F6C36AB9C8A6}" type="slidenum">
              <a:rPr lang="en-US" altLang="en-US" sz="1400"/>
              <a:pPr>
                <a:spcBef>
                  <a:spcPct val="0"/>
                </a:spcBef>
                <a:buClrTx/>
                <a:buSzTx/>
                <a:buFontTx/>
                <a:buNone/>
              </a:pPr>
              <a:t>18</a:t>
            </a:fld>
            <a:endParaRPr lang="en-US" altLang="en-US" sz="1400"/>
          </a:p>
        </p:txBody>
      </p:sp>
      <p:sp>
        <p:nvSpPr>
          <p:cNvPr id="18435" name="Rectangle 2">
            <a:extLst>
              <a:ext uri="{FF2B5EF4-FFF2-40B4-BE49-F238E27FC236}">
                <a16:creationId xmlns:a16="http://schemas.microsoft.com/office/drawing/2014/main" id="{63AB7F67-3E58-4BAB-B823-32259F72357F}"/>
              </a:ext>
            </a:extLst>
          </p:cNvPr>
          <p:cNvSpPr>
            <a:spLocks noGrp="1" noChangeArrowheads="1"/>
          </p:cNvSpPr>
          <p:nvPr>
            <p:ph type="title"/>
          </p:nvPr>
        </p:nvSpPr>
        <p:spPr>
          <a:xfrm>
            <a:off x="309563" y="381000"/>
            <a:ext cx="8564562" cy="782638"/>
          </a:xfrm>
        </p:spPr>
        <p:txBody>
          <a:bodyPr/>
          <a:lstStyle/>
          <a:p>
            <a:r>
              <a:rPr lang="en-US" altLang="en-US" sz="4100">
                <a:cs typeface="Times New Roman" panose="02020603050405020304" pitchFamily="18" charset="0"/>
              </a:rPr>
              <a:t>Initializing arrays with random values</a:t>
            </a:r>
            <a:endParaRPr lang="en-US" altLang="en-US" sz="4100">
              <a:cs typeface="Times New Roman" panose="02020603050405020304" pitchFamily="18" charset="0"/>
              <a:hlinkClick r:id="rId2" action="ppaction://program"/>
            </a:endParaRPr>
          </a:p>
        </p:txBody>
      </p:sp>
      <p:sp>
        <p:nvSpPr>
          <p:cNvPr id="18436" name="Rectangle 3">
            <a:extLst>
              <a:ext uri="{FF2B5EF4-FFF2-40B4-BE49-F238E27FC236}">
                <a16:creationId xmlns:a16="http://schemas.microsoft.com/office/drawing/2014/main" id="{E056199B-2E6A-435F-9529-F5BEA2FBD448}"/>
              </a:ext>
            </a:extLst>
          </p:cNvPr>
          <p:cNvSpPr>
            <a:spLocks noGrp="1" noChangeArrowheads="1"/>
          </p:cNvSpPr>
          <p:nvPr>
            <p:ph type="body" idx="1"/>
          </p:nvPr>
        </p:nvSpPr>
        <p:spPr>
          <a:xfrm>
            <a:off x="155575" y="1778000"/>
            <a:ext cx="8836025" cy="2073275"/>
          </a:xfrm>
        </p:spPr>
        <p:txBody>
          <a:bodyPr/>
          <a:lstStyle/>
          <a:p>
            <a:pPr marL="609600" indent="-609600">
              <a:lnSpc>
                <a:spcPct val="120000"/>
              </a:lnSpc>
              <a:buFont typeface="Monotype Sorts"/>
              <a:buNone/>
            </a:pPr>
            <a:r>
              <a:rPr lang="en-US" altLang="en-US" sz="2000" dirty="0">
                <a:solidFill>
                  <a:schemeClr val="tx2"/>
                </a:solidFill>
                <a:latin typeface="Consolas" panose="020B0609020204030204" pitchFamily="49" charset="0"/>
              </a:rPr>
              <a:t>for (int row = 0; row &lt; </a:t>
            </a:r>
            <a:r>
              <a:rPr lang="en-US" altLang="en-US" sz="2000" dirty="0" err="1">
                <a:solidFill>
                  <a:schemeClr val="tx2"/>
                </a:solidFill>
                <a:latin typeface="Consolas" panose="020B0609020204030204" pitchFamily="49" charset="0"/>
              </a:rPr>
              <a:t>matrix.length</a:t>
            </a:r>
            <a:r>
              <a:rPr lang="en-US" altLang="en-US" sz="2000" dirty="0">
                <a:solidFill>
                  <a:schemeClr val="tx2"/>
                </a:solidFill>
                <a:latin typeface="Consolas" panose="020B0609020204030204" pitchFamily="49" charset="0"/>
              </a:rPr>
              <a:t>; row++)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for (int column = 0; column &lt; matrix[row].length; column++)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matrix[row][column] = (int)(</a:t>
            </a:r>
            <a:r>
              <a:rPr lang="en-US" altLang="en-US" sz="2000" dirty="0" err="1">
                <a:solidFill>
                  <a:schemeClr val="tx2"/>
                </a:solidFill>
                <a:latin typeface="Consolas" panose="020B0609020204030204" pitchFamily="49" charset="0"/>
              </a:rPr>
              <a:t>Math.random</a:t>
            </a:r>
            <a:r>
              <a:rPr lang="en-US" altLang="en-US" sz="2000" dirty="0">
                <a:solidFill>
                  <a:schemeClr val="tx2"/>
                </a:solidFill>
                <a:latin typeface="Consolas" panose="020B0609020204030204" pitchFamily="49" charset="0"/>
              </a:rPr>
              <a:t>() * 100);</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a:t>
            </a:r>
          </a:p>
        </p:txBody>
      </p:sp>
      <p:sp>
        <p:nvSpPr>
          <p:cNvPr id="18437" name="Rectangle 4">
            <a:extLst>
              <a:ext uri="{FF2B5EF4-FFF2-40B4-BE49-F238E27FC236}">
                <a16:creationId xmlns:a16="http://schemas.microsoft.com/office/drawing/2014/main" id="{135E590A-E627-4B5D-B014-4BDB8CD886CB}"/>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5">
            <a:extLst>
              <a:ext uri="{FF2B5EF4-FFF2-40B4-BE49-F238E27FC236}">
                <a16:creationId xmlns:a16="http://schemas.microsoft.com/office/drawing/2014/main" id="{BA5B3DD5-CAFB-4625-BB49-53EA51DE708E}"/>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D101F6FD-892D-444B-97F2-4D49CCD0BAB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4EB342-CE9D-4136-AB94-293B03F72565}" type="slidenum">
              <a:rPr lang="en-US" altLang="en-US" sz="1400"/>
              <a:pPr>
                <a:spcBef>
                  <a:spcPct val="0"/>
                </a:spcBef>
                <a:buClrTx/>
                <a:buSzTx/>
                <a:buFontTx/>
                <a:buNone/>
              </a:pPr>
              <a:t>19</a:t>
            </a:fld>
            <a:endParaRPr lang="en-US" altLang="en-US" sz="1400"/>
          </a:p>
        </p:txBody>
      </p:sp>
      <p:sp>
        <p:nvSpPr>
          <p:cNvPr id="19459" name="Rectangle 2">
            <a:extLst>
              <a:ext uri="{FF2B5EF4-FFF2-40B4-BE49-F238E27FC236}">
                <a16:creationId xmlns:a16="http://schemas.microsoft.com/office/drawing/2014/main" id="{797F9812-CB56-4EBB-A60E-51BBCF694FDC}"/>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Printing arrays</a:t>
            </a:r>
            <a:endParaRPr lang="en-US" altLang="en-US" sz="4500">
              <a:cs typeface="Times New Roman" panose="02020603050405020304" pitchFamily="18" charset="0"/>
              <a:hlinkClick r:id="rId2" action="ppaction://program"/>
            </a:endParaRPr>
          </a:p>
        </p:txBody>
      </p:sp>
      <p:sp>
        <p:nvSpPr>
          <p:cNvPr id="19460" name="Rectangle 3">
            <a:extLst>
              <a:ext uri="{FF2B5EF4-FFF2-40B4-BE49-F238E27FC236}">
                <a16:creationId xmlns:a16="http://schemas.microsoft.com/office/drawing/2014/main" id="{AC45FA58-64FB-4B5F-A539-14622861C35F}"/>
              </a:ext>
            </a:extLst>
          </p:cNvPr>
          <p:cNvSpPr>
            <a:spLocks noGrp="1" noChangeArrowheads="1"/>
          </p:cNvSpPr>
          <p:nvPr>
            <p:ph type="body" idx="1"/>
          </p:nvPr>
        </p:nvSpPr>
        <p:spPr>
          <a:xfrm>
            <a:off x="155575" y="1778000"/>
            <a:ext cx="8832850" cy="2649538"/>
          </a:xfrm>
        </p:spPr>
        <p:txBody>
          <a:bodyPr/>
          <a:lstStyle/>
          <a:p>
            <a:pPr marL="609600" indent="-609600">
              <a:lnSpc>
                <a:spcPct val="120000"/>
              </a:lnSpc>
              <a:buFont typeface="Monotype Sorts"/>
              <a:buNone/>
            </a:pPr>
            <a:r>
              <a:rPr lang="en-US" altLang="en-US" sz="2000" dirty="0">
                <a:solidFill>
                  <a:schemeClr val="tx2"/>
                </a:solidFill>
                <a:latin typeface="Consolas" panose="020B0609020204030204" pitchFamily="49" charset="0"/>
              </a:rPr>
              <a:t>for (int row = 0; row &lt; </a:t>
            </a:r>
            <a:r>
              <a:rPr lang="en-US" altLang="en-US" sz="2000" dirty="0" err="1">
                <a:solidFill>
                  <a:schemeClr val="tx2"/>
                </a:solidFill>
                <a:latin typeface="Consolas" panose="020B0609020204030204" pitchFamily="49" charset="0"/>
              </a:rPr>
              <a:t>matrix.length</a:t>
            </a:r>
            <a:r>
              <a:rPr lang="en-US" altLang="en-US" sz="2000" dirty="0">
                <a:solidFill>
                  <a:schemeClr val="tx2"/>
                </a:solidFill>
                <a:latin typeface="Consolas" panose="020B0609020204030204" pitchFamily="49" charset="0"/>
              </a:rPr>
              <a:t>; row++)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for (int column = 0; column &lt; matrix[row].length; column++)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a:t>
            </a:r>
            <a:r>
              <a:rPr lang="en-US" altLang="en-US" sz="2000" dirty="0" err="1">
                <a:solidFill>
                  <a:schemeClr val="tx2"/>
                </a:solidFill>
                <a:latin typeface="Consolas" panose="020B0609020204030204" pitchFamily="49" charset="0"/>
              </a:rPr>
              <a:t>System.out.print</a:t>
            </a:r>
            <a:r>
              <a:rPr lang="en-US" altLang="en-US" sz="2000" dirty="0">
                <a:solidFill>
                  <a:schemeClr val="tx2"/>
                </a:solidFill>
                <a:latin typeface="Consolas" panose="020B0609020204030204" pitchFamily="49" charset="0"/>
              </a:rPr>
              <a:t>(matrix[row][column] + "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a:t>
            </a:r>
          </a:p>
          <a:p>
            <a:pPr marL="609600" indent="-609600">
              <a:lnSpc>
                <a:spcPct val="120000"/>
              </a:lnSpc>
              <a:buFont typeface="Monotype Sorts"/>
              <a:buNone/>
            </a:pPr>
            <a:endParaRPr lang="en-US" altLang="en-US" sz="2000" dirty="0">
              <a:solidFill>
                <a:schemeClr val="tx2"/>
              </a:solidFill>
              <a:latin typeface="Consolas" panose="020B0609020204030204" pitchFamily="49" charset="0"/>
            </a:endParaRPr>
          </a:p>
          <a:p>
            <a:pPr marL="609600" indent="-609600">
              <a:lnSpc>
                <a:spcPct val="120000"/>
              </a:lnSpc>
              <a:buFont typeface="Monotype Sorts"/>
              <a:buNone/>
            </a:pPr>
            <a:r>
              <a:rPr lang="en-US" altLang="en-US" sz="2000" dirty="0">
                <a:solidFill>
                  <a:schemeClr val="tx2"/>
                </a:solidFill>
                <a:latin typeface="Consolas" panose="020B0609020204030204" pitchFamily="49" charset="0"/>
              </a:rPr>
              <a:t>  </a:t>
            </a:r>
            <a:r>
              <a:rPr lang="en-US" altLang="en-US" sz="2000" dirty="0" err="1">
                <a:solidFill>
                  <a:schemeClr val="tx2"/>
                </a:solidFill>
                <a:latin typeface="Consolas" panose="020B0609020204030204" pitchFamily="49" charset="0"/>
              </a:rPr>
              <a:t>System.out.println</a:t>
            </a:r>
            <a:r>
              <a:rPr lang="en-US" altLang="en-US" sz="2000" dirty="0">
                <a:solidFill>
                  <a:schemeClr val="tx2"/>
                </a:solidFill>
                <a:latin typeface="Consolas" panose="020B0609020204030204" pitchFamily="49" charset="0"/>
              </a:rPr>
              <a:t>();</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a:t>
            </a:r>
          </a:p>
        </p:txBody>
      </p:sp>
      <p:sp>
        <p:nvSpPr>
          <p:cNvPr id="19461" name="Rectangle 4">
            <a:extLst>
              <a:ext uri="{FF2B5EF4-FFF2-40B4-BE49-F238E27FC236}">
                <a16:creationId xmlns:a16="http://schemas.microsoft.com/office/drawing/2014/main" id="{E7A0C65A-A372-48CF-B6D0-42C67C868C3F}"/>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5">
            <a:extLst>
              <a:ext uri="{FF2B5EF4-FFF2-40B4-BE49-F238E27FC236}">
                <a16:creationId xmlns:a16="http://schemas.microsoft.com/office/drawing/2014/main" id="{E7DE4A09-B6D3-449A-82A1-C50BF16A7E79}"/>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2EEB49D0-7E42-4869-B880-E3CBD613589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668DDB-AF9F-401B-9078-B6A567F2B9FE}" type="slidenum">
              <a:rPr lang="en-US" altLang="en-US" sz="140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013A2B34-199E-4010-B1AF-9E36FCB3CE58}"/>
              </a:ext>
            </a:extLst>
          </p:cNvPr>
          <p:cNvSpPr>
            <a:spLocks noGrp="1" noChangeArrowheads="1"/>
          </p:cNvSpPr>
          <p:nvPr>
            <p:ph type="title"/>
          </p:nvPr>
        </p:nvSpPr>
        <p:spPr>
          <a:xfrm>
            <a:off x="685800" y="0"/>
            <a:ext cx="7772400" cy="1066800"/>
          </a:xfrm>
        </p:spPr>
        <p:txBody>
          <a:bodyPr/>
          <a:lstStyle/>
          <a:p>
            <a:r>
              <a:rPr lang="en-US" altLang="en-US"/>
              <a:t>Motivations</a:t>
            </a:r>
            <a:endParaRPr lang="en-US" altLang="en-US" b="1"/>
          </a:p>
        </p:txBody>
      </p:sp>
      <p:sp>
        <p:nvSpPr>
          <p:cNvPr id="5124" name="Rectangle 6">
            <a:extLst>
              <a:ext uri="{FF2B5EF4-FFF2-40B4-BE49-F238E27FC236}">
                <a16:creationId xmlns:a16="http://schemas.microsoft.com/office/drawing/2014/main" id="{0F108676-03BF-4353-9DE9-03686E4033F2}"/>
              </a:ext>
            </a:extLst>
          </p:cNvPr>
          <p:cNvSpPr>
            <a:spLocks noChangeArrowheads="1"/>
          </p:cNvSpPr>
          <p:nvPr/>
        </p:nvSpPr>
        <p:spPr bwMode="auto">
          <a:xfrm>
            <a:off x="0" y="2305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25" name="Object 5">
            <a:extLst>
              <a:ext uri="{FF2B5EF4-FFF2-40B4-BE49-F238E27FC236}">
                <a16:creationId xmlns:a16="http://schemas.microsoft.com/office/drawing/2014/main" id="{7DD6F6C4-8DB0-4165-AF93-C0640F963A3F}"/>
              </a:ext>
            </a:extLst>
          </p:cNvPr>
          <p:cNvGraphicFramePr>
            <a:graphicFrameLocks noChangeAspect="1"/>
          </p:cNvGraphicFramePr>
          <p:nvPr>
            <p:extLst>
              <p:ext uri="{D42A27DB-BD31-4B8C-83A1-F6EECF244321}">
                <p14:modId xmlns:p14="http://schemas.microsoft.com/office/powerpoint/2010/main" val="38171093"/>
              </p:ext>
            </p:extLst>
          </p:nvPr>
        </p:nvGraphicFramePr>
        <p:xfrm>
          <a:off x="731500" y="2998579"/>
          <a:ext cx="7489005" cy="3426011"/>
        </p:xfrm>
        <a:graphic>
          <a:graphicData uri="http://schemas.openxmlformats.org/presentationml/2006/ole">
            <mc:AlternateContent xmlns:mc="http://schemas.openxmlformats.org/markup-compatibility/2006">
              <mc:Choice xmlns:v="urn:schemas-microsoft-com:vml" Requires="v">
                <p:oleObj spid="_x0000_s1027" r:id="rId3" imgW="4917948" imgH="2246376" progId="Word.Picture.8">
                  <p:embed/>
                </p:oleObj>
              </mc:Choice>
              <mc:Fallback>
                <p:oleObj r:id="rId3" imgW="4917948" imgH="2246376"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00" y="2998579"/>
                        <a:ext cx="7489005" cy="3426011"/>
                      </a:xfrm>
                      <a:prstGeom prst="rect">
                        <a:avLst/>
                      </a:prstGeom>
                      <a:noFill/>
                      <a:ln>
                        <a:noFill/>
                      </a:ln>
                    </p:spPr>
                  </p:pic>
                </p:oleObj>
              </mc:Fallback>
            </mc:AlternateContent>
          </a:graphicData>
        </a:graphic>
      </p:graphicFrame>
      <p:sp>
        <p:nvSpPr>
          <p:cNvPr id="5126" name="Rectangle 7">
            <a:extLst>
              <a:ext uri="{FF2B5EF4-FFF2-40B4-BE49-F238E27FC236}">
                <a16:creationId xmlns:a16="http://schemas.microsoft.com/office/drawing/2014/main" id="{D486279A-BF98-4377-B98F-50CD4430C585}"/>
              </a:ext>
            </a:extLst>
          </p:cNvPr>
          <p:cNvSpPr>
            <a:spLocks noGrp="1" noChangeArrowheads="1"/>
          </p:cNvSpPr>
          <p:nvPr>
            <p:ph type="body" idx="1"/>
          </p:nvPr>
        </p:nvSpPr>
        <p:spPr>
          <a:xfrm>
            <a:off x="304800" y="1066800"/>
            <a:ext cx="8722180" cy="1978025"/>
          </a:xfrm>
        </p:spPr>
        <p:txBody>
          <a:bodyPr/>
          <a:lstStyle/>
          <a:p>
            <a:pPr marL="0" indent="0">
              <a:lnSpc>
                <a:spcPct val="80000"/>
              </a:lnSpc>
              <a:buFont typeface="Monotype Sorts"/>
              <a:buNone/>
            </a:pPr>
            <a:r>
              <a:rPr lang="en-US" altLang="en-US" sz="2400" dirty="0"/>
              <a:t>Thus far, you have used one-dimensional arrays to model linear collections of elements.</a:t>
            </a:r>
            <a:endParaRPr lang="tr-TR" altLang="en-US" sz="2400" dirty="0"/>
          </a:p>
          <a:p>
            <a:pPr marL="0" indent="0">
              <a:lnSpc>
                <a:spcPct val="80000"/>
              </a:lnSpc>
              <a:buFont typeface="Monotype Sorts"/>
              <a:buNone/>
            </a:pPr>
            <a:r>
              <a:rPr lang="en-US" altLang="en-US" sz="2400" dirty="0"/>
              <a:t>You can use a two-dimensional array to represent a matrix or a table.</a:t>
            </a:r>
            <a:endParaRPr lang="tr-TR" altLang="en-US" sz="2400" dirty="0"/>
          </a:p>
          <a:p>
            <a:pPr marL="0" indent="0">
              <a:lnSpc>
                <a:spcPct val="80000"/>
              </a:lnSpc>
              <a:buFont typeface="Monotype Sorts"/>
              <a:buNone/>
            </a:pPr>
            <a:r>
              <a:rPr lang="en-US" altLang="en-US" sz="2400" dirty="0"/>
              <a:t>For example, the following table that describes the distances between the cities can be represented using a two-dimensional array.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FE337C0B-128D-4870-9D0C-D5C1C945127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969915-DE44-4ABA-81EE-1F1FBF5DE784}" type="slidenum">
              <a:rPr lang="en-US" altLang="en-US" sz="1400"/>
              <a:pPr>
                <a:spcBef>
                  <a:spcPct val="0"/>
                </a:spcBef>
                <a:buClrTx/>
                <a:buSzTx/>
                <a:buFontTx/>
                <a:buNone/>
              </a:pPr>
              <a:t>20</a:t>
            </a:fld>
            <a:endParaRPr lang="en-US" altLang="en-US" sz="1400"/>
          </a:p>
        </p:txBody>
      </p:sp>
      <p:sp>
        <p:nvSpPr>
          <p:cNvPr id="20483" name="Rectangle 2">
            <a:extLst>
              <a:ext uri="{FF2B5EF4-FFF2-40B4-BE49-F238E27FC236}">
                <a16:creationId xmlns:a16="http://schemas.microsoft.com/office/drawing/2014/main" id="{22DAF5D6-E008-416F-8D77-3858B38153D8}"/>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Summing all elements</a:t>
            </a:r>
            <a:endParaRPr lang="en-US" altLang="en-US" sz="4500">
              <a:cs typeface="Times New Roman" panose="02020603050405020304" pitchFamily="18" charset="0"/>
              <a:hlinkClick r:id="rId2" action="ppaction://program"/>
            </a:endParaRPr>
          </a:p>
        </p:txBody>
      </p:sp>
      <p:sp>
        <p:nvSpPr>
          <p:cNvPr id="20484" name="Rectangle 3">
            <a:extLst>
              <a:ext uri="{FF2B5EF4-FFF2-40B4-BE49-F238E27FC236}">
                <a16:creationId xmlns:a16="http://schemas.microsoft.com/office/drawing/2014/main" id="{0E1D5071-C187-4C87-8AD6-74F762B2482D}"/>
              </a:ext>
            </a:extLst>
          </p:cNvPr>
          <p:cNvSpPr>
            <a:spLocks noGrp="1" noChangeArrowheads="1"/>
          </p:cNvSpPr>
          <p:nvPr>
            <p:ph type="body" idx="1"/>
          </p:nvPr>
        </p:nvSpPr>
        <p:spPr>
          <a:xfrm>
            <a:off x="155575" y="1778000"/>
            <a:ext cx="8832850" cy="2649538"/>
          </a:xfrm>
        </p:spPr>
        <p:txBody>
          <a:bodyPr/>
          <a:lstStyle/>
          <a:p>
            <a:pPr marL="609600" indent="-609600">
              <a:lnSpc>
                <a:spcPct val="120000"/>
              </a:lnSpc>
              <a:buFont typeface="Monotype Sorts"/>
              <a:buNone/>
            </a:pPr>
            <a:r>
              <a:rPr lang="en-US" altLang="en-US" sz="2000" dirty="0">
                <a:solidFill>
                  <a:schemeClr val="tx2"/>
                </a:solidFill>
                <a:latin typeface="Consolas" panose="020B0609020204030204" pitchFamily="49" charset="0"/>
              </a:rPr>
              <a:t>int total = 0;</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for (int row = 0; row &lt; </a:t>
            </a:r>
            <a:r>
              <a:rPr lang="en-US" altLang="en-US" sz="2000" dirty="0" err="1">
                <a:solidFill>
                  <a:schemeClr val="tx2"/>
                </a:solidFill>
                <a:latin typeface="Consolas" panose="020B0609020204030204" pitchFamily="49" charset="0"/>
              </a:rPr>
              <a:t>matrix.length</a:t>
            </a:r>
            <a:r>
              <a:rPr lang="en-US" altLang="en-US" sz="2000" dirty="0">
                <a:solidFill>
                  <a:schemeClr val="tx2"/>
                </a:solidFill>
                <a:latin typeface="Consolas" panose="020B0609020204030204" pitchFamily="49" charset="0"/>
              </a:rPr>
              <a:t>; row++)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for (int column = 0; column &lt; matrix[row].length; column++)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total += matrix[row][column];</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a:t>
            </a:r>
          </a:p>
        </p:txBody>
      </p:sp>
      <p:sp>
        <p:nvSpPr>
          <p:cNvPr id="20485" name="Rectangle 4">
            <a:extLst>
              <a:ext uri="{FF2B5EF4-FFF2-40B4-BE49-F238E27FC236}">
                <a16:creationId xmlns:a16="http://schemas.microsoft.com/office/drawing/2014/main" id="{BA424A56-579A-499E-9F24-9A08F4E5BFD1}"/>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Rectangle 5">
            <a:extLst>
              <a:ext uri="{FF2B5EF4-FFF2-40B4-BE49-F238E27FC236}">
                <a16:creationId xmlns:a16="http://schemas.microsoft.com/office/drawing/2014/main" id="{498968F1-1DEF-4894-B89B-05B58F920828}"/>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350509A8-9A4D-41A4-96AE-10D9CB5D278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FD34B3-DCB7-451A-AAAC-BF5063A37508}" type="slidenum">
              <a:rPr lang="en-US" altLang="en-US" sz="1400"/>
              <a:pPr>
                <a:spcBef>
                  <a:spcPct val="0"/>
                </a:spcBef>
                <a:buClrTx/>
                <a:buSzTx/>
                <a:buFontTx/>
                <a:buNone/>
              </a:pPr>
              <a:t>21</a:t>
            </a:fld>
            <a:endParaRPr lang="en-US" altLang="en-US" sz="1400"/>
          </a:p>
        </p:txBody>
      </p:sp>
      <p:sp>
        <p:nvSpPr>
          <p:cNvPr id="21507" name="Rectangle 2">
            <a:extLst>
              <a:ext uri="{FF2B5EF4-FFF2-40B4-BE49-F238E27FC236}">
                <a16:creationId xmlns:a16="http://schemas.microsoft.com/office/drawing/2014/main" id="{47B4B468-8066-4633-8EEC-A1F5F78119D2}"/>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Summing elements by column</a:t>
            </a:r>
            <a:endParaRPr lang="en-US" altLang="en-US" sz="4500">
              <a:cs typeface="Times New Roman" panose="02020603050405020304" pitchFamily="18" charset="0"/>
              <a:hlinkClick r:id="rId2" action="ppaction://program"/>
            </a:endParaRPr>
          </a:p>
        </p:txBody>
      </p:sp>
      <p:sp>
        <p:nvSpPr>
          <p:cNvPr id="21508" name="Rectangle 3">
            <a:extLst>
              <a:ext uri="{FF2B5EF4-FFF2-40B4-BE49-F238E27FC236}">
                <a16:creationId xmlns:a16="http://schemas.microsoft.com/office/drawing/2014/main" id="{9029B04E-801B-4D57-A1D2-C9971191055B}"/>
              </a:ext>
            </a:extLst>
          </p:cNvPr>
          <p:cNvSpPr>
            <a:spLocks noGrp="1" noChangeArrowheads="1"/>
          </p:cNvSpPr>
          <p:nvPr>
            <p:ph type="body" idx="1"/>
          </p:nvPr>
        </p:nvSpPr>
        <p:spPr>
          <a:xfrm>
            <a:off x="155575" y="1778000"/>
            <a:ext cx="8718550" cy="3109913"/>
          </a:xfrm>
        </p:spPr>
        <p:txBody>
          <a:bodyPr/>
          <a:lstStyle/>
          <a:p>
            <a:pPr marL="609600" indent="-609600">
              <a:lnSpc>
                <a:spcPct val="120000"/>
              </a:lnSpc>
              <a:buFont typeface="Monotype Sorts"/>
              <a:buNone/>
            </a:pPr>
            <a:r>
              <a:rPr lang="en-US" altLang="en-US" sz="2000" dirty="0">
                <a:solidFill>
                  <a:schemeClr val="tx2"/>
                </a:solidFill>
                <a:latin typeface="Consolas" panose="020B0609020204030204" pitchFamily="49" charset="0"/>
              </a:rPr>
              <a:t>for (int column = 0; column &lt; matrix[0].length; column++)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int total = 0;</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for (int row = 0; row &lt; </a:t>
            </a:r>
            <a:r>
              <a:rPr lang="en-US" altLang="en-US" sz="2000" dirty="0" err="1">
                <a:solidFill>
                  <a:schemeClr val="tx2"/>
                </a:solidFill>
                <a:latin typeface="Consolas" panose="020B0609020204030204" pitchFamily="49" charset="0"/>
              </a:rPr>
              <a:t>matrix.length</a:t>
            </a:r>
            <a:r>
              <a:rPr lang="en-US" altLang="en-US" sz="2000" dirty="0">
                <a:solidFill>
                  <a:schemeClr val="tx2"/>
                </a:solidFill>
                <a:latin typeface="Consolas" panose="020B0609020204030204" pitchFamily="49" charset="0"/>
              </a:rPr>
              <a:t>; row++)</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total += matrix[row][column];</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a:t>
            </a:r>
            <a:r>
              <a:rPr lang="en-US" altLang="en-US" sz="2000" dirty="0" err="1">
                <a:solidFill>
                  <a:schemeClr val="tx2"/>
                </a:solidFill>
                <a:latin typeface="Consolas" panose="020B0609020204030204" pitchFamily="49" charset="0"/>
              </a:rPr>
              <a:t>System.out.println</a:t>
            </a:r>
            <a:r>
              <a:rPr lang="en-US" altLang="en-US" sz="2000" dirty="0">
                <a:solidFill>
                  <a:schemeClr val="tx2"/>
                </a:solidFill>
                <a:latin typeface="Consolas" panose="020B0609020204030204" pitchFamily="49" charset="0"/>
              </a:rPr>
              <a:t>("Sum for column " + column + " is "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 total);</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a:t>
            </a:r>
          </a:p>
        </p:txBody>
      </p:sp>
      <p:sp>
        <p:nvSpPr>
          <p:cNvPr id="21509" name="Rectangle 4">
            <a:extLst>
              <a:ext uri="{FF2B5EF4-FFF2-40B4-BE49-F238E27FC236}">
                <a16:creationId xmlns:a16="http://schemas.microsoft.com/office/drawing/2014/main" id="{CE2BC79E-9F04-4AD8-96A8-5575B1FAAABA}"/>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5">
            <a:extLst>
              <a:ext uri="{FF2B5EF4-FFF2-40B4-BE49-F238E27FC236}">
                <a16:creationId xmlns:a16="http://schemas.microsoft.com/office/drawing/2014/main" id="{2C1461E6-A3CA-4585-81E1-36A1C3F3268D}"/>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DC648C26-7AC3-4C4D-AB1E-41975A52B91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B7C65DA-5D1A-4C18-80ED-5CA2E5F6F2E1}" type="slidenum">
              <a:rPr lang="en-US" altLang="en-US" sz="1400"/>
              <a:pPr>
                <a:spcBef>
                  <a:spcPct val="0"/>
                </a:spcBef>
                <a:buClrTx/>
                <a:buSzTx/>
                <a:buFontTx/>
                <a:buNone/>
              </a:pPr>
              <a:t>22</a:t>
            </a:fld>
            <a:endParaRPr lang="en-US" altLang="en-US" sz="1400"/>
          </a:p>
        </p:txBody>
      </p:sp>
      <p:sp>
        <p:nvSpPr>
          <p:cNvPr id="22531" name="Rectangle 2">
            <a:extLst>
              <a:ext uri="{FF2B5EF4-FFF2-40B4-BE49-F238E27FC236}">
                <a16:creationId xmlns:a16="http://schemas.microsoft.com/office/drawing/2014/main" id="{5890AE38-A541-4BB1-BEE5-5337CA856146}"/>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Random shuffling</a:t>
            </a:r>
            <a:endParaRPr lang="en-US" altLang="en-US" sz="4500">
              <a:cs typeface="Times New Roman" panose="02020603050405020304" pitchFamily="18" charset="0"/>
              <a:hlinkClick r:id="rId2" action="ppaction://program"/>
            </a:endParaRPr>
          </a:p>
        </p:txBody>
      </p:sp>
      <p:sp>
        <p:nvSpPr>
          <p:cNvPr id="22532" name="Rectangle 3">
            <a:extLst>
              <a:ext uri="{FF2B5EF4-FFF2-40B4-BE49-F238E27FC236}">
                <a16:creationId xmlns:a16="http://schemas.microsoft.com/office/drawing/2014/main" id="{BE423F5A-63CC-45F1-84BE-046CB82DCE16}"/>
              </a:ext>
            </a:extLst>
          </p:cNvPr>
          <p:cNvSpPr>
            <a:spLocks noGrp="1" noChangeArrowheads="1"/>
          </p:cNvSpPr>
          <p:nvPr>
            <p:ph type="body" idx="1"/>
          </p:nvPr>
        </p:nvSpPr>
        <p:spPr>
          <a:xfrm>
            <a:off x="155575" y="1355725"/>
            <a:ext cx="8718550" cy="5068888"/>
          </a:xfrm>
        </p:spPr>
        <p:txBody>
          <a:bodyPr/>
          <a:lstStyle/>
          <a:p>
            <a:pPr marL="609600" indent="-609600">
              <a:lnSpc>
                <a:spcPct val="120000"/>
              </a:lnSpc>
              <a:buFont typeface="Monotype Sorts"/>
              <a:buNone/>
            </a:pPr>
            <a:r>
              <a:rPr lang="en-US" altLang="en-US" sz="2000" dirty="0">
                <a:solidFill>
                  <a:schemeClr val="tx2"/>
                </a:solidFill>
                <a:latin typeface="Consolas" panose="020B0609020204030204" pitchFamily="49" charset="0"/>
              </a:rPr>
              <a:t>for (int </a:t>
            </a:r>
            <a:r>
              <a:rPr lang="en-US" altLang="en-US" sz="2000" dirty="0" err="1">
                <a:solidFill>
                  <a:schemeClr val="tx2"/>
                </a:solidFill>
                <a:latin typeface="Consolas" panose="020B0609020204030204" pitchFamily="49" charset="0"/>
              </a:rPr>
              <a:t>i</a:t>
            </a:r>
            <a:r>
              <a:rPr lang="en-US" altLang="en-US" sz="2000" dirty="0">
                <a:solidFill>
                  <a:schemeClr val="tx2"/>
                </a:solidFill>
                <a:latin typeface="Consolas" panose="020B0609020204030204" pitchFamily="49" charset="0"/>
              </a:rPr>
              <a:t> = 0; </a:t>
            </a:r>
            <a:r>
              <a:rPr lang="en-US" altLang="en-US" sz="2000" dirty="0" err="1">
                <a:solidFill>
                  <a:schemeClr val="tx2"/>
                </a:solidFill>
                <a:latin typeface="Consolas" panose="020B0609020204030204" pitchFamily="49" charset="0"/>
              </a:rPr>
              <a:t>i</a:t>
            </a:r>
            <a:r>
              <a:rPr lang="en-US" altLang="en-US" sz="2000" dirty="0">
                <a:solidFill>
                  <a:schemeClr val="tx2"/>
                </a:solidFill>
                <a:latin typeface="Consolas" panose="020B0609020204030204" pitchFamily="49" charset="0"/>
              </a:rPr>
              <a:t> &lt; </a:t>
            </a:r>
            <a:r>
              <a:rPr lang="en-US" altLang="en-US" sz="2000" dirty="0" err="1">
                <a:solidFill>
                  <a:schemeClr val="tx2"/>
                </a:solidFill>
                <a:latin typeface="Consolas" panose="020B0609020204030204" pitchFamily="49" charset="0"/>
              </a:rPr>
              <a:t>matrix.length</a:t>
            </a:r>
            <a:r>
              <a:rPr lang="en-US" altLang="en-US" sz="2000" dirty="0">
                <a:solidFill>
                  <a:schemeClr val="tx2"/>
                </a:solidFill>
                <a:latin typeface="Consolas" panose="020B0609020204030204" pitchFamily="49" charset="0"/>
              </a:rPr>
              <a:t>; </a:t>
            </a:r>
            <a:r>
              <a:rPr lang="en-US" altLang="en-US" sz="2000" dirty="0" err="1">
                <a:solidFill>
                  <a:schemeClr val="tx2"/>
                </a:solidFill>
                <a:latin typeface="Consolas" panose="020B0609020204030204" pitchFamily="49" charset="0"/>
              </a:rPr>
              <a:t>i</a:t>
            </a:r>
            <a:r>
              <a:rPr lang="en-US" altLang="en-US" sz="2000" dirty="0">
                <a:solidFill>
                  <a:schemeClr val="tx2"/>
                </a:solidFill>
                <a:latin typeface="Consolas" panose="020B0609020204030204" pitchFamily="49" charset="0"/>
              </a:rPr>
              <a:t>++)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for (int j = 0; j &lt; matrix[</a:t>
            </a:r>
            <a:r>
              <a:rPr lang="en-US" altLang="en-US" sz="2000" dirty="0" err="1">
                <a:solidFill>
                  <a:schemeClr val="tx2"/>
                </a:solidFill>
                <a:latin typeface="Consolas" panose="020B0609020204030204" pitchFamily="49" charset="0"/>
              </a:rPr>
              <a:t>i</a:t>
            </a:r>
            <a:r>
              <a:rPr lang="en-US" altLang="en-US" sz="2000" dirty="0">
                <a:solidFill>
                  <a:schemeClr val="tx2"/>
                </a:solidFill>
                <a:latin typeface="Consolas" panose="020B0609020204030204" pitchFamily="49" charset="0"/>
              </a:rPr>
              <a:t>].length; </a:t>
            </a:r>
            <a:r>
              <a:rPr lang="en-US" altLang="en-US" sz="2000" dirty="0" err="1">
                <a:solidFill>
                  <a:schemeClr val="tx2"/>
                </a:solidFill>
                <a:latin typeface="Consolas" panose="020B0609020204030204" pitchFamily="49" charset="0"/>
              </a:rPr>
              <a:t>j++</a:t>
            </a:r>
            <a:r>
              <a:rPr lang="en-US" altLang="en-US" sz="2000" dirty="0">
                <a:solidFill>
                  <a:schemeClr val="tx2"/>
                </a:solidFill>
                <a:latin typeface="Consolas" panose="020B0609020204030204" pitchFamily="49" charset="0"/>
              </a:rPr>
              <a:t>)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int i1 = (int)(</a:t>
            </a:r>
            <a:r>
              <a:rPr lang="en-US" altLang="en-US" sz="2000" dirty="0" err="1">
                <a:solidFill>
                  <a:schemeClr val="tx2"/>
                </a:solidFill>
                <a:latin typeface="Consolas" panose="020B0609020204030204" pitchFamily="49" charset="0"/>
              </a:rPr>
              <a:t>Math.random</a:t>
            </a:r>
            <a:r>
              <a:rPr lang="en-US" altLang="en-US" sz="2000" dirty="0">
                <a:solidFill>
                  <a:schemeClr val="tx2"/>
                </a:solidFill>
                <a:latin typeface="Consolas" panose="020B0609020204030204" pitchFamily="49" charset="0"/>
              </a:rPr>
              <a:t>() * </a:t>
            </a:r>
            <a:r>
              <a:rPr lang="en-US" altLang="en-US" sz="2000" dirty="0" err="1">
                <a:solidFill>
                  <a:schemeClr val="tx2"/>
                </a:solidFill>
                <a:latin typeface="Consolas" panose="020B0609020204030204" pitchFamily="49" charset="0"/>
              </a:rPr>
              <a:t>matrix.length</a:t>
            </a:r>
            <a:r>
              <a:rPr lang="en-US" altLang="en-US" sz="2000" dirty="0">
                <a:solidFill>
                  <a:schemeClr val="tx2"/>
                </a:solidFill>
                <a:latin typeface="Consolas" panose="020B0609020204030204" pitchFamily="49" charset="0"/>
              </a:rPr>
              <a:t>);</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int j1 = (int)(</a:t>
            </a:r>
            <a:r>
              <a:rPr lang="en-US" altLang="en-US" sz="2000" dirty="0" err="1">
                <a:solidFill>
                  <a:schemeClr val="tx2"/>
                </a:solidFill>
                <a:latin typeface="Consolas" panose="020B0609020204030204" pitchFamily="49" charset="0"/>
              </a:rPr>
              <a:t>Math.random</a:t>
            </a:r>
            <a:r>
              <a:rPr lang="en-US" altLang="en-US" sz="2000" dirty="0">
                <a:solidFill>
                  <a:schemeClr val="tx2"/>
                </a:solidFill>
                <a:latin typeface="Consolas" panose="020B0609020204030204" pitchFamily="49" charset="0"/>
              </a:rPr>
              <a:t>() * matrix[</a:t>
            </a:r>
            <a:r>
              <a:rPr lang="en-US" altLang="en-US" sz="2000" dirty="0" err="1">
                <a:solidFill>
                  <a:schemeClr val="tx2"/>
                </a:solidFill>
                <a:latin typeface="Consolas" panose="020B0609020204030204" pitchFamily="49" charset="0"/>
              </a:rPr>
              <a:t>i</a:t>
            </a:r>
            <a:r>
              <a:rPr lang="en-US" altLang="en-US" sz="2000" dirty="0">
                <a:solidFill>
                  <a:schemeClr val="tx2"/>
                </a:solidFill>
                <a:latin typeface="Consolas" panose="020B0609020204030204" pitchFamily="49" charset="0"/>
              </a:rPr>
              <a:t>].length);</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 Swap matrix[</a:t>
            </a:r>
            <a:r>
              <a:rPr lang="en-US" altLang="en-US" sz="2000" dirty="0" err="1">
                <a:solidFill>
                  <a:schemeClr val="tx2"/>
                </a:solidFill>
                <a:latin typeface="Consolas" panose="020B0609020204030204" pitchFamily="49" charset="0"/>
              </a:rPr>
              <a:t>i</a:t>
            </a:r>
            <a:r>
              <a:rPr lang="en-US" altLang="en-US" sz="2000" dirty="0">
                <a:solidFill>
                  <a:schemeClr val="tx2"/>
                </a:solidFill>
                <a:latin typeface="Consolas" panose="020B0609020204030204" pitchFamily="49" charset="0"/>
              </a:rPr>
              <a:t>][j] with matrix[i1][j1]</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int temp = matrix[</a:t>
            </a:r>
            <a:r>
              <a:rPr lang="en-US" altLang="en-US" sz="2000" dirty="0" err="1">
                <a:solidFill>
                  <a:schemeClr val="tx2"/>
                </a:solidFill>
                <a:latin typeface="Consolas" panose="020B0609020204030204" pitchFamily="49" charset="0"/>
              </a:rPr>
              <a:t>i</a:t>
            </a:r>
            <a:r>
              <a:rPr lang="en-US" altLang="en-US" sz="2000" dirty="0">
                <a:solidFill>
                  <a:schemeClr val="tx2"/>
                </a:solidFill>
                <a:latin typeface="Consolas" panose="020B0609020204030204" pitchFamily="49" charset="0"/>
              </a:rPr>
              <a:t>][j];</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matrix[</a:t>
            </a:r>
            <a:r>
              <a:rPr lang="en-US" altLang="en-US" sz="2000" dirty="0" err="1">
                <a:solidFill>
                  <a:schemeClr val="tx2"/>
                </a:solidFill>
                <a:latin typeface="Consolas" panose="020B0609020204030204" pitchFamily="49" charset="0"/>
              </a:rPr>
              <a:t>i</a:t>
            </a:r>
            <a:r>
              <a:rPr lang="en-US" altLang="en-US" sz="2000" dirty="0">
                <a:solidFill>
                  <a:schemeClr val="tx2"/>
                </a:solidFill>
                <a:latin typeface="Consolas" panose="020B0609020204030204" pitchFamily="49" charset="0"/>
              </a:rPr>
              <a:t>][j] = matrix[i1][j1];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matrix[i1][j1] = temp;</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  }</a:t>
            </a:r>
          </a:p>
          <a:p>
            <a:pPr marL="609600" indent="-609600">
              <a:lnSpc>
                <a:spcPct val="120000"/>
              </a:lnSpc>
              <a:buFont typeface="Monotype Sorts"/>
              <a:buNone/>
            </a:pPr>
            <a:r>
              <a:rPr lang="en-US" altLang="en-US" sz="2000" dirty="0">
                <a:solidFill>
                  <a:schemeClr val="tx2"/>
                </a:solidFill>
                <a:latin typeface="Consolas" panose="020B0609020204030204" pitchFamily="49" charset="0"/>
              </a:rPr>
              <a:t>}</a:t>
            </a:r>
          </a:p>
        </p:txBody>
      </p:sp>
      <p:sp>
        <p:nvSpPr>
          <p:cNvPr id="22533" name="Rectangle 4">
            <a:extLst>
              <a:ext uri="{FF2B5EF4-FFF2-40B4-BE49-F238E27FC236}">
                <a16:creationId xmlns:a16="http://schemas.microsoft.com/office/drawing/2014/main" id="{164CB32C-15C1-450B-B6D7-D898C10C0065}"/>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Rectangle 5">
            <a:extLst>
              <a:ext uri="{FF2B5EF4-FFF2-40B4-BE49-F238E27FC236}">
                <a16:creationId xmlns:a16="http://schemas.microsoft.com/office/drawing/2014/main" id="{63A33789-FF00-4331-BCFC-3FEB5BC47DE0}"/>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pPr>
              <a:lnSpc>
                <a:spcPct val="120000"/>
              </a:lnSpc>
            </a:pPr>
            <a:r>
              <a:rPr lang="en-US" sz="2000" noProof="1">
                <a:latin typeface="Calibri" panose="020F0502020204030204" pitchFamily="34" charset="0"/>
                <a:cs typeface="Calibri" panose="020F0502020204030204" pitchFamily="34" charset="0"/>
              </a:rPr>
              <a:t>Show the output of the following code:</a:t>
            </a:r>
            <a:br>
              <a:rPr lang="tr-TR" sz="2000" noProof="1">
                <a:latin typeface="Calibri" panose="020F0502020204030204" pitchFamily="34" charset="0"/>
                <a:cs typeface="Calibri" panose="020F0502020204030204" pitchFamily="34" charset="0"/>
              </a:rPr>
            </a:b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int[][] array = {{1, 2}, {3, 4}, {5, 6}};</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for (int i = array.length - 1; i &gt;= 0; i--) {</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  for (int j = array[i].length - 1; j &gt;= 0; j--)</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    System.out.print(array[i][j] + " ");</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  System.out.println();</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a:t>
            </a:r>
            <a:br>
              <a:rPr lang="en-US" sz="18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6 5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4 3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2 1</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1323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pPr>
              <a:lnSpc>
                <a:spcPct val="120000"/>
              </a:lnSpc>
            </a:pPr>
            <a:r>
              <a:rPr lang="en-US" sz="2000" noProof="1">
                <a:latin typeface="Calibri" panose="020F0502020204030204" pitchFamily="34" charset="0"/>
                <a:cs typeface="Calibri" panose="020F0502020204030204" pitchFamily="34" charset="0"/>
              </a:rPr>
              <a:t>Show the output of the following code:</a:t>
            </a:r>
            <a:br>
              <a:rPr lang="tr-TR" sz="2000" noProof="1">
                <a:latin typeface="Calibri" panose="020F0502020204030204" pitchFamily="34" charset="0"/>
                <a:cs typeface="Calibri" panose="020F0502020204030204" pitchFamily="34" charset="0"/>
              </a:rPr>
            </a:b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int[][] array = {{1, 2}, {3, 4}, {5, 6}};</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int sum = 0;</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for (int i = 0; i &lt; array.length; i++) </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  sum += array[i][0];</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System.out.println(sum);</a:t>
            </a:r>
            <a:br>
              <a:rPr lang="en-US" sz="18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9</a:t>
            </a:r>
            <a:endParaRPr lang="en-US"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4321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277FF095-29E5-40FF-B01B-5922E641160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11CEBD-9123-4EE1-A50D-4E2D74A115F2}" type="slidenum">
              <a:rPr lang="en-US" altLang="en-US" sz="1400"/>
              <a:pPr>
                <a:spcBef>
                  <a:spcPct val="0"/>
                </a:spcBef>
                <a:buClrTx/>
                <a:buSzTx/>
                <a:buFontTx/>
                <a:buNone/>
              </a:pPr>
              <a:t>25</a:t>
            </a:fld>
            <a:endParaRPr lang="en-US" altLang="en-US" sz="1400"/>
          </a:p>
        </p:txBody>
      </p:sp>
      <p:sp>
        <p:nvSpPr>
          <p:cNvPr id="23555" name="Rectangle 2">
            <a:extLst>
              <a:ext uri="{FF2B5EF4-FFF2-40B4-BE49-F238E27FC236}">
                <a16:creationId xmlns:a16="http://schemas.microsoft.com/office/drawing/2014/main" id="{33312339-8511-497F-8B05-ACC059444660}"/>
              </a:ext>
            </a:extLst>
          </p:cNvPr>
          <p:cNvSpPr>
            <a:spLocks noGrp="1" noChangeArrowheads="1"/>
          </p:cNvSpPr>
          <p:nvPr>
            <p:ph type="title"/>
          </p:nvPr>
        </p:nvSpPr>
        <p:spPr>
          <a:xfrm>
            <a:off x="193675" y="381000"/>
            <a:ext cx="8756650" cy="1371600"/>
          </a:xfrm>
        </p:spPr>
        <p:txBody>
          <a:bodyPr/>
          <a:lstStyle/>
          <a:p>
            <a:r>
              <a:rPr lang="en-US" altLang="en-US" dirty="0"/>
              <a:t>Passing Tw</a:t>
            </a:r>
            <a:r>
              <a:rPr lang="tr-TR" altLang="en-US"/>
              <a:t>o</a:t>
            </a:r>
            <a:r>
              <a:rPr lang="en-US" altLang="en-US"/>
              <a:t>-Dimensional Arrays to Methods</a:t>
            </a:r>
            <a:endParaRPr lang="en-US" altLang="en-US">
              <a:solidFill>
                <a:schemeClr val="tx1"/>
              </a:solidFill>
              <a:latin typeface="Book Antiqua" panose="02040602050305030304" pitchFamily="18" charset="0"/>
              <a:hlinkClick r:id="rId2" action="ppaction://program"/>
            </a:endParaRPr>
          </a:p>
        </p:txBody>
      </p:sp>
      <p:sp>
        <p:nvSpPr>
          <p:cNvPr id="23556" name="Rectangle 9">
            <a:extLst>
              <a:ext uri="{FF2B5EF4-FFF2-40B4-BE49-F238E27FC236}">
                <a16:creationId xmlns:a16="http://schemas.microsoft.com/office/drawing/2014/main" id="{2E6140D1-E370-423C-9689-D9B37E0164C9}"/>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7">
            <a:hlinkClick r:id="rId3"/>
            <a:extLst>
              <a:ext uri="{FF2B5EF4-FFF2-40B4-BE49-F238E27FC236}">
                <a16:creationId xmlns:a16="http://schemas.microsoft.com/office/drawing/2014/main" id="{2D5D2EAD-8322-41FA-8EAF-179874D94B01}"/>
              </a:ext>
            </a:extLst>
          </p:cNvPr>
          <p:cNvSpPr>
            <a:spLocks noChangeArrowheads="1"/>
          </p:cNvSpPr>
          <p:nvPr/>
        </p:nvSpPr>
        <p:spPr bwMode="auto">
          <a:xfrm>
            <a:off x="3227388" y="4119563"/>
            <a:ext cx="32258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PassTwoDimensionalArray</a:t>
            </a:r>
          </a:p>
        </p:txBody>
      </p:sp>
      <p:sp>
        <p:nvSpPr>
          <p:cNvPr id="23558" name="AutoShape 10">
            <a:hlinkClick r:id="rId4" action="ppaction://program" highlightClick="1"/>
            <a:extLst>
              <a:ext uri="{FF2B5EF4-FFF2-40B4-BE49-F238E27FC236}">
                <a16:creationId xmlns:a16="http://schemas.microsoft.com/office/drawing/2014/main" id="{AD360EB3-4896-40FE-B59F-3AC5864063F4}"/>
              </a:ext>
            </a:extLst>
          </p:cNvPr>
          <p:cNvSpPr>
            <a:spLocks noChangeArrowheads="1"/>
          </p:cNvSpPr>
          <p:nvPr/>
        </p:nvSpPr>
        <p:spPr bwMode="auto">
          <a:xfrm>
            <a:off x="6591300" y="4119563"/>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Autofit/>
          </a:bodyPr>
          <a:lstStyle/>
          <a:p>
            <a:r>
              <a:rPr lang="tr-TR" sz="2000" noProof="1">
                <a:latin typeface="Calibri" panose="020F0502020204030204" pitchFamily="34" charset="0"/>
                <a:cs typeface="Calibri" panose="020F0502020204030204" pitchFamily="34" charset="0"/>
              </a:rPr>
              <a:t>S</a:t>
            </a:r>
            <a:r>
              <a:rPr lang="en-US" sz="2000" noProof="1">
                <a:latin typeface="Calibri" panose="020F0502020204030204" pitchFamily="34" charset="0"/>
                <a:cs typeface="Calibri" panose="020F0502020204030204" pitchFamily="34" charset="0"/>
              </a:rPr>
              <a:t>how the output of the following code:</a:t>
            </a:r>
            <a:br>
              <a:rPr lang="tr-TR" sz="2000" noProof="1">
                <a:latin typeface="Calibri" panose="020F0502020204030204" pitchFamily="34" charset="0"/>
                <a:cs typeface="Calibri" panose="020F0502020204030204" pitchFamily="34" charset="0"/>
              </a:rPr>
            </a:br>
            <a:br>
              <a:rPr lang="tr-TR" sz="800" noProof="1">
                <a:latin typeface="Consolas" panose="020B0609020204030204" pitchFamily="49" charset="0"/>
                <a:cs typeface="Calibri" panose="020F0502020204030204" pitchFamily="34" charset="0"/>
              </a:rPr>
            </a:br>
            <a:r>
              <a:rPr lang="tr-TR" sz="1600" noProof="1">
                <a:latin typeface="Consolas" panose="020B0609020204030204" pitchFamily="49" charset="0"/>
                <a:cs typeface="Calibri" panose="020F0502020204030204" pitchFamily="34" charset="0"/>
              </a:rPr>
              <a:t>p</a:t>
            </a:r>
            <a:r>
              <a:rPr lang="en-US" sz="1600" noProof="1">
                <a:latin typeface="Consolas" panose="020B0609020204030204" pitchFamily="49" charset="0"/>
                <a:cs typeface="Calibri" panose="020F0502020204030204" pitchFamily="34" charset="0"/>
              </a:rPr>
              <a:t>ublic class Test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public static void main(String[] args)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int[][] array = {{1, 2, 3, 4}, {5, 6, 7, 8}};</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System.out.println(m1(array)[0]);</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System.out.println(m1(array)[1]);</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tr-TR" sz="1600" noProof="1">
                <a:latin typeface="Consolas" panose="020B0609020204030204" pitchFamily="49" charset="0"/>
                <a:cs typeface="Calibri" panose="020F0502020204030204" pitchFamily="34" charset="0"/>
              </a:rPr>
            </a:br>
            <a:br>
              <a:rPr lang="tr-TR" sz="8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public static int[] m1(int[][] m)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int[] result = new int[2];</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result[0] = m.length;</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result[1] = m[0].length;</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return result;</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a:t>
            </a: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2</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4</a:t>
            </a:r>
            <a:endParaRPr lang="en-US"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5087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FB1817BA-2BB1-4B96-9BC5-968024C793C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7DCA55-F295-43FA-AC5B-84E48BE00D3C}" type="slidenum">
              <a:rPr lang="en-US" altLang="en-US" sz="1400"/>
              <a:pPr>
                <a:spcBef>
                  <a:spcPct val="0"/>
                </a:spcBef>
                <a:buClrTx/>
                <a:buSzTx/>
                <a:buFontTx/>
                <a:buNone/>
              </a:pPr>
              <a:t>27</a:t>
            </a:fld>
            <a:endParaRPr lang="en-US" altLang="en-US" sz="1400"/>
          </a:p>
        </p:txBody>
      </p:sp>
      <p:sp>
        <p:nvSpPr>
          <p:cNvPr id="24579" name="Rectangle 2">
            <a:extLst>
              <a:ext uri="{FF2B5EF4-FFF2-40B4-BE49-F238E27FC236}">
                <a16:creationId xmlns:a16="http://schemas.microsoft.com/office/drawing/2014/main" id="{B9568ADB-CD4C-4F5A-95E5-CB40DB344A36}"/>
              </a:ext>
            </a:extLst>
          </p:cNvPr>
          <p:cNvSpPr>
            <a:spLocks noGrp="1" noChangeArrowheads="1"/>
          </p:cNvSpPr>
          <p:nvPr>
            <p:ph type="title"/>
          </p:nvPr>
        </p:nvSpPr>
        <p:spPr>
          <a:xfrm>
            <a:off x="385855" y="202980"/>
            <a:ext cx="8375650" cy="1371600"/>
          </a:xfrm>
        </p:spPr>
        <p:txBody>
          <a:bodyPr/>
          <a:lstStyle/>
          <a:p>
            <a:r>
              <a:rPr lang="en-US" altLang="en-US" sz="4000" dirty="0"/>
              <a:t>Problem: Grading Multiple-Choice Test</a:t>
            </a:r>
            <a:endParaRPr lang="en-US" altLang="en-US" sz="4000" dirty="0">
              <a:solidFill>
                <a:schemeClr val="tx1"/>
              </a:solidFill>
              <a:latin typeface="Book Antiqua" panose="02040602050305030304" pitchFamily="18" charset="0"/>
              <a:hlinkClick r:id="rId2" action="ppaction://program"/>
            </a:endParaRPr>
          </a:p>
        </p:txBody>
      </p:sp>
      <p:sp>
        <p:nvSpPr>
          <p:cNvPr id="24580" name="Rectangle 3">
            <a:extLst>
              <a:ext uri="{FF2B5EF4-FFF2-40B4-BE49-F238E27FC236}">
                <a16:creationId xmlns:a16="http://schemas.microsoft.com/office/drawing/2014/main" id="{091E4CC0-49BA-4F64-BFCD-41CD94860820}"/>
              </a:ext>
            </a:extLst>
          </p:cNvPr>
          <p:cNvSpPr>
            <a:spLocks noGrp="1" noChangeArrowheads="1"/>
          </p:cNvSpPr>
          <p:nvPr>
            <p:ph type="body" idx="1"/>
          </p:nvPr>
        </p:nvSpPr>
        <p:spPr>
          <a:xfrm>
            <a:off x="5340350" y="1905000"/>
            <a:ext cx="3651250" cy="1524000"/>
          </a:xfrm>
        </p:spPr>
        <p:txBody>
          <a:bodyPr/>
          <a:lstStyle/>
          <a:p>
            <a:pPr marL="0" indent="0">
              <a:buFont typeface="Monotype Sorts"/>
              <a:buNone/>
            </a:pPr>
            <a:r>
              <a:rPr lang="en-US" altLang="en-US" sz="2800"/>
              <a:t>Objective: </a:t>
            </a:r>
            <a:r>
              <a:rPr lang="en-US" altLang="en-US" sz="2800">
                <a:cs typeface="Times New Roman" panose="02020603050405020304" pitchFamily="18" charset="0"/>
              </a:rPr>
              <a:t>write a program that grades multiple-choice test</a:t>
            </a:r>
            <a:r>
              <a:rPr lang="en-US" altLang="en-US" sz="3400">
                <a:cs typeface="Times New Roman" panose="02020603050405020304" pitchFamily="18" charset="0"/>
              </a:rPr>
              <a:t>. </a:t>
            </a:r>
          </a:p>
        </p:txBody>
      </p:sp>
      <p:sp>
        <p:nvSpPr>
          <p:cNvPr id="24581" name="Rectangle 4">
            <a:extLst>
              <a:ext uri="{FF2B5EF4-FFF2-40B4-BE49-F238E27FC236}">
                <a16:creationId xmlns:a16="http://schemas.microsoft.com/office/drawing/2014/main" id="{D7F0F0B9-E9E6-42DD-A6F9-8D5F16A038AF}"/>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6">
            <a:extLst>
              <a:ext uri="{FF2B5EF4-FFF2-40B4-BE49-F238E27FC236}">
                <a16:creationId xmlns:a16="http://schemas.microsoft.com/office/drawing/2014/main" id="{4ABAADC9-D7A2-4859-97F3-4D8B18FF5508}"/>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3" name="Picture 12">
            <a:extLst>
              <a:ext uri="{FF2B5EF4-FFF2-40B4-BE49-F238E27FC236}">
                <a16:creationId xmlns:a16="http://schemas.microsoft.com/office/drawing/2014/main" id="{E7FB3316-EE2C-4C69-8E9E-DB899E55C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2471738"/>
            <a:ext cx="5033963" cy="280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4584" name="Rectangle 3">
            <a:extLst>
              <a:ext uri="{FF2B5EF4-FFF2-40B4-BE49-F238E27FC236}">
                <a16:creationId xmlns:a16="http://schemas.microsoft.com/office/drawing/2014/main" id="{3B55535F-0105-47B4-85C2-4D7654CEF70A}"/>
              </a:ext>
            </a:extLst>
          </p:cNvPr>
          <p:cNvSpPr txBox="1">
            <a:spLocks noChangeArrowheads="1"/>
          </p:cNvSpPr>
          <p:nvPr/>
        </p:nvSpPr>
        <p:spPr bwMode="auto">
          <a:xfrm>
            <a:off x="193675" y="1752600"/>
            <a:ext cx="27781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t>Students’ answer</a:t>
            </a:r>
            <a:endParaRPr lang="en-US" altLang="en-US" sz="3400">
              <a:cs typeface="Times New Roman" panose="02020603050405020304" pitchFamily="18" charset="0"/>
            </a:endParaRPr>
          </a:p>
        </p:txBody>
      </p:sp>
      <p:pic>
        <p:nvPicPr>
          <p:cNvPr id="24585" name="Picture 13">
            <a:extLst>
              <a:ext uri="{FF2B5EF4-FFF2-40B4-BE49-F238E27FC236}">
                <a16:creationId xmlns:a16="http://schemas.microsoft.com/office/drawing/2014/main" id="{FE9DD795-86AF-4F3D-806A-CDE01CDB4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3873500"/>
            <a:ext cx="36957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4586" name="Rectangle 12">
            <a:hlinkClick r:id="rId5"/>
            <a:extLst>
              <a:ext uri="{FF2B5EF4-FFF2-40B4-BE49-F238E27FC236}">
                <a16:creationId xmlns:a16="http://schemas.microsoft.com/office/drawing/2014/main" id="{60FA897C-9F13-4170-812B-9ACB0701023E}"/>
              </a:ext>
            </a:extLst>
          </p:cNvPr>
          <p:cNvSpPr>
            <a:spLocks noChangeArrowheads="1"/>
          </p:cNvSpPr>
          <p:nvPr/>
        </p:nvSpPr>
        <p:spPr bwMode="auto">
          <a:xfrm>
            <a:off x="3862388" y="5656263"/>
            <a:ext cx="32258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PassTwoDimensionalArray</a:t>
            </a:r>
          </a:p>
        </p:txBody>
      </p:sp>
      <p:sp>
        <p:nvSpPr>
          <p:cNvPr id="24587" name="AutoShape 10">
            <a:hlinkClick r:id="rId6" action="ppaction://program" highlightClick="1"/>
            <a:extLst>
              <a:ext uri="{FF2B5EF4-FFF2-40B4-BE49-F238E27FC236}">
                <a16:creationId xmlns:a16="http://schemas.microsoft.com/office/drawing/2014/main" id="{82409120-6228-4BD6-9CB6-D104B31E7BDF}"/>
              </a:ext>
            </a:extLst>
          </p:cNvPr>
          <p:cNvSpPr>
            <a:spLocks noChangeArrowheads="1"/>
          </p:cNvSpPr>
          <p:nvPr/>
        </p:nvSpPr>
        <p:spPr bwMode="auto">
          <a:xfrm>
            <a:off x="7224713" y="5656263"/>
            <a:ext cx="700087"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1806" y="1431940"/>
            <a:ext cx="5146270" cy="4741863"/>
          </a:xfrm>
        </p:spPr>
        <p:txBody>
          <a:bodyPr>
            <a:noAutofit/>
          </a:bodyPr>
          <a:lstStyle/>
          <a:p>
            <a:pPr marL="0" indent="0">
              <a:buNone/>
            </a:pPr>
            <a:r>
              <a:rPr lang="tr-TR" sz="900" noProof="1">
                <a:latin typeface="Consolas" panose="020B0609020204030204" pitchFamily="49" charset="0"/>
                <a:cs typeface="Calibri" panose="020F0502020204030204" pitchFamily="34" charset="0"/>
              </a:rPr>
              <a:t> </a:t>
            </a:r>
            <a:r>
              <a:rPr lang="en-US" sz="900" noProof="1">
                <a:latin typeface="Consolas" panose="020B0609020204030204" pitchFamily="49" charset="0"/>
                <a:cs typeface="Calibri" panose="020F0502020204030204" pitchFamily="34" charset="0"/>
              </a:rPr>
              <a:t>1 public class GradeExam {</a:t>
            </a:r>
          </a:p>
          <a:p>
            <a:pPr marL="0" indent="0">
              <a:buNone/>
            </a:pPr>
            <a:r>
              <a:rPr lang="en-US" sz="900" noProof="1">
                <a:latin typeface="Consolas" panose="020B0609020204030204" pitchFamily="49" charset="0"/>
                <a:cs typeface="Calibri" panose="020F0502020204030204" pitchFamily="34" charset="0"/>
              </a:rPr>
              <a:t> 2   /** Main method */</a:t>
            </a:r>
          </a:p>
          <a:p>
            <a:pPr marL="0" indent="0">
              <a:buNone/>
            </a:pPr>
            <a:r>
              <a:rPr lang="en-US" sz="900" noProof="1">
                <a:latin typeface="Consolas" panose="020B0609020204030204" pitchFamily="49" charset="0"/>
                <a:cs typeface="Calibri" panose="020F0502020204030204" pitchFamily="34" charset="0"/>
              </a:rPr>
              <a:t> 3   public static void main(String[] args) {</a:t>
            </a:r>
          </a:p>
          <a:p>
            <a:pPr marL="0" indent="0">
              <a:buNone/>
            </a:pPr>
            <a:r>
              <a:rPr lang="en-US" sz="900" noProof="1">
                <a:latin typeface="Consolas" panose="020B0609020204030204" pitchFamily="49" charset="0"/>
                <a:cs typeface="Calibri" panose="020F0502020204030204" pitchFamily="34" charset="0"/>
              </a:rPr>
              <a:t> 4     // Students' answers to the questions</a:t>
            </a:r>
          </a:p>
          <a:p>
            <a:pPr marL="0" indent="0">
              <a:buNone/>
            </a:pPr>
            <a:r>
              <a:rPr lang="en-US" sz="900" noProof="1">
                <a:latin typeface="Consolas" panose="020B0609020204030204" pitchFamily="49" charset="0"/>
                <a:cs typeface="Calibri" panose="020F0502020204030204" pitchFamily="34" charset="0"/>
              </a:rPr>
              <a:t> 5     char[][] answers = {</a:t>
            </a:r>
          </a:p>
          <a:p>
            <a:pPr marL="0" indent="0">
              <a:buNone/>
            </a:pPr>
            <a:r>
              <a:rPr lang="en-US" sz="900" noProof="1">
                <a:latin typeface="Consolas" panose="020B0609020204030204" pitchFamily="49" charset="0"/>
                <a:cs typeface="Calibri" panose="020F0502020204030204" pitchFamily="34" charset="0"/>
              </a:rPr>
              <a:t> 6       {'A', 'B', 'A', 'C', 'C', 'D', 'E', 'E', 'A', 'D'},</a:t>
            </a:r>
          </a:p>
          <a:p>
            <a:pPr marL="0" indent="0">
              <a:buNone/>
            </a:pPr>
            <a:r>
              <a:rPr lang="en-US" sz="900" noProof="1">
                <a:latin typeface="Consolas" panose="020B0609020204030204" pitchFamily="49" charset="0"/>
                <a:cs typeface="Calibri" panose="020F0502020204030204" pitchFamily="34" charset="0"/>
              </a:rPr>
              <a:t> 7       {'D', 'B', 'A', 'B', 'C', 'A', 'E', 'E', 'A', 'D'},</a:t>
            </a:r>
          </a:p>
          <a:p>
            <a:pPr marL="0" indent="0">
              <a:buNone/>
            </a:pPr>
            <a:r>
              <a:rPr lang="en-US" sz="900" noProof="1">
                <a:latin typeface="Consolas" panose="020B0609020204030204" pitchFamily="49" charset="0"/>
                <a:cs typeface="Calibri" panose="020F0502020204030204" pitchFamily="34" charset="0"/>
              </a:rPr>
              <a:t> 8       {'E', 'D', 'D', 'A', 'C', 'B', 'E', 'E', 'A', 'D'},</a:t>
            </a:r>
          </a:p>
          <a:p>
            <a:pPr marL="0" indent="0">
              <a:buNone/>
            </a:pPr>
            <a:r>
              <a:rPr lang="en-US" sz="900" noProof="1">
                <a:latin typeface="Consolas" panose="020B0609020204030204" pitchFamily="49" charset="0"/>
                <a:cs typeface="Calibri" panose="020F0502020204030204" pitchFamily="34" charset="0"/>
              </a:rPr>
              <a:t> 9       {'C', 'B', 'A', 'E', 'D', 'C', 'E', 'E', 'A', 'D'},</a:t>
            </a:r>
          </a:p>
          <a:p>
            <a:pPr marL="0" indent="0">
              <a:buNone/>
            </a:pPr>
            <a:r>
              <a:rPr lang="en-US" sz="900" noProof="1">
                <a:latin typeface="Consolas" panose="020B0609020204030204" pitchFamily="49" charset="0"/>
                <a:cs typeface="Calibri" panose="020F0502020204030204" pitchFamily="34" charset="0"/>
              </a:rPr>
              <a:t>10       {'A', 'B', 'D', 'C', 'C', 'D', 'E', 'E', 'A', 'D'},</a:t>
            </a:r>
          </a:p>
          <a:p>
            <a:pPr marL="0" indent="0">
              <a:buNone/>
            </a:pPr>
            <a:r>
              <a:rPr lang="en-US" sz="900" noProof="1">
                <a:latin typeface="Consolas" panose="020B0609020204030204" pitchFamily="49" charset="0"/>
                <a:cs typeface="Calibri" panose="020F0502020204030204" pitchFamily="34" charset="0"/>
              </a:rPr>
              <a:t>11       {'B', 'B', 'E', 'C', 'C', 'D', 'E', 'E', 'A', 'D'},</a:t>
            </a:r>
          </a:p>
          <a:p>
            <a:pPr marL="0" indent="0">
              <a:buNone/>
            </a:pPr>
            <a:r>
              <a:rPr lang="en-US" sz="900" noProof="1">
                <a:latin typeface="Consolas" panose="020B0609020204030204" pitchFamily="49" charset="0"/>
                <a:cs typeface="Calibri" panose="020F0502020204030204" pitchFamily="34" charset="0"/>
              </a:rPr>
              <a:t>12       {'B', 'B', 'A', 'C', 'C', 'D', 'E', 'E', 'A', 'D'},</a:t>
            </a:r>
          </a:p>
          <a:p>
            <a:pPr marL="0" indent="0">
              <a:buNone/>
            </a:pPr>
            <a:r>
              <a:rPr lang="en-US" sz="900" noProof="1">
                <a:latin typeface="Consolas" panose="020B0609020204030204" pitchFamily="49" charset="0"/>
                <a:cs typeface="Calibri" panose="020F0502020204030204" pitchFamily="34" charset="0"/>
              </a:rPr>
              <a:t>13       {'E', 'B', 'E', 'C', 'C', 'D', 'E', 'E', 'A', 'D'}};</a:t>
            </a:r>
          </a:p>
          <a:p>
            <a:pPr marL="0" indent="0">
              <a:buNone/>
            </a:pPr>
            <a:r>
              <a:rPr lang="en-US" sz="900" noProof="1">
                <a:latin typeface="Consolas" panose="020B0609020204030204" pitchFamily="49" charset="0"/>
                <a:cs typeface="Calibri" panose="020F0502020204030204" pitchFamily="34" charset="0"/>
              </a:rPr>
              <a:t>14</a:t>
            </a:r>
          </a:p>
          <a:p>
            <a:pPr marL="0" indent="0">
              <a:buNone/>
            </a:pPr>
            <a:r>
              <a:rPr lang="en-US" sz="900" noProof="1">
                <a:latin typeface="Consolas" panose="020B0609020204030204" pitchFamily="49" charset="0"/>
                <a:cs typeface="Calibri" panose="020F0502020204030204" pitchFamily="34" charset="0"/>
              </a:rPr>
              <a:t>15     // Key to the questions</a:t>
            </a:r>
          </a:p>
          <a:p>
            <a:pPr marL="0" indent="0">
              <a:buNone/>
            </a:pPr>
            <a:r>
              <a:rPr lang="en-US" sz="900" noProof="1">
                <a:latin typeface="Consolas" panose="020B0609020204030204" pitchFamily="49" charset="0"/>
                <a:cs typeface="Calibri" panose="020F0502020204030204" pitchFamily="34" charset="0"/>
              </a:rPr>
              <a:t>16     char[] keys = {'D', 'B', 'D', 'C', 'C', 'D', 'A', 'E', 'A', 'D'};</a:t>
            </a:r>
          </a:p>
          <a:p>
            <a:pPr marL="0" indent="0">
              <a:buNone/>
            </a:pPr>
            <a:r>
              <a:rPr lang="en-US" sz="900" noProof="1">
                <a:latin typeface="Consolas" panose="020B0609020204030204" pitchFamily="49" charset="0"/>
                <a:cs typeface="Calibri" panose="020F0502020204030204" pitchFamily="34" charset="0"/>
              </a:rPr>
              <a:t>17</a:t>
            </a:r>
          </a:p>
          <a:p>
            <a:pPr marL="0" indent="0">
              <a:buNone/>
            </a:pPr>
            <a:r>
              <a:rPr lang="en-US" sz="900" noProof="1">
                <a:latin typeface="Consolas" panose="020B0609020204030204" pitchFamily="49" charset="0"/>
                <a:cs typeface="Calibri" panose="020F0502020204030204" pitchFamily="34" charset="0"/>
              </a:rPr>
              <a:t>18     // Grade all answers</a:t>
            </a:r>
          </a:p>
          <a:p>
            <a:pPr marL="0" indent="0">
              <a:buNone/>
            </a:pPr>
            <a:r>
              <a:rPr lang="en-US" sz="900" noProof="1">
                <a:latin typeface="Consolas" panose="020B0609020204030204" pitchFamily="49" charset="0"/>
                <a:cs typeface="Calibri" panose="020F0502020204030204" pitchFamily="34" charset="0"/>
              </a:rPr>
              <a:t>19     for (int i = 0; i &lt; answers.length; i++) {</a:t>
            </a:r>
          </a:p>
          <a:p>
            <a:pPr marL="0" indent="0">
              <a:buNone/>
            </a:pPr>
            <a:r>
              <a:rPr lang="en-US" sz="900" noProof="1">
                <a:latin typeface="Consolas" panose="020B0609020204030204" pitchFamily="49" charset="0"/>
                <a:cs typeface="Calibri" panose="020F0502020204030204" pitchFamily="34" charset="0"/>
              </a:rPr>
              <a:t>20       // Grade one student</a:t>
            </a:r>
          </a:p>
          <a:p>
            <a:pPr marL="0" indent="0">
              <a:buNone/>
            </a:pPr>
            <a:r>
              <a:rPr lang="en-US" sz="900" noProof="1">
                <a:latin typeface="Consolas" panose="020B0609020204030204" pitchFamily="49" charset="0"/>
                <a:cs typeface="Calibri" panose="020F0502020204030204" pitchFamily="34" charset="0"/>
              </a:rPr>
              <a:t>21       int correctCount = 0;</a:t>
            </a:r>
          </a:p>
          <a:p>
            <a:pPr marL="0" indent="0">
              <a:buNone/>
            </a:pPr>
            <a:r>
              <a:rPr lang="en-US" sz="900" noProof="1">
                <a:latin typeface="Consolas" panose="020B0609020204030204" pitchFamily="49" charset="0"/>
                <a:cs typeface="Calibri" panose="020F0502020204030204" pitchFamily="34" charset="0"/>
              </a:rPr>
              <a:t>22       for (int j = 0; j &lt; answers[i].length; j++) {</a:t>
            </a:r>
          </a:p>
          <a:p>
            <a:pPr marL="0" indent="0">
              <a:buNone/>
            </a:pPr>
            <a:r>
              <a:rPr lang="en-US" sz="900" noProof="1">
                <a:latin typeface="Consolas" panose="020B0609020204030204" pitchFamily="49" charset="0"/>
                <a:cs typeface="Calibri" panose="020F0502020204030204" pitchFamily="34" charset="0"/>
              </a:rPr>
              <a:t>23         if (answers[i][j] == keys[j])</a:t>
            </a:r>
          </a:p>
          <a:p>
            <a:pPr marL="0" indent="0">
              <a:buNone/>
            </a:pPr>
            <a:r>
              <a:rPr lang="en-US" sz="900" noProof="1">
                <a:latin typeface="Consolas" panose="020B0609020204030204" pitchFamily="49" charset="0"/>
                <a:cs typeface="Calibri" panose="020F0502020204030204" pitchFamily="34" charset="0"/>
              </a:rPr>
              <a:t>24           correctCount++;</a:t>
            </a:r>
          </a:p>
          <a:p>
            <a:pPr marL="0" indent="0">
              <a:buNone/>
            </a:pPr>
            <a:r>
              <a:rPr lang="en-US" sz="900" noProof="1">
                <a:latin typeface="Consolas" panose="020B0609020204030204" pitchFamily="49" charset="0"/>
                <a:cs typeface="Calibri" panose="020F0502020204030204" pitchFamily="34" charset="0"/>
              </a:rPr>
              <a:t>25       }</a:t>
            </a:r>
          </a:p>
          <a:p>
            <a:pPr marL="0" indent="0">
              <a:buNone/>
            </a:pPr>
            <a:r>
              <a:rPr lang="en-US" sz="900" noProof="1">
                <a:latin typeface="Consolas" panose="020B0609020204030204" pitchFamily="49" charset="0"/>
                <a:cs typeface="Calibri" panose="020F0502020204030204" pitchFamily="34" charset="0"/>
              </a:rPr>
              <a:t>26</a:t>
            </a:r>
          </a:p>
          <a:p>
            <a:pPr marL="0" indent="0">
              <a:buNone/>
            </a:pPr>
            <a:r>
              <a:rPr lang="en-US" sz="900" noProof="1">
                <a:latin typeface="Consolas" panose="020B0609020204030204" pitchFamily="49" charset="0"/>
                <a:cs typeface="Calibri" panose="020F0502020204030204" pitchFamily="34" charset="0"/>
              </a:rPr>
              <a:t>27       System.out.println("Student " + i + "'s correct count is " +</a:t>
            </a:r>
          </a:p>
          <a:p>
            <a:pPr marL="0" indent="0">
              <a:buNone/>
            </a:pPr>
            <a:r>
              <a:rPr lang="en-US" sz="900" noProof="1">
                <a:latin typeface="Consolas" panose="020B0609020204030204" pitchFamily="49" charset="0"/>
                <a:cs typeface="Calibri" panose="020F0502020204030204" pitchFamily="34" charset="0"/>
              </a:rPr>
              <a:t>28         correctCount);</a:t>
            </a:r>
          </a:p>
          <a:p>
            <a:pPr marL="0" indent="0">
              <a:buNone/>
            </a:pPr>
            <a:r>
              <a:rPr lang="en-US" sz="900" noProof="1">
                <a:latin typeface="Consolas" panose="020B0609020204030204" pitchFamily="49" charset="0"/>
                <a:cs typeface="Calibri" panose="020F0502020204030204" pitchFamily="34" charset="0"/>
              </a:rPr>
              <a:t>29     }</a:t>
            </a:r>
          </a:p>
          <a:p>
            <a:pPr marL="0" indent="0">
              <a:buNone/>
            </a:pPr>
            <a:r>
              <a:rPr lang="en-US" sz="900" noProof="1">
                <a:latin typeface="Consolas" panose="020B0609020204030204" pitchFamily="49" charset="0"/>
                <a:cs typeface="Calibri" panose="020F0502020204030204" pitchFamily="34" charset="0"/>
              </a:rPr>
              <a:t>30   }</a:t>
            </a:r>
          </a:p>
          <a:p>
            <a:pPr marL="0" indent="0">
              <a:buNone/>
            </a:pPr>
            <a:r>
              <a:rPr lang="en-US" sz="900" noProof="1">
                <a:latin typeface="Consolas" panose="020B0609020204030204" pitchFamily="49" charset="0"/>
                <a:cs typeface="Calibri" panose="020F0502020204030204" pitchFamily="34" charset="0"/>
              </a:rPr>
              <a:t>31 }</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00BD54C4-6C6C-4F2C-83B2-42DFF9A178CD}"/>
              </a:ext>
            </a:extLst>
          </p:cNvPr>
          <p:cNvSpPr txBox="1">
            <a:spLocks/>
          </p:cNvSpPr>
          <p:nvPr/>
        </p:nvSpPr>
        <p:spPr bwMode="auto">
          <a:xfrm>
            <a:off x="5032860" y="1585559"/>
            <a:ext cx="4147733" cy="4147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000000"/>
              </a:buClr>
            </a:pPr>
            <a:r>
              <a:rPr lang="en-US" sz="1400" noProof="1">
                <a:solidFill>
                  <a:srgbClr val="000000"/>
                </a:solidFill>
                <a:latin typeface="Calibri" panose="020F0502020204030204" pitchFamily="34" charset="0"/>
                <a:cs typeface="Calibri" panose="020F0502020204030204" pitchFamily="34" charset="0"/>
              </a:rPr>
              <a:t>How do you modify the code so that it also displays the highest count and the student with the highest count?</a:t>
            </a:r>
            <a:br>
              <a:rPr kumimoji="0" lang="en-US" sz="1400" b="0" i="0" u="none" strike="noStrike" kern="1200" cap="none" spc="0" normalizeH="0" baseline="0" noProof="1">
                <a:ln>
                  <a:noFill/>
                </a:ln>
                <a:solidFill>
                  <a:srgbClr val="000000"/>
                </a:solidFill>
                <a:effectLst/>
                <a:uLnTx/>
                <a:uFillTx/>
                <a:latin typeface="Calibri" panose="020F0502020204030204" pitchFamily="34" charset="0"/>
                <a:cs typeface="Calibri" panose="020F0502020204030204" pitchFamily="34" charset="0"/>
              </a:rPr>
            </a:br>
            <a:br>
              <a:rPr kumimoji="0" lang="en-US" sz="1100" b="0" i="0" u="none" strike="noStrike" kern="1200" cap="none" spc="0" normalizeH="0" baseline="0" noProof="1">
                <a:ln>
                  <a:noFill/>
                </a:ln>
                <a:solidFill>
                  <a:srgbClr val="000000"/>
                </a:solidFill>
                <a:effectLst/>
                <a:uLnTx/>
                <a:uFillTx/>
                <a:latin typeface="Consolas" panose="020B0609020204030204" pitchFamily="49" charset="0"/>
                <a:ea typeface="+mn-ea"/>
                <a:cs typeface="Calibri" panose="020F0502020204030204" pitchFamily="34" charset="0"/>
              </a:rPr>
            </a:br>
            <a:r>
              <a:rPr kumimoji="0" lang="en-US" sz="1400" b="1" i="0" u="none" strike="noStrike" kern="1200" cap="none" spc="0" normalizeH="0" baseline="0" noProof="1">
                <a:ln>
                  <a:noFill/>
                </a:ln>
                <a:solidFill>
                  <a:srgbClr val="92D050"/>
                </a:solidFill>
                <a:effectLst/>
                <a:uLnTx/>
                <a:uFillTx/>
                <a:latin typeface="Calibri" panose="020F0502020204030204" pitchFamily="34" charset="0"/>
                <a:ea typeface="+mn-ea"/>
                <a:cs typeface="Calibri" panose="020F0502020204030204" pitchFamily="34" charset="0"/>
              </a:rPr>
              <a:t>      &lt;--- ANSWER ---&gt;</a:t>
            </a:r>
          </a:p>
          <a:p>
            <a:pPr lvl="0">
              <a:buClr>
                <a:srgbClr val="000000"/>
              </a:buClr>
            </a:pPr>
            <a:r>
              <a:rPr lang="en-US" sz="1100" noProof="1">
                <a:solidFill>
                  <a:srgbClr val="0070C0"/>
                </a:solidFill>
                <a:latin typeface="Consolas" panose="020B0609020204030204" pitchFamily="49" charset="0"/>
                <a:cs typeface="Calibri" panose="020F0502020204030204" pitchFamily="34" charset="0"/>
              </a:rPr>
              <a:t>Introduce variabl</a:t>
            </a:r>
            <a:r>
              <a:rPr lang="tr-TR" sz="1100" noProof="1">
                <a:solidFill>
                  <a:srgbClr val="0070C0"/>
                </a:solidFill>
                <a:latin typeface="Consolas" panose="020B0609020204030204" pitchFamily="49" charset="0"/>
                <a:cs typeface="Calibri" panose="020F0502020204030204" pitchFamily="34" charset="0"/>
              </a:rPr>
              <a:t>e</a:t>
            </a:r>
            <a:r>
              <a:rPr lang="en-US" sz="1100" noProof="1">
                <a:solidFill>
                  <a:srgbClr val="0070C0"/>
                </a:solidFill>
                <a:latin typeface="Consolas" panose="020B0609020204030204" pitchFamily="49" charset="0"/>
                <a:cs typeface="Calibri" panose="020F0502020204030204" pitchFamily="34" charset="0"/>
              </a:rPr>
              <a:t>s highestCount and studentNumberOfHighestCount with initial values -1 and -1.</a:t>
            </a:r>
            <a:br>
              <a:rPr lang="tr-TR" sz="1100" noProof="1">
                <a:solidFill>
                  <a:srgbClr val="0070C0"/>
                </a:solidFill>
                <a:latin typeface="Consolas" panose="020B0609020204030204" pitchFamily="49" charset="0"/>
                <a:cs typeface="Calibri" panose="020F0502020204030204" pitchFamily="34" charset="0"/>
              </a:rPr>
            </a:br>
            <a:r>
              <a:rPr lang="en-US" sz="1100" noProof="1">
                <a:solidFill>
                  <a:srgbClr val="0070C0"/>
                </a:solidFill>
                <a:latin typeface="Consolas" panose="020B0609020204030204" pitchFamily="49" charset="0"/>
                <a:cs typeface="Calibri" panose="020F0502020204030204" pitchFamily="34" charset="0"/>
              </a:rPr>
              <a:t>Once a new count is obtained for a student, update highestCount and studentNumberOfHighestCount if the new count is larger than highestCount.</a:t>
            </a:r>
            <a:endParaRPr kumimoji="0" lang="en-US" sz="1100" b="0" i="0" u="none" strike="noStrike" kern="1200" cap="none" spc="0" normalizeH="0" baseline="0" noProof="1">
              <a:ln>
                <a:noFill/>
              </a:ln>
              <a:solidFill>
                <a:srgbClr val="0070C0"/>
              </a:solidFill>
              <a:effectLst/>
              <a:uLnTx/>
              <a:uFillTx/>
              <a:latin typeface="Consolas" panose="020B0609020204030204" pitchFamily="49" charset="0"/>
              <a:cs typeface="Calibri" panose="020F0502020204030204" pitchFamily="34" charset="0"/>
            </a:endParaRPr>
          </a:p>
        </p:txBody>
      </p:sp>
      <p:cxnSp>
        <p:nvCxnSpPr>
          <p:cNvPr id="6" name="Straight Connector 5">
            <a:extLst>
              <a:ext uri="{FF2B5EF4-FFF2-40B4-BE49-F238E27FC236}">
                <a16:creationId xmlns:a16="http://schemas.microsoft.com/office/drawing/2014/main" id="{D86E8113-F261-4DD7-B5C0-2188441142E4}"/>
              </a:ext>
            </a:extLst>
          </p:cNvPr>
          <p:cNvCxnSpPr/>
          <p:nvPr/>
        </p:nvCxnSpPr>
        <p:spPr bwMode="auto">
          <a:xfrm>
            <a:off x="50224" y="1461536"/>
            <a:ext cx="0" cy="5256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1841AD6-6C79-48FC-BA8F-BA4EBB3E5EBF}"/>
              </a:ext>
            </a:extLst>
          </p:cNvPr>
          <p:cNvCxnSpPr>
            <a:cxnSpLocks/>
          </p:cNvCxnSpPr>
          <p:nvPr/>
        </p:nvCxnSpPr>
        <p:spPr bwMode="auto">
          <a:xfrm rot="16200000">
            <a:off x="2524210" y="-1022463"/>
            <a:ext cx="0" cy="4968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E3FCC89-134E-45E2-9E2E-8B15348EE133}"/>
              </a:ext>
            </a:extLst>
          </p:cNvPr>
          <p:cNvCxnSpPr/>
          <p:nvPr/>
        </p:nvCxnSpPr>
        <p:spPr bwMode="auto">
          <a:xfrm>
            <a:off x="5071265" y="1436961"/>
            <a:ext cx="0" cy="5040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3290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additive="base">
                                        <p:cTn id="8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 calcmode="lin" valueType="num">
                                      <p:cBhvr additive="base">
                                        <p:cTn id="8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 calcmode="lin" valueType="num">
                                      <p:cBhvr additive="base">
                                        <p:cTn id="9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
                                            <p:txEl>
                                              <p:pRg st="20" end="20"/>
                                            </p:txEl>
                                          </p:spTgt>
                                        </p:tgtEl>
                                        <p:attrNameLst>
                                          <p:attrName>style.visibility</p:attrName>
                                        </p:attrNameLst>
                                      </p:cBhvr>
                                      <p:to>
                                        <p:strVal val="visible"/>
                                      </p:to>
                                    </p:set>
                                    <p:anim calcmode="lin" valueType="num">
                                      <p:cBhvr additive="base">
                                        <p:cTn id="9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
                                            <p:txEl>
                                              <p:pRg st="21" end="21"/>
                                            </p:txEl>
                                          </p:spTgt>
                                        </p:tgtEl>
                                        <p:attrNameLst>
                                          <p:attrName>style.visibility</p:attrName>
                                        </p:attrNameLst>
                                      </p:cBhvr>
                                      <p:to>
                                        <p:strVal val="visible"/>
                                      </p:to>
                                    </p:set>
                                    <p:anim calcmode="lin" valueType="num">
                                      <p:cBhvr additive="base">
                                        <p:cTn id="99"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
                                            <p:txEl>
                                              <p:pRg st="22" end="22"/>
                                            </p:txEl>
                                          </p:spTgt>
                                        </p:tgtEl>
                                        <p:attrNameLst>
                                          <p:attrName>style.visibility</p:attrName>
                                        </p:attrNameLst>
                                      </p:cBhvr>
                                      <p:to>
                                        <p:strVal val="visible"/>
                                      </p:to>
                                    </p:set>
                                    <p:anim calcmode="lin" valueType="num">
                                      <p:cBhvr additive="base">
                                        <p:cTn id="103"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
                                            <p:txEl>
                                              <p:pRg st="23" end="23"/>
                                            </p:txEl>
                                          </p:spTgt>
                                        </p:tgtEl>
                                        <p:attrNameLst>
                                          <p:attrName>style.visibility</p:attrName>
                                        </p:attrNameLst>
                                      </p:cBhvr>
                                      <p:to>
                                        <p:strVal val="visible"/>
                                      </p:to>
                                    </p:set>
                                    <p:anim calcmode="lin" valueType="num">
                                      <p:cBhvr additive="base">
                                        <p:cTn id="107"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23" end="23"/>
                                            </p:txEl>
                                          </p:spTgt>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
                                            <p:txEl>
                                              <p:pRg st="24" end="24"/>
                                            </p:txEl>
                                          </p:spTgt>
                                        </p:tgtEl>
                                        <p:attrNameLst>
                                          <p:attrName>style.visibility</p:attrName>
                                        </p:attrNameLst>
                                      </p:cBhvr>
                                      <p:to>
                                        <p:strVal val="visible"/>
                                      </p:to>
                                    </p:set>
                                    <p:anim calcmode="lin" valueType="num">
                                      <p:cBhvr additive="base">
                                        <p:cTn id="111"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24" end="24"/>
                                            </p:txEl>
                                          </p:spTgt>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
                                            <p:txEl>
                                              <p:pRg st="25" end="25"/>
                                            </p:txEl>
                                          </p:spTgt>
                                        </p:tgtEl>
                                        <p:attrNameLst>
                                          <p:attrName>style.visibility</p:attrName>
                                        </p:attrNameLst>
                                      </p:cBhvr>
                                      <p:to>
                                        <p:strVal val="visible"/>
                                      </p:to>
                                    </p:set>
                                    <p:anim calcmode="lin" valueType="num">
                                      <p:cBhvr additive="base">
                                        <p:cTn id="115" dur="500" fill="hold"/>
                                        <p:tgtEl>
                                          <p:spTgt spid="3">
                                            <p:txEl>
                                              <p:pRg st="25" end="25"/>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25" end="25"/>
                                            </p:txEl>
                                          </p:spTgt>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
                                            <p:txEl>
                                              <p:pRg st="26" end="26"/>
                                            </p:txEl>
                                          </p:spTgt>
                                        </p:tgtEl>
                                        <p:attrNameLst>
                                          <p:attrName>style.visibility</p:attrName>
                                        </p:attrNameLst>
                                      </p:cBhvr>
                                      <p:to>
                                        <p:strVal val="visible"/>
                                      </p:to>
                                    </p:set>
                                    <p:anim calcmode="lin" valueType="num">
                                      <p:cBhvr additive="base">
                                        <p:cTn id="119" dur="500" fill="hold"/>
                                        <p:tgtEl>
                                          <p:spTgt spid="3">
                                            <p:txEl>
                                              <p:pRg st="26" end="26"/>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3">
                                            <p:txEl>
                                              <p:pRg st="26" end="26"/>
                                            </p:txEl>
                                          </p:spTgt>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
                                            <p:txEl>
                                              <p:pRg st="27" end="27"/>
                                            </p:txEl>
                                          </p:spTgt>
                                        </p:tgtEl>
                                        <p:attrNameLst>
                                          <p:attrName>style.visibility</p:attrName>
                                        </p:attrNameLst>
                                      </p:cBhvr>
                                      <p:to>
                                        <p:strVal val="visible"/>
                                      </p:to>
                                    </p:set>
                                    <p:anim calcmode="lin" valueType="num">
                                      <p:cBhvr additive="base">
                                        <p:cTn id="123" dur="500" fill="hold"/>
                                        <p:tgtEl>
                                          <p:spTgt spid="3">
                                            <p:txEl>
                                              <p:pRg st="27" end="27"/>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27" end="27"/>
                                            </p:txEl>
                                          </p:spTgt>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
                                            <p:txEl>
                                              <p:pRg st="28" end="28"/>
                                            </p:txEl>
                                          </p:spTgt>
                                        </p:tgtEl>
                                        <p:attrNameLst>
                                          <p:attrName>style.visibility</p:attrName>
                                        </p:attrNameLst>
                                      </p:cBhvr>
                                      <p:to>
                                        <p:strVal val="visible"/>
                                      </p:to>
                                    </p:set>
                                    <p:anim calcmode="lin" valueType="num">
                                      <p:cBhvr additive="base">
                                        <p:cTn id="127" dur="500" fill="hold"/>
                                        <p:tgtEl>
                                          <p:spTgt spid="3">
                                            <p:txEl>
                                              <p:pRg st="28" end="28"/>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28" end="28"/>
                                            </p:txEl>
                                          </p:spTgt>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
                                            <p:txEl>
                                              <p:pRg st="29" end="29"/>
                                            </p:txEl>
                                          </p:spTgt>
                                        </p:tgtEl>
                                        <p:attrNameLst>
                                          <p:attrName>style.visibility</p:attrName>
                                        </p:attrNameLst>
                                      </p:cBhvr>
                                      <p:to>
                                        <p:strVal val="visible"/>
                                      </p:to>
                                    </p:set>
                                    <p:anim calcmode="lin" valueType="num">
                                      <p:cBhvr additive="base">
                                        <p:cTn id="131" dur="500" fill="hold"/>
                                        <p:tgtEl>
                                          <p:spTgt spid="3">
                                            <p:txEl>
                                              <p:pRg st="29" end="29"/>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3">
                                            <p:txEl>
                                              <p:pRg st="29" end="29"/>
                                            </p:txEl>
                                          </p:spTgt>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
                                            <p:txEl>
                                              <p:pRg st="30" end="30"/>
                                            </p:txEl>
                                          </p:spTgt>
                                        </p:tgtEl>
                                        <p:attrNameLst>
                                          <p:attrName>style.visibility</p:attrName>
                                        </p:attrNameLst>
                                      </p:cBhvr>
                                      <p:to>
                                        <p:strVal val="visible"/>
                                      </p:to>
                                    </p:set>
                                    <p:anim calcmode="lin" valueType="num">
                                      <p:cBhvr additive="base">
                                        <p:cTn id="135" dur="500" fill="hold"/>
                                        <p:tgtEl>
                                          <p:spTgt spid="3">
                                            <p:txEl>
                                              <p:pRg st="30" end="30"/>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3">
                                            <p:txEl>
                                              <p:pRg st="30" end="30"/>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8"/>
                                        </p:tgtEl>
                                        <p:attrNameLst>
                                          <p:attrName>style.visibility</p:attrName>
                                        </p:attrNameLst>
                                      </p:cBhvr>
                                      <p:to>
                                        <p:strVal val="visible"/>
                                      </p:to>
                                    </p:set>
                                    <p:anim calcmode="lin" valueType="num">
                                      <p:cBhvr additive="base">
                                        <p:cTn id="141" dur="500" fill="hold"/>
                                        <p:tgtEl>
                                          <p:spTgt spid="8"/>
                                        </p:tgtEl>
                                        <p:attrNameLst>
                                          <p:attrName>ppt_x</p:attrName>
                                        </p:attrNameLst>
                                      </p:cBhvr>
                                      <p:tavLst>
                                        <p:tav tm="0">
                                          <p:val>
                                            <p:strVal val="#ppt_x"/>
                                          </p:val>
                                        </p:tav>
                                        <p:tav tm="100000">
                                          <p:val>
                                            <p:strVal val="#ppt_x"/>
                                          </p:val>
                                        </p:tav>
                                      </p:tavLst>
                                    </p:anim>
                                    <p:anim calcmode="lin" valueType="num">
                                      <p:cBhvr additive="base">
                                        <p:cTn id="142" dur="500" fill="hold"/>
                                        <p:tgtEl>
                                          <p:spTgt spid="8"/>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5">
                                            <p:txEl>
                                              <p:pRg st="0" end="0"/>
                                            </p:txEl>
                                          </p:spTgt>
                                        </p:tgtEl>
                                        <p:attrNameLst>
                                          <p:attrName>style.visibility</p:attrName>
                                        </p:attrNameLst>
                                      </p:cBhvr>
                                      <p:to>
                                        <p:strVal val="visible"/>
                                      </p:to>
                                    </p:set>
                                    <p:anim calcmode="lin" valueType="num">
                                      <p:cBhvr additive="base">
                                        <p:cTn id="14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5">
                                            <p:txEl>
                                              <p:pRg st="1" end="1"/>
                                            </p:txEl>
                                          </p:spTgt>
                                        </p:tgtEl>
                                        <p:attrNameLst>
                                          <p:attrName>style.visibility</p:attrName>
                                        </p:attrNameLst>
                                      </p:cBhvr>
                                      <p:to>
                                        <p:strVal val="visible"/>
                                      </p:to>
                                    </p:set>
                                    <p:anim calcmode="lin" valueType="num">
                                      <p:cBhvr additive="base">
                                        <p:cTn id="15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61D069D1-0927-4A65-84F2-A1D1652605C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54E7FA-88F8-4820-9A62-E34A9DBEE677}" type="slidenum">
              <a:rPr lang="en-US" altLang="en-US" sz="1400"/>
              <a:pPr>
                <a:spcBef>
                  <a:spcPct val="0"/>
                </a:spcBef>
                <a:buClrTx/>
                <a:buSzTx/>
                <a:buFontTx/>
                <a:buNone/>
              </a:pPr>
              <a:t>29</a:t>
            </a:fld>
            <a:endParaRPr lang="en-US" altLang="en-US" sz="1400"/>
          </a:p>
        </p:txBody>
      </p:sp>
      <p:sp>
        <p:nvSpPr>
          <p:cNvPr id="25603" name="Rectangle 2">
            <a:extLst>
              <a:ext uri="{FF2B5EF4-FFF2-40B4-BE49-F238E27FC236}">
                <a16:creationId xmlns:a16="http://schemas.microsoft.com/office/drawing/2014/main" id="{FA8C8B38-C54C-407F-B637-3D7A205CE29D}"/>
              </a:ext>
            </a:extLst>
          </p:cNvPr>
          <p:cNvSpPr>
            <a:spLocks noGrp="1" noChangeArrowheads="1"/>
          </p:cNvSpPr>
          <p:nvPr>
            <p:ph type="title"/>
          </p:nvPr>
        </p:nvSpPr>
        <p:spPr>
          <a:xfrm>
            <a:off x="79375" y="165100"/>
            <a:ext cx="6605588" cy="1066800"/>
          </a:xfrm>
        </p:spPr>
        <p:txBody>
          <a:bodyPr/>
          <a:lstStyle/>
          <a:p>
            <a:r>
              <a:rPr lang="en-US" altLang="en-US" sz="4000"/>
              <a:t>Problem: Finding Two Points Nearest to Each Other</a:t>
            </a:r>
            <a:endParaRPr lang="en-US" altLang="en-US" sz="4000">
              <a:solidFill>
                <a:schemeClr val="tx1"/>
              </a:solidFill>
            </a:endParaRPr>
          </a:p>
        </p:txBody>
      </p:sp>
      <p:sp>
        <p:nvSpPr>
          <p:cNvPr id="25604" name="Rectangle 8">
            <a:extLst>
              <a:ext uri="{FF2B5EF4-FFF2-40B4-BE49-F238E27FC236}">
                <a16:creationId xmlns:a16="http://schemas.microsoft.com/office/drawing/2014/main" id="{C4CF6395-ED55-41B6-88DF-E3155CD59767}"/>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9">
            <a:extLst>
              <a:ext uri="{FF2B5EF4-FFF2-40B4-BE49-F238E27FC236}">
                <a16:creationId xmlns:a16="http://schemas.microsoft.com/office/drawing/2014/main" id="{E5BD8AAC-0C33-4E3E-A71C-E4B37EC32F31}"/>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12">
            <a:extLst>
              <a:ext uri="{FF2B5EF4-FFF2-40B4-BE49-F238E27FC236}">
                <a16:creationId xmlns:a16="http://schemas.microsoft.com/office/drawing/2014/main" id="{176158BB-1AAB-462E-834C-BB330F45BD38}"/>
              </a:ext>
            </a:extLst>
          </p:cNvPr>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13">
            <a:extLst>
              <a:ext uri="{FF2B5EF4-FFF2-40B4-BE49-F238E27FC236}">
                <a16:creationId xmlns:a16="http://schemas.microsoft.com/office/drawing/2014/main" id="{D1196925-DC48-4AB7-A52D-C7E12141E01B}"/>
              </a:ext>
            </a:extLst>
          </p:cNvPr>
          <p:cNvSpPr>
            <a:spLocks noChangeArrowheads="1"/>
          </p:cNvSpPr>
          <p:nvPr/>
        </p:nvSpPr>
        <p:spPr bwMode="auto">
          <a:xfrm>
            <a:off x="0" y="418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08" name="Picture 13">
            <a:extLst>
              <a:ext uri="{FF2B5EF4-FFF2-40B4-BE49-F238E27FC236}">
                <a16:creationId xmlns:a16="http://schemas.microsoft.com/office/drawing/2014/main" id="{80DD197A-9402-4F6F-9337-17A69C278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1754188"/>
            <a:ext cx="8591550" cy="405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5609" name="Rectangle 3">
            <a:extLst>
              <a:ext uri="{FF2B5EF4-FFF2-40B4-BE49-F238E27FC236}">
                <a16:creationId xmlns:a16="http://schemas.microsoft.com/office/drawing/2014/main" id="{665D8C34-664D-4B9E-B7A7-33E04C1D13C3}"/>
              </a:ext>
            </a:extLst>
          </p:cNvPr>
          <p:cNvSpPr txBox="1">
            <a:spLocks noChangeArrowheads="1"/>
          </p:cNvSpPr>
          <p:nvPr/>
        </p:nvSpPr>
        <p:spPr bwMode="auto">
          <a:xfrm>
            <a:off x="5032375" y="1322388"/>
            <a:ext cx="41862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800"/>
              <a:t>https://liveexample.pearsoncmg.com/dsanimation/ClosestPaireBook.html</a:t>
            </a:r>
          </a:p>
        </p:txBody>
      </p:sp>
      <p:sp>
        <p:nvSpPr>
          <p:cNvPr id="25610" name="AutoShape 19">
            <a:hlinkClick r:id="rId3" highlightClick="1"/>
            <a:extLst>
              <a:ext uri="{FF2B5EF4-FFF2-40B4-BE49-F238E27FC236}">
                <a16:creationId xmlns:a16="http://schemas.microsoft.com/office/drawing/2014/main" id="{B1CFE701-E9C9-4571-8265-43739B176796}"/>
              </a:ext>
            </a:extLst>
          </p:cNvPr>
          <p:cNvSpPr>
            <a:spLocks noChangeArrowheads="1"/>
          </p:cNvSpPr>
          <p:nvPr/>
        </p:nvSpPr>
        <p:spPr bwMode="auto">
          <a:xfrm>
            <a:off x="7826375" y="2379663"/>
            <a:ext cx="517525"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1" name="Rectangle 13">
            <a:hlinkClick r:id="rId4"/>
            <a:extLst>
              <a:ext uri="{FF2B5EF4-FFF2-40B4-BE49-F238E27FC236}">
                <a16:creationId xmlns:a16="http://schemas.microsoft.com/office/drawing/2014/main" id="{C3BF88B7-7625-420B-BC15-4AB0F62C5240}"/>
              </a:ext>
            </a:extLst>
          </p:cNvPr>
          <p:cNvSpPr>
            <a:spLocks noChangeArrowheads="1"/>
          </p:cNvSpPr>
          <p:nvPr/>
        </p:nvSpPr>
        <p:spPr bwMode="auto">
          <a:xfrm>
            <a:off x="4281488" y="5924550"/>
            <a:ext cx="32258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PassTwoDimensionalArray</a:t>
            </a:r>
          </a:p>
        </p:txBody>
      </p:sp>
      <p:sp>
        <p:nvSpPr>
          <p:cNvPr id="25612" name="AutoShape 10">
            <a:hlinkClick r:id="rId5" action="ppaction://program" highlightClick="1"/>
            <a:extLst>
              <a:ext uri="{FF2B5EF4-FFF2-40B4-BE49-F238E27FC236}">
                <a16:creationId xmlns:a16="http://schemas.microsoft.com/office/drawing/2014/main" id="{65631E1E-78AE-4868-B1C7-AC2DCF62A551}"/>
              </a:ext>
            </a:extLst>
          </p:cNvPr>
          <p:cNvSpPr>
            <a:spLocks noChangeArrowheads="1"/>
          </p:cNvSpPr>
          <p:nvPr/>
        </p:nvSpPr>
        <p:spPr bwMode="auto">
          <a:xfrm>
            <a:off x="7643813" y="5924550"/>
            <a:ext cx="700087"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E2451E75-DE84-476B-85C5-1AF04596EC5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F4DA50-7F6A-4208-9093-03E5D58ECC4A}" type="slidenum">
              <a:rPr lang="en-US" altLang="en-US" sz="1400"/>
              <a:pPr>
                <a:spcBef>
                  <a:spcPct val="0"/>
                </a:spcBef>
                <a:buClrTx/>
                <a:buSzTx/>
                <a:buFontTx/>
                <a:buNone/>
              </a:pPr>
              <a:t>3</a:t>
            </a:fld>
            <a:endParaRPr lang="en-US" altLang="en-US" sz="1400"/>
          </a:p>
        </p:txBody>
      </p:sp>
      <p:sp>
        <p:nvSpPr>
          <p:cNvPr id="6147" name="Rectangle 2">
            <a:extLst>
              <a:ext uri="{FF2B5EF4-FFF2-40B4-BE49-F238E27FC236}">
                <a16:creationId xmlns:a16="http://schemas.microsoft.com/office/drawing/2014/main" id="{1EE56D19-2534-42D8-939D-BB70DFEDA90B}"/>
              </a:ext>
            </a:extLst>
          </p:cNvPr>
          <p:cNvSpPr>
            <a:spLocks noGrp="1" noChangeArrowheads="1"/>
          </p:cNvSpPr>
          <p:nvPr>
            <p:ph type="title"/>
          </p:nvPr>
        </p:nvSpPr>
        <p:spPr>
          <a:xfrm>
            <a:off x="685800" y="0"/>
            <a:ext cx="7772400" cy="1066800"/>
          </a:xfrm>
        </p:spPr>
        <p:txBody>
          <a:bodyPr/>
          <a:lstStyle/>
          <a:p>
            <a:r>
              <a:rPr lang="en-US" altLang="en-US"/>
              <a:t>Motivations</a:t>
            </a:r>
            <a:endParaRPr lang="en-US" altLang="en-US" b="1"/>
          </a:p>
        </p:txBody>
      </p:sp>
      <p:sp>
        <p:nvSpPr>
          <p:cNvPr id="6148" name="Rectangle 6">
            <a:extLst>
              <a:ext uri="{FF2B5EF4-FFF2-40B4-BE49-F238E27FC236}">
                <a16:creationId xmlns:a16="http://schemas.microsoft.com/office/drawing/2014/main" id="{D5C0E9C4-4433-4252-930B-D469DE70C01A}"/>
              </a:ext>
            </a:extLst>
          </p:cNvPr>
          <p:cNvSpPr>
            <a:spLocks noChangeArrowheads="1"/>
          </p:cNvSpPr>
          <p:nvPr/>
        </p:nvSpPr>
        <p:spPr bwMode="auto">
          <a:xfrm>
            <a:off x="0" y="2305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149" name="Picture 2">
            <a:extLst>
              <a:ext uri="{FF2B5EF4-FFF2-40B4-BE49-F238E27FC236}">
                <a16:creationId xmlns:a16="http://schemas.microsoft.com/office/drawing/2014/main" id="{F63063D7-B5D1-4858-9EFB-EDB319257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09775"/>
            <a:ext cx="624840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78616" y="1523044"/>
            <a:ext cx="4287601" cy="4741863"/>
          </a:xfrm>
        </p:spPr>
        <p:txBody>
          <a:bodyPr>
            <a:noAutofit/>
          </a:bodyPr>
          <a:lstStyle/>
          <a:p>
            <a:pPr marL="0" indent="0">
              <a:buNone/>
            </a:pPr>
            <a:r>
              <a:rPr lang="tr-TR" sz="800" noProof="1">
                <a:latin typeface="Consolas" panose="020B0609020204030204" pitchFamily="49" charset="0"/>
                <a:cs typeface="Calibri" panose="020F0502020204030204" pitchFamily="34" charset="0"/>
              </a:rPr>
              <a:t> </a:t>
            </a:r>
            <a:r>
              <a:rPr lang="en-US" sz="800" noProof="1">
                <a:latin typeface="Consolas" panose="020B0609020204030204" pitchFamily="49" charset="0"/>
                <a:cs typeface="Calibri" panose="020F0502020204030204" pitchFamily="34" charset="0"/>
              </a:rPr>
              <a:t>1 import java.util.Scanner;</a:t>
            </a:r>
          </a:p>
          <a:p>
            <a:pPr marL="0" indent="0">
              <a:buNone/>
            </a:pPr>
            <a:r>
              <a:rPr lang="en-US" sz="800" noProof="1">
                <a:latin typeface="Consolas" panose="020B0609020204030204" pitchFamily="49" charset="0"/>
                <a:cs typeface="Calibri" panose="020F0502020204030204" pitchFamily="34" charset="0"/>
              </a:rPr>
              <a:t> 2</a:t>
            </a:r>
          </a:p>
          <a:p>
            <a:pPr marL="0" indent="0">
              <a:buNone/>
            </a:pPr>
            <a:r>
              <a:rPr lang="en-US" sz="800" noProof="1">
                <a:latin typeface="Consolas" panose="020B0609020204030204" pitchFamily="49" charset="0"/>
                <a:cs typeface="Calibri" panose="020F0502020204030204" pitchFamily="34" charset="0"/>
              </a:rPr>
              <a:t> 3 public class FindNearestPoints {</a:t>
            </a:r>
          </a:p>
          <a:p>
            <a:pPr marL="0" indent="0">
              <a:buNone/>
            </a:pPr>
            <a:r>
              <a:rPr lang="en-US" sz="800" noProof="1">
                <a:latin typeface="Consolas" panose="020B0609020204030204" pitchFamily="49" charset="0"/>
                <a:cs typeface="Calibri" panose="020F0502020204030204" pitchFamily="34" charset="0"/>
              </a:rPr>
              <a:t> 4   public static void main(String[] args) {</a:t>
            </a:r>
          </a:p>
          <a:p>
            <a:pPr marL="0" indent="0">
              <a:buNone/>
            </a:pPr>
            <a:r>
              <a:rPr lang="en-US" sz="800" noProof="1">
                <a:latin typeface="Consolas" panose="020B0609020204030204" pitchFamily="49" charset="0"/>
                <a:cs typeface="Calibri" panose="020F0502020204030204" pitchFamily="34" charset="0"/>
              </a:rPr>
              <a:t> 5     Scanner input = new Scanner(System.in);</a:t>
            </a:r>
          </a:p>
          <a:p>
            <a:pPr marL="0" indent="0">
              <a:buNone/>
            </a:pPr>
            <a:r>
              <a:rPr lang="en-US" sz="800" noProof="1">
                <a:latin typeface="Consolas" panose="020B0609020204030204" pitchFamily="49" charset="0"/>
                <a:cs typeface="Calibri" panose="020F0502020204030204" pitchFamily="34" charset="0"/>
              </a:rPr>
              <a:t> 6     System.out.print("Enter the number of points: ");</a:t>
            </a:r>
          </a:p>
          <a:p>
            <a:pPr marL="0" indent="0">
              <a:buNone/>
            </a:pPr>
            <a:r>
              <a:rPr lang="en-US" sz="800" noProof="1">
                <a:latin typeface="Consolas" panose="020B0609020204030204" pitchFamily="49" charset="0"/>
                <a:cs typeface="Calibri" panose="020F0502020204030204" pitchFamily="34" charset="0"/>
              </a:rPr>
              <a:t> 7     int numberOfPoints = input.nextInt();</a:t>
            </a:r>
          </a:p>
          <a:p>
            <a:pPr marL="0" indent="0">
              <a:buNone/>
            </a:pPr>
            <a:r>
              <a:rPr lang="en-US" sz="800" noProof="1">
                <a:latin typeface="Consolas" panose="020B0609020204030204" pitchFamily="49" charset="0"/>
                <a:cs typeface="Calibri" panose="020F0502020204030204" pitchFamily="34" charset="0"/>
              </a:rPr>
              <a:t> 8</a:t>
            </a:r>
          </a:p>
          <a:p>
            <a:pPr marL="0" indent="0">
              <a:buNone/>
            </a:pPr>
            <a:r>
              <a:rPr lang="en-US" sz="800" noProof="1">
                <a:latin typeface="Consolas" panose="020B0609020204030204" pitchFamily="49" charset="0"/>
                <a:cs typeface="Calibri" panose="020F0502020204030204" pitchFamily="34" charset="0"/>
              </a:rPr>
              <a:t> 9     // Create an array to store points</a:t>
            </a:r>
          </a:p>
          <a:p>
            <a:pPr marL="0" indent="0">
              <a:buNone/>
            </a:pPr>
            <a:r>
              <a:rPr lang="en-US" sz="800" noProof="1">
                <a:latin typeface="Consolas" panose="020B0609020204030204" pitchFamily="49" charset="0"/>
                <a:cs typeface="Calibri" panose="020F0502020204030204" pitchFamily="34" charset="0"/>
              </a:rPr>
              <a:t>10     double[][] points = new double[numberOfPoints][2];</a:t>
            </a:r>
          </a:p>
          <a:p>
            <a:pPr marL="0" indent="0">
              <a:buNone/>
            </a:pPr>
            <a:r>
              <a:rPr lang="en-US" sz="800" noProof="1">
                <a:latin typeface="Consolas" panose="020B0609020204030204" pitchFamily="49" charset="0"/>
                <a:cs typeface="Calibri" panose="020F0502020204030204" pitchFamily="34" charset="0"/>
              </a:rPr>
              <a:t>11     System.out.print("Enter " + numberOfPoints + " points: ");</a:t>
            </a:r>
          </a:p>
          <a:p>
            <a:pPr marL="0" indent="0">
              <a:buNone/>
            </a:pPr>
            <a:r>
              <a:rPr lang="en-US" sz="800" noProof="1">
                <a:latin typeface="Consolas" panose="020B0609020204030204" pitchFamily="49" charset="0"/>
                <a:cs typeface="Calibri" panose="020F0502020204030204" pitchFamily="34" charset="0"/>
              </a:rPr>
              <a:t>12     for (int i = 0; i &lt; points.length; i++) {</a:t>
            </a:r>
          </a:p>
          <a:p>
            <a:pPr marL="0" indent="0">
              <a:buNone/>
            </a:pPr>
            <a:r>
              <a:rPr lang="en-US" sz="800" noProof="1">
                <a:latin typeface="Consolas" panose="020B0609020204030204" pitchFamily="49" charset="0"/>
                <a:cs typeface="Calibri" panose="020F0502020204030204" pitchFamily="34" charset="0"/>
              </a:rPr>
              <a:t>13       points[i][0] = input.nextDouble();</a:t>
            </a:r>
          </a:p>
          <a:p>
            <a:pPr marL="0" indent="0">
              <a:buNone/>
            </a:pPr>
            <a:r>
              <a:rPr lang="en-US" sz="800" noProof="1">
                <a:latin typeface="Consolas" panose="020B0609020204030204" pitchFamily="49" charset="0"/>
                <a:cs typeface="Calibri" panose="020F0502020204030204" pitchFamily="34" charset="0"/>
              </a:rPr>
              <a:t>14       points[i][1] = input.nextDouble();</a:t>
            </a:r>
          </a:p>
          <a:p>
            <a:pPr marL="0" indent="0">
              <a:buNone/>
            </a:pPr>
            <a:r>
              <a:rPr lang="en-US" sz="800" noProof="1">
                <a:latin typeface="Consolas" panose="020B0609020204030204" pitchFamily="49" charset="0"/>
                <a:cs typeface="Calibri" panose="020F0502020204030204" pitchFamily="34" charset="0"/>
              </a:rPr>
              <a:t>15     }</a:t>
            </a:r>
          </a:p>
          <a:p>
            <a:pPr marL="0" indent="0">
              <a:buNone/>
            </a:pPr>
            <a:r>
              <a:rPr lang="en-US" sz="800" noProof="1">
                <a:latin typeface="Consolas" panose="020B0609020204030204" pitchFamily="49" charset="0"/>
                <a:cs typeface="Calibri" panose="020F0502020204030204" pitchFamily="34" charset="0"/>
              </a:rPr>
              <a:t>16</a:t>
            </a:r>
          </a:p>
          <a:p>
            <a:pPr marL="0" indent="0">
              <a:buNone/>
            </a:pPr>
            <a:r>
              <a:rPr lang="en-US" sz="800" noProof="1">
                <a:latin typeface="Consolas" panose="020B0609020204030204" pitchFamily="49" charset="0"/>
                <a:cs typeface="Calibri" panose="020F0502020204030204" pitchFamily="34" charset="0"/>
              </a:rPr>
              <a:t>17     // p1 and p2 are the indices in the points' array</a:t>
            </a:r>
          </a:p>
          <a:p>
            <a:pPr marL="0" indent="0">
              <a:buNone/>
            </a:pPr>
            <a:r>
              <a:rPr lang="en-US" sz="800" noProof="1">
                <a:latin typeface="Consolas" panose="020B0609020204030204" pitchFamily="49" charset="0"/>
                <a:cs typeface="Calibri" panose="020F0502020204030204" pitchFamily="34" charset="0"/>
              </a:rPr>
              <a:t>18     int p1 = 0, p2 = 1; // Initial two points</a:t>
            </a:r>
          </a:p>
          <a:p>
            <a:pPr marL="0" indent="0">
              <a:buNone/>
            </a:pPr>
            <a:r>
              <a:rPr lang="en-US" sz="800" noProof="1">
                <a:latin typeface="Consolas" panose="020B0609020204030204" pitchFamily="49" charset="0"/>
                <a:cs typeface="Calibri" panose="020F0502020204030204" pitchFamily="34" charset="0"/>
              </a:rPr>
              <a:t>19     double shortestDistance = distance(points[p1][0], points[p1][1],</a:t>
            </a:r>
          </a:p>
          <a:p>
            <a:pPr marL="0" indent="0">
              <a:buNone/>
            </a:pPr>
            <a:r>
              <a:rPr lang="en-US" sz="800" noProof="1">
                <a:latin typeface="Consolas" panose="020B0609020204030204" pitchFamily="49" charset="0"/>
                <a:cs typeface="Calibri" panose="020F0502020204030204" pitchFamily="34" charset="0"/>
              </a:rPr>
              <a:t>20       points[p2][0], points[p2][1]); // Initialize shortestDistance</a:t>
            </a:r>
          </a:p>
          <a:p>
            <a:pPr marL="0" indent="0">
              <a:buNone/>
            </a:pPr>
            <a:r>
              <a:rPr lang="en-US" sz="800" noProof="1">
                <a:latin typeface="Consolas" panose="020B0609020204030204" pitchFamily="49" charset="0"/>
                <a:cs typeface="Calibri" panose="020F0502020204030204" pitchFamily="34" charset="0"/>
              </a:rPr>
              <a:t>21</a:t>
            </a:r>
          </a:p>
          <a:p>
            <a:pPr marL="0" indent="0">
              <a:buNone/>
            </a:pPr>
            <a:r>
              <a:rPr lang="en-US" sz="800" noProof="1">
                <a:latin typeface="Consolas" panose="020B0609020204030204" pitchFamily="49" charset="0"/>
                <a:cs typeface="Calibri" panose="020F0502020204030204" pitchFamily="34" charset="0"/>
              </a:rPr>
              <a:t>22     // Compute distance for every two points</a:t>
            </a:r>
          </a:p>
          <a:p>
            <a:pPr marL="0" indent="0">
              <a:buNone/>
            </a:pPr>
            <a:r>
              <a:rPr lang="en-US" sz="800" noProof="1">
                <a:latin typeface="Consolas" panose="020B0609020204030204" pitchFamily="49" charset="0"/>
                <a:cs typeface="Calibri" panose="020F0502020204030204" pitchFamily="34" charset="0"/>
              </a:rPr>
              <a:t>23     for (int i = 0; i &lt; points.length; i++) {</a:t>
            </a:r>
          </a:p>
          <a:p>
            <a:pPr marL="0" indent="0">
              <a:buNone/>
            </a:pPr>
            <a:r>
              <a:rPr lang="en-US" sz="800" noProof="1">
                <a:latin typeface="Consolas" panose="020B0609020204030204" pitchFamily="49" charset="0"/>
                <a:cs typeface="Calibri" panose="020F0502020204030204" pitchFamily="34" charset="0"/>
              </a:rPr>
              <a:t>24       for (int j = i + 1; j &lt; points.length; j++) {</a:t>
            </a:r>
          </a:p>
          <a:p>
            <a:pPr marL="0" indent="0">
              <a:buNone/>
            </a:pPr>
            <a:r>
              <a:rPr lang="en-US" sz="800" noProof="1">
                <a:latin typeface="Consolas" panose="020B0609020204030204" pitchFamily="49" charset="0"/>
                <a:cs typeface="Calibri" panose="020F0502020204030204" pitchFamily="34" charset="0"/>
              </a:rPr>
              <a:t>25         double distance = distance(points[i][0], points[i][1],</a:t>
            </a:r>
          </a:p>
          <a:p>
            <a:pPr marL="0" indent="0">
              <a:buNone/>
            </a:pPr>
            <a:r>
              <a:rPr lang="en-US" sz="800" noProof="1">
                <a:latin typeface="Consolas" panose="020B0609020204030204" pitchFamily="49" charset="0"/>
                <a:cs typeface="Calibri" panose="020F0502020204030204" pitchFamily="34" charset="0"/>
              </a:rPr>
              <a:t>26           points[j][0], points[j][1]); // Find distance</a:t>
            </a:r>
          </a:p>
          <a:p>
            <a:pPr marL="0" indent="0">
              <a:buNone/>
            </a:pPr>
            <a:r>
              <a:rPr lang="en-US" sz="800" noProof="1">
                <a:latin typeface="Consolas" panose="020B0609020204030204" pitchFamily="49" charset="0"/>
                <a:cs typeface="Calibri" panose="020F0502020204030204" pitchFamily="34" charset="0"/>
              </a:rPr>
              <a:t>27</a:t>
            </a:r>
          </a:p>
          <a:p>
            <a:pPr marL="0" indent="0">
              <a:buNone/>
            </a:pPr>
            <a:r>
              <a:rPr lang="en-US" sz="800" noProof="1">
                <a:latin typeface="Consolas" panose="020B0609020204030204" pitchFamily="49" charset="0"/>
                <a:cs typeface="Calibri" panose="020F0502020204030204" pitchFamily="34" charset="0"/>
              </a:rPr>
              <a:t>28         if (shortestDistance &gt; distance) {</a:t>
            </a:r>
          </a:p>
          <a:p>
            <a:pPr marL="0" indent="0">
              <a:buNone/>
            </a:pPr>
            <a:r>
              <a:rPr lang="en-US" sz="800" noProof="1">
                <a:latin typeface="Consolas" panose="020B0609020204030204" pitchFamily="49" charset="0"/>
                <a:cs typeface="Calibri" panose="020F0502020204030204" pitchFamily="34" charset="0"/>
              </a:rPr>
              <a:t>29           p1 = i; // Update p1</a:t>
            </a:r>
          </a:p>
          <a:p>
            <a:pPr marL="0" indent="0">
              <a:buNone/>
            </a:pPr>
            <a:r>
              <a:rPr lang="en-US" sz="800" noProof="1">
                <a:latin typeface="Consolas" panose="020B0609020204030204" pitchFamily="49" charset="0"/>
                <a:cs typeface="Calibri" panose="020F0502020204030204" pitchFamily="34" charset="0"/>
              </a:rPr>
              <a:t>30           p2 = j; // Update p2</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00BD54C4-6C6C-4F2C-83B2-42DFF9A178CD}"/>
              </a:ext>
            </a:extLst>
          </p:cNvPr>
          <p:cNvSpPr txBox="1">
            <a:spLocks/>
          </p:cNvSpPr>
          <p:nvPr/>
        </p:nvSpPr>
        <p:spPr bwMode="auto">
          <a:xfrm>
            <a:off x="4232990" y="4350616"/>
            <a:ext cx="4029632" cy="238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000000"/>
              </a:buClr>
            </a:pPr>
            <a:r>
              <a:rPr lang="en-US" sz="1800" noProof="1">
                <a:solidFill>
                  <a:srgbClr val="000000"/>
                </a:solidFill>
                <a:latin typeface="Calibri" panose="020F0502020204030204" pitchFamily="34" charset="0"/>
                <a:cs typeface="Calibri" panose="020F0502020204030204" pitchFamily="34" charset="0"/>
              </a:rPr>
              <a:t>What happens if the input has only one point?</a:t>
            </a:r>
            <a:br>
              <a:rPr kumimoji="0" lang="en-US" sz="1800" b="0" i="0" u="none" strike="noStrike" kern="1200" cap="none" spc="0" normalizeH="0" baseline="0" noProof="1">
                <a:ln>
                  <a:noFill/>
                </a:ln>
                <a:solidFill>
                  <a:srgbClr val="000000"/>
                </a:solidFill>
                <a:effectLst/>
                <a:uLnTx/>
                <a:uFillTx/>
                <a:latin typeface="Calibri" panose="020F0502020204030204" pitchFamily="34" charset="0"/>
                <a:cs typeface="Calibri" panose="020F0502020204030204" pitchFamily="34" charset="0"/>
              </a:rPr>
            </a:br>
            <a:br>
              <a:rPr kumimoji="0" lang="en-US" sz="1400" b="0" i="0" u="none" strike="noStrike" kern="1200" cap="none" spc="0" normalizeH="0" baseline="0" noProof="1">
                <a:ln>
                  <a:noFill/>
                </a:ln>
                <a:solidFill>
                  <a:srgbClr val="000000"/>
                </a:solidFill>
                <a:effectLst/>
                <a:uLnTx/>
                <a:uFillTx/>
                <a:latin typeface="Consolas" panose="020B0609020204030204" pitchFamily="49" charset="0"/>
                <a:ea typeface="+mn-ea"/>
                <a:cs typeface="Calibri" panose="020F0502020204030204" pitchFamily="34" charset="0"/>
              </a:rPr>
            </a:br>
            <a:r>
              <a:rPr kumimoji="0" lang="en-US" sz="1800" b="1" i="0" u="none" strike="noStrike" kern="1200" cap="none" spc="0" normalizeH="0" baseline="0" noProof="1">
                <a:ln>
                  <a:noFill/>
                </a:ln>
                <a:solidFill>
                  <a:srgbClr val="92D050"/>
                </a:solidFill>
                <a:effectLst/>
                <a:uLnTx/>
                <a:uFillTx/>
                <a:latin typeface="Calibri" panose="020F0502020204030204" pitchFamily="34" charset="0"/>
                <a:ea typeface="+mn-ea"/>
                <a:cs typeface="Calibri" panose="020F0502020204030204" pitchFamily="34" charset="0"/>
              </a:rPr>
              <a:t>      &lt;--- ANSWER ---&gt;</a:t>
            </a:r>
          </a:p>
          <a:p>
            <a:pPr lvl="0">
              <a:buClr>
                <a:srgbClr val="000000"/>
              </a:buClr>
            </a:pPr>
            <a:r>
              <a:rPr lang="en-US" sz="1400" noProof="1">
                <a:solidFill>
                  <a:srgbClr val="0070C0"/>
                </a:solidFill>
                <a:latin typeface="Consolas" panose="020B0609020204030204" pitchFamily="49" charset="0"/>
                <a:cs typeface="Calibri" panose="020F0502020204030204" pitchFamily="34" charset="0"/>
              </a:rPr>
              <a:t>There will be a runtime exception </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in lines 19-20 </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when it references points[p2][0] </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for p2 is 1.</a:t>
            </a:r>
            <a:endParaRPr kumimoji="0" lang="en-US" sz="1400" b="0" i="0" u="none" strike="noStrike" kern="1200" cap="none" spc="0" normalizeH="0" baseline="0" noProof="1">
              <a:ln>
                <a:noFill/>
              </a:ln>
              <a:solidFill>
                <a:srgbClr val="0070C0"/>
              </a:solidFill>
              <a:effectLst/>
              <a:uLnTx/>
              <a:uFillTx/>
              <a:latin typeface="Consolas" panose="020B0609020204030204" pitchFamily="49" charset="0"/>
              <a:cs typeface="Calibri" panose="020F0502020204030204" pitchFamily="34" charset="0"/>
            </a:endParaRPr>
          </a:p>
        </p:txBody>
      </p:sp>
      <p:cxnSp>
        <p:nvCxnSpPr>
          <p:cNvPr id="6" name="Straight Connector 5">
            <a:extLst>
              <a:ext uri="{FF2B5EF4-FFF2-40B4-BE49-F238E27FC236}">
                <a16:creationId xmlns:a16="http://schemas.microsoft.com/office/drawing/2014/main" id="{D86E8113-F261-4DD7-B5C0-2188441142E4}"/>
              </a:ext>
            </a:extLst>
          </p:cNvPr>
          <p:cNvCxnSpPr/>
          <p:nvPr/>
        </p:nvCxnSpPr>
        <p:spPr bwMode="auto">
          <a:xfrm>
            <a:off x="113279" y="1552640"/>
            <a:ext cx="0" cy="4752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1841AD6-6C79-48FC-BA8F-BA4EBB3E5EBF}"/>
              </a:ext>
            </a:extLst>
          </p:cNvPr>
          <p:cNvCxnSpPr>
            <a:cxnSpLocks/>
          </p:cNvCxnSpPr>
          <p:nvPr/>
        </p:nvCxnSpPr>
        <p:spPr bwMode="auto">
          <a:xfrm rot="16200000">
            <a:off x="2101265" y="-445359"/>
            <a:ext cx="0" cy="3996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E3FCC89-134E-45E2-9E2E-8B15348EE133}"/>
              </a:ext>
            </a:extLst>
          </p:cNvPr>
          <p:cNvCxnSpPr/>
          <p:nvPr/>
        </p:nvCxnSpPr>
        <p:spPr bwMode="auto">
          <a:xfrm>
            <a:off x="4187950" y="1538210"/>
            <a:ext cx="0" cy="4716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
        <p:nvSpPr>
          <p:cNvPr id="9" name="Content Placeholder 2">
            <a:extLst>
              <a:ext uri="{FF2B5EF4-FFF2-40B4-BE49-F238E27FC236}">
                <a16:creationId xmlns:a16="http://schemas.microsoft.com/office/drawing/2014/main" id="{157CF677-2E8B-4470-ACE2-A4FB3FE68692}"/>
              </a:ext>
            </a:extLst>
          </p:cNvPr>
          <p:cNvSpPr txBox="1">
            <a:spLocks/>
          </p:cNvSpPr>
          <p:nvPr/>
        </p:nvSpPr>
        <p:spPr bwMode="auto">
          <a:xfrm>
            <a:off x="4226355" y="1523044"/>
            <a:ext cx="4454980" cy="272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 noProof="1">
                <a:latin typeface="Consolas" panose="020B0609020204030204" pitchFamily="49" charset="0"/>
                <a:cs typeface="Calibri" panose="020F0502020204030204" pitchFamily="34" charset="0"/>
              </a:rPr>
              <a:t>31           shortestDistance = distance; // Update shortestDistance</a:t>
            </a:r>
          </a:p>
          <a:p>
            <a:pPr marL="0" indent="0">
              <a:buNone/>
            </a:pPr>
            <a:r>
              <a:rPr lang="en-US" sz="800" noProof="1">
                <a:latin typeface="Consolas" panose="020B0609020204030204" pitchFamily="49" charset="0"/>
                <a:cs typeface="Calibri" panose="020F0502020204030204" pitchFamily="34" charset="0"/>
              </a:rPr>
              <a:t>32         }</a:t>
            </a:r>
          </a:p>
          <a:p>
            <a:pPr marL="0" indent="0">
              <a:buNone/>
            </a:pPr>
            <a:r>
              <a:rPr lang="en-US" sz="800" noProof="1">
                <a:latin typeface="Consolas" panose="020B0609020204030204" pitchFamily="49" charset="0"/>
                <a:cs typeface="Calibri" panose="020F0502020204030204" pitchFamily="34" charset="0"/>
              </a:rPr>
              <a:t>33       }</a:t>
            </a:r>
          </a:p>
          <a:p>
            <a:pPr marL="0" indent="0">
              <a:buNone/>
            </a:pPr>
            <a:r>
              <a:rPr lang="en-US" sz="800" noProof="1">
                <a:latin typeface="Consolas" panose="020B0609020204030204" pitchFamily="49" charset="0"/>
                <a:cs typeface="Calibri" panose="020F0502020204030204" pitchFamily="34" charset="0"/>
              </a:rPr>
              <a:t>34     }</a:t>
            </a:r>
          </a:p>
          <a:p>
            <a:pPr marL="0" indent="0">
              <a:buNone/>
            </a:pPr>
            <a:r>
              <a:rPr lang="en-US" sz="800" noProof="1">
                <a:latin typeface="Consolas" panose="020B0609020204030204" pitchFamily="49" charset="0"/>
                <a:cs typeface="Calibri" panose="020F0502020204030204" pitchFamily="34" charset="0"/>
              </a:rPr>
              <a:t>35</a:t>
            </a:r>
          </a:p>
          <a:p>
            <a:pPr marL="0" indent="0">
              <a:buNone/>
            </a:pPr>
            <a:r>
              <a:rPr lang="en-US" sz="800" noProof="1">
                <a:latin typeface="Consolas" panose="020B0609020204030204" pitchFamily="49" charset="0"/>
                <a:cs typeface="Calibri" panose="020F0502020204030204" pitchFamily="34" charset="0"/>
              </a:rPr>
              <a:t>36     // Display result</a:t>
            </a:r>
          </a:p>
          <a:p>
            <a:pPr marL="0" indent="0">
              <a:buNone/>
            </a:pPr>
            <a:r>
              <a:rPr lang="en-US" sz="800" noProof="1">
                <a:latin typeface="Consolas" panose="020B0609020204030204" pitchFamily="49" charset="0"/>
                <a:cs typeface="Calibri" panose="020F0502020204030204" pitchFamily="34" charset="0"/>
              </a:rPr>
              <a:t>37     System.out.println("The closest two points are " +</a:t>
            </a:r>
          </a:p>
          <a:p>
            <a:pPr marL="0" indent="0">
              <a:buNone/>
            </a:pPr>
            <a:r>
              <a:rPr lang="en-US" sz="800" noProof="1">
                <a:latin typeface="Consolas" panose="020B0609020204030204" pitchFamily="49" charset="0"/>
                <a:cs typeface="Calibri" panose="020F0502020204030204" pitchFamily="34" charset="0"/>
              </a:rPr>
              <a:t>38       "(" + points[p1][0] + ", " + points[p1][1] + ") and (" +</a:t>
            </a:r>
          </a:p>
          <a:p>
            <a:pPr marL="0" indent="0">
              <a:buNone/>
            </a:pPr>
            <a:r>
              <a:rPr lang="en-US" sz="800" noProof="1">
                <a:latin typeface="Consolas" panose="020B0609020204030204" pitchFamily="49" charset="0"/>
                <a:cs typeface="Calibri" panose="020F0502020204030204" pitchFamily="34" charset="0"/>
              </a:rPr>
              <a:t>39       points[p2][0] + ", " + points[p2][1] + ")");</a:t>
            </a:r>
          </a:p>
          <a:p>
            <a:pPr marL="0" indent="0">
              <a:buNone/>
            </a:pPr>
            <a:r>
              <a:rPr lang="en-US" sz="800" noProof="1">
                <a:latin typeface="Consolas" panose="020B0609020204030204" pitchFamily="49" charset="0"/>
                <a:cs typeface="Calibri" panose="020F0502020204030204" pitchFamily="34" charset="0"/>
              </a:rPr>
              <a:t>40   }</a:t>
            </a:r>
          </a:p>
          <a:p>
            <a:pPr marL="0" indent="0">
              <a:buNone/>
            </a:pPr>
            <a:r>
              <a:rPr lang="en-US" sz="800" noProof="1">
                <a:latin typeface="Consolas" panose="020B0609020204030204" pitchFamily="49" charset="0"/>
                <a:cs typeface="Calibri" panose="020F0502020204030204" pitchFamily="34" charset="0"/>
              </a:rPr>
              <a:t>4142   /** Compute the distance between two points (x1, y1) and (x2, y2)*/</a:t>
            </a:r>
          </a:p>
          <a:p>
            <a:pPr marL="0" indent="0">
              <a:buNone/>
            </a:pPr>
            <a:r>
              <a:rPr lang="en-US" sz="800" noProof="1">
                <a:latin typeface="Consolas" panose="020B0609020204030204" pitchFamily="49" charset="0"/>
                <a:cs typeface="Calibri" panose="020F0502020204030204" pitchFamily="34" charset="0"/>
              </a:rPr>
              <a:t>43   public static double distance(</a:t>
            </a:r>
          </a:p>
          <a:p>
            <a:pPr marL="0" indent="0">
              <a:buNone/>
            </a:pPr>
            <a:r>
              <a:rPr lang="en-US" sz="800" noProof="1">
                <a:latin typeface="Consolas" panose="020B0609020204030204" pitchFamily="49" charset="0"/>
                <a:cs typeface="Calibri" panose="020F0502020204030204" pitchFamily="34" charset="0"/>
              </a:rPr>
              <a:t>44     double x1, double y1, double x2, double y2) {</a:t>
            </a:r>
          </a:p>
          <a:p>
            <a:pPr marL="0" indent="0">
              <a:buNone/>
            </a:pPr>
            <a:r>
              <a:rPr lang="en-US" sz="800" noProof="1">
                <a:latin typeface="Consolas" panose="020B0609020204030204" pitchFamily="49" charset="0"/>
                <a:cs typeface="Calibri" panose="020F0502020204030204" pitchFamily="34" charset="0"/>
              </a:rPr>
              <a:t>45     return Math.sqrt((x2 - x1) * (x2 - x1) + (y2 - y1) * (y2 - y1));</a:t>
            </a:r>
          </a:p>
          <a:p>
            <a:pPr marL="0" indent="0">
              <a:buNone/>
            </a:pPr>
            <a:r>
              <a:rPr lang="en-US" sz="800" noProof="1">
                <a:latin typeface="Consolas" panose="020B0609020204030204" pitchFamily="49" charset="0"/>
                <a:cs typeface="Calibri" panose="020F0502020204030204" pitchFamily="34" charset="0"/>
              </a:rPr>
              <a:t>46   }</a:t>
            </a:r>
          </a:p>
          <a:p>
            <a:pPr marL="0" indent="0">
              <a:buNone/>
            </a:pPr>
            <a:r>
              <a:rPr lang="en-US" sz="800" noProof="1">
                <a:latin typeface="Consolas" panose="020B0609020204030204" pitchFamily="49" charset="0"/>
                <a:cs typeface="Calibri" panose="020F0502020204030204" pitchFamily="34" charset="0"/>
              </a:rPr>
              <a:t>47 }</a:t>
            </a:r>
          </a:p>
        </p:txBody>
      </p:sp>
    </p:spTree>
    <p:extLst>
      <p:ext uri="{BB962C8B-B14F-4D97-AF65-F5344CB8AC3E}">
        <p14:creationId xmlns:p14="http://schemas.microsoft.com/office/powerpoint/2010/main" val="319344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additive="base">
                                        <p:cTn id="8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 calcmode="lin" valueType="num">
                                      <p:cBhvr additive="base">
                                        <p:cTn id="8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 calcmode="lin" valueType="num">
                                      <p:cBhvr additive="base">
                                        <p:cTn id="9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
                                            <p:txEl>
                                              <p:pRg st="20" end="20"/>
                                            </p:txEl>
                                          </p:spTgt>
                                        </p:tgtEl>
                                        <p:attrNameLst>
                                          <p:attrName>style.visibility</p:attrName>
                                        </p:attrNameLst>
                                      </p:cBhvr>
                                      <p:to>
                                        <p:strVal val="visible"/>
                                      </p:to>
                                    </p:set>
                                    <p:anim calcmode="lin" valueType="num">
                                      <p:cBhvr additive="base">
                                        <p:cTn id="9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
                                            <p:txEl>
                                              <p:pRg st="21" end="21"/>
                                            </p:txEl>
                                          </p:spTgt>
                                        </p:tgtEl>
                                        <p:attrNameLst>
                                          <p:attrName>style.visibility</p:attrName>
                                        </p:attrNameLst>
                                      </p:cBhvr>
                                      <p:to>
                                        <p:strVal val="visible"/>
                                      </p:to>
                                    </p:set>
                                    <p:anim calcmode="lin" valueType="num">
                                      <p:cBhvr additive="base">
                                        <p:cTn id="99"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
                                            <p:txEl>
                                              <p:pRg st="22" end="22"/>
                                            </p:txEl>
                                          </p:spTgt>
                                        </p:tgtEl>
                                        <p:attrNameLst>
                                          <p:attrName>style.visibility</p:attrName>
                                        </p:attrNameLst>
                                      </p:cBhvr>
                                      <p:to>
                                        <p:strVal val="visible"/>
                                      </p:to>
                                    </p:set>
                                    <p:anim calcmode="lin" valueType="num">
                                      <p:cBhvr additive="base">
                                        <p:cTn id="103"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
                                            <p:txEl>
                                              <p:pRg st="23" end="23"/>
                                            </p:txEl>
                                          </p:spTgt>
                                        </p:tgtEl>
                                        <p:attrNameLst>
                                          <p:attrName>style.visibility</p:attrName>
                                        </p:attrNameLst>
                                      </p:cBhvr>
                                      <p:to>
                                        <p:strVal val="visible"/>
                                      </p:to>
                                    </p:set>
                                    <p:anim calcmode="lin" valueType="num">
                                      <p:cBhvr additive="base">
                                        <p:cTn id="107"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23" end="23"/>
                                            </p:txEl>
                                          </p:spTgt>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
                                            <p:txEl>
                                              <p:pRg st="24" end="24"/>
                                            </p:txEl>
                                          </p:spTgt>
                                        </p:tgtEl>
                                        <p:attrNameLst>
                                          <p:attrName>style.visibility</p:attrName>
                                        </p:attrNameLst>
                                      </p:cBhvr>
                                      <p:to>
                                        <p:strVal val="visible"/>
                                      </p:to>
                                    </p:set>
                                    <p:anim calcmode="lin" valueType="num">
                                      <p:cBhvr additive="base">
                                        <p:cTn id="111"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24" end="24"/>
                                            </p:txEl>
                                          </p:spTgt>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
                                            <p:txEl>
                                              <p:pRg st="25" end="25"/>
                                            </p:txEl>
                                          </p:spTgt>
                                        </p:tgtEl>
                                        <p:attrNameLst>
                                          <p:attrName>style.visibility</p:attrName>
                                        </p:attrNameLst>
                                      </p:cBhvr>
                                      <p:to>
                                        <p:strVal val="visible"/>
                                      </p:to>
                                    </p:set>
                                    <p:anim calcmode="lin" valueType="num">
                                      <p:cBhvr additive="base">
                                        <p:cTn id="115" dur="500" fill="hold"/>
                                        <p:tgtEl>
                                          <p:spTgt spid="3">
                                            <p:txEl>
                                              <p:pRg st="25" end="25"/>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25" end="25"/>
                                            </p:txEl>
                                          </p:spTgt>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
                                            <p:txEl>
                                              <p:pRg st="26" end="26"/>
                                            </p:txEl>
                                          </p:spTgt>
                                        </p:tgtEl>
                                        <p:attrNameLst>
                                          <p:attrName>style.visibility</p:attrName>
                                        </p:attrNameLst>
                                      </p:cBhvr>
                                      <p:to>
                                        <p:strVal val="visible"/>
                                      </p:to>
                                    </p:set>
                                    <p:anim calcmode="lin" valueType="num">
                                      <p:cBhvr additive="base">
                                        <p:cTn id="119" dur="500" fill="hold"/>
                                        <p:tgtEl>
                                          <p:spTgt spid="3">
                                            <p:txEl>
                                              <p:pRg st="26" end="26"/>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3">
                                            <p:txEl>
                                              <p:pRg st="26" end="26"/>
                                            </p:txEl>
                                          </p:spTgt>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
                                            <p:txEl>
                                              <p:pRg st="27" end="27"/>
                                            </p:txEl>
                                          </p:spTgt>
                                        </p:tgtEl>
                                        <p:attrNameLst>
                                          <p:attrName>style.visibility</p:attrName>
                                        </p:attrNameLst>
                                      </p:cBhvr>
                                      <p:to>
                                        <p:strVal val="visible"/>
                                      </p:to>
                                    </p:set>
                                    <p:anim calcmode="lin" valueType="num">
                                      <p:cBhvr additive="base">
                                        <p:cTn id="123" dur="500" fill="hold"/>
                                        <p:tgtEl>
                                          <p:spTgt spid="3">
                                            <p:txEl>
                                              <p:pRg st="27" end="27"/>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27" end="27"/>
                                            </p:txEl>
                                          </p:spTgt>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
                                            <p:txEl>
                                              <p:pRg st="28" end="28"/>
                                            </p:txEl>
                                          </p:spTgt>
                                        </p:tgtEl>
                                        <p:attrNameLst>
                                          <p:attrName>style.visibility</p:attrName>
                                        </p:attrNameLst>
                                      </p:cBhvr>
                                      <p:to>
                                        <p:strVal val="visible"/>
                                      </p:to>
                                    </p:set>
                                    <p:anim calcmode="lin" valueType="num">
                                      <p:cBhvr additive="base">
                                        <p:cTn id="127" dur="500" fill="hold"/>
                                        <p:tgtEl>
                                          <p:spTgt spid="3">
                                            <p:txEl>
                                              <p:pRg st="28" end="28"/>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28" end="28"/>
                                            </p:txEl>
                                          </p:spTgt>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
                                            <p:txEl>
                                              <p:pRg st="29" end="29"/>
                                            </p:txEl>
                                          </p:spTgt>
                                        </p:tgtEl>
                                        <p:attrNameLst>
                                          <p:attrName>style.visibility</p:attrName>
                                        </p:attrNameLst>
                                      </p:cBhvr>
                                      <p:to>
                                        <p:strVal val="visible"/>
                                      </p:to>
                                    </p:set>
                                    <p:anim calcmode="lin" valueType="num">
                                      <p:cBhvr additive="base">
                                        <p:cTn id="131" dur="500" fill="hold"/>
                                        <p:tgtEl>
                                          <p:spTgt spid="3">
                                            <p:txEl>
                                              <p:pRg st="29" end="29"/>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3">
                                            <p:txEl>
                                              <p:pRg st="29" end="29"/>
                                            </p:txEl>
                                          </p:spTgt>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8"/>
                                        </p:tgtEl>
                                        <p:attrNameLst>
                                          <p:attrName>style.visibility</p:attrName>
                                        </p:attrNameLst>
                                      </p:cBhvr>
                                      <p:to>
                                        <p:strVal val="visible"/>
                                      </p:to>
                                    </p:set>
                                    <p:anim calcmode="lin" valueType="num">
                                      <p:cBhvr additive="base">
                                        <p:cTn id="135" dur="500" fill="hold"/>
                                        <p:tgtEl>
                                          <p:spTgt spid="8"/>
                                        </p:tgtEl>
                                        <p:attrNameLst>
                                          <p:attrName>ppt_x</p:attrName>
                                        </p:attrNameLst>
                                      </p:cBhvr>
                                      <p:tavLst>
                                        <p:tav tm="0">
                                          <p:val>
                                            <p:strVal val="#ppt_x"/>
                                          </p:val>
                                        </p:tav>
                                        <p:tav tm="100000">
                                          <p:val>
                                            <p:strVal val="#ppt_x"/>
                                          </p:val>
                                        </p:tav>
                                      </p:tavLst>
                                    </p:anim>
                                    <p:anim calcmode="lin" valueType="num">
                                      <p:cBhvr additive="base">
                                        <p:cTn id="136" dur="500" fill="hold"/>
                                        <p:tgtEl>
                                          <p:spTgt spid="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9">
                                            <p:txEl>
                                              <p:pRg st="0" end="0"/>
                                            </p:txEl>
                                          </p:spTgt>
                                        </p:tgtEl>
                                        <p:attrNameLst>
                                          <p:attrName>style.visibility</p:attrName>
                                        </p:attrNameLst>
                                      </p:cBhvr>
                                      <p:to>
                                        <p:strVal val="visible"/>
                                      </p:to>
                                    </p:set>
                                    <p:anim calcmode="lin" valueType="num">
                                      <p:cBhvr additive="base">
                                        <p:cTn id="13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9">
                                            <p:txEl>
                                              <p:pRg st="1" end="1"/>
                                            </p:txEl>
                                          </p:spTgt>
                                        </p:tgtEl>
                                        <p:attrNameLst>
                                          <p:attrName>style.visibility</p:attrName>
                                        </p:attrNameLst>
                                      </p:cBhvr>
                                      <p:to>
                                        <p:strVal val="visible"/>
                                      </p:to>
                                    </p:set>
                                    <p:anim calcmode="lin" valueType="num">
                                      <p:cBhvr additive="base">
                                        <p:cTn id="14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9">
                                            <p:txEl>
                                              <p:pRg st="2" end="2"/>
                                            </p:txEl>
                                          </p:spTgt>
                                        </p:tgtEl>
                                        <p:attrNameLst>
                                          <p:attrName>style.visibility</p:attrName>
                                        </p:attrNameLst>
                                      </p:cBhvr>
                                      <p:to>
                                        <p:strVal val="visible"/>
                                      </p:to>
                                    </p:set>
                                    <p:anim calcmode="lin" valueType="num">
                                      <p:cBhvr additive="base">
                                        <p:cTn id="14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9">
                                            <p:txEl>
                                              <p:pRg st="3" end="3"/>
                                            </p:txEl>
                                          </p:spTgt>
                                        </p:tgtEl>
                                        <p:attrNameLst>
                                          <p:attrName>style.visibility</p:attrName>
                                        </p:attrNameLst>
                                      </p:cBhvr>
                                      <p:to>
                                        <p:strVal val="visible"/>
                                      </p:to>
                                    </p:set>
                                    <p:anim calcmode="lin" valueType="num">
                                      <p:cBhvr additive="base">
                                        <p:cTn id="15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9">
                                            <p:txEl>
                                              <p:pRg st="4" end="4"/>
                                            </p:txEl>
                                          </p:spTgt>
                                        </p:tgtEl>
                                        <p:attrNameLst>
                                          <p:attrName>style.visibility</p:attrName>
                                        </p:attrNameLst>
                                      </p:cBhvr>
                                      <p:to>
                                        <p:strVal val="visible"/>
                                      </p:to>
                                    </p:set>
                                    <p:anim calcmode="lin" valueType="num">
                                      <p:cBhvr additive="base">
                                        <p:cTn id="15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9">
                                            <p:txEl>
                                              <p:pRg st="5" end="5"/>
                                            </p:txEl>
                                          </p:spTgt>
                                        </p:tgtEl>
                                        <p:attrNameLst>
                                          <p:attrName>style.visibility</p:attrName>
                                        </p:attrNameLst>
                                      </p:cBhvr>
                                      <p:to>
                                        <p:strVal val="visible"/>
                                      </p:to>
                                    </p:set>
                                    <p:anim calcmode="lin" valueType="num">
                                      <p:cBhvr additive="base">
                                        <p:cTn id="15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9">
                                            <p:txEl>
                                              <p:pRg st="6" end="6"/>
                                            </p:txEl>
                                          </p:spTgt>
                                        </p:tgtEl>
                                        <p:attrNameLst>
                                          <p:attrName>style.visibility</p:attrName>
                                        </p:attrNameLst>
                                      </p:cBhvr>
                                      <p:to>
                                        <p:strVal val="visible"/>
                                      </p:to>
                                    </p:set>
                                    <p:anim calcmode="lin" valueType="num">
                                      <p:cBhvr additive="base">
                                        <p:cTn id="16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9">
                                            <p:txEl>
                                              <p:pRg st="7" end="7"/>
                                            </p:txEl>
                                          </p:spTgt>
                                        </p:tgtEl>
                                        <p:attrNameLst>
                                          <p:attrName>style.visibility</p:attrName>
                                        </p:attrNameLst>
                                      </p:cBhvr>
                                      <p:to>
                                        <p:strVal val="visible"/>
                                      </p:to>
                                    </p:set>
                                    <p:anim calcmode="lin" valueType="num">
                                      <p:cBhvr additive="base">
                                        <p:cTn id="16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9">
                                            <p:txEl>
                                              <p:pRg st="7" end="7"/>
                                            </p:txEl>
                                          </p:spTgt>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9">
                                            <p:txEl>
                                              <p:pRg st="8" end="8"/>
                                            </p:txEl>
                                          </p:spTgt>
                                        </p:tgtEl>
                                        <p:attrNameLst>
                                          <p:attrName>style.visibility</p:attrName>
                                        </p:attrNameLst>
                                      </p:cBhvr>
                                      <p:to>
                                        <p:strVal val="visible"/>
                                      </p:to>
                                    </p:set>
                                    <p:anim calcmode="lin" valueType="num">
                                      <p:cBhvr additive="base">
                                        <p:cTn id="17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9">
                                            <p:txEl>
                                              <p:pRg st="8" end="8"/>
                                            </p:txEl>
                                          </p:spTgt>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9">
                                            <p:txEl>
                                              <p:pRg st="9" end="9"/>
                                            </p:txEl>
                                          </p:spTgt>
                                        </p:tgtEl>
                                        <p:attrNameLst>
                                          <p:attrName>style.visibility</p:attrName>
                                        </p:attrNameLst>
                                      </p:cBhvr>
                                      <p:to>
                                        <p:strVal val="visible"/>
                                      </p:to>
                                    </p:set>
                                    <p:anim calcmode="lin" valueType="num">
                                      <p:cBhvr additive="base">
                                        <p:cTn id="17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9">
                                            <p:txEl>
                                              <p:pRg st="9" end="9"/>
                                            </p:txEl>
                                          </p:spTgt>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9">
                                            <p:txEl>
                                              <p:pRg st="10" end="10"/>
                                            </p:txEl>
                                          </p:spTgt>
                                        </p:tgtEl>
                                        <p:attrNameLst>
                                          <p:attrName>style.visibility</p:attrName>
                                        </p:attrNameLst>
                                      </p:cBhvr>
                                      <p:to>
                                        <p:strVal val="visible"/>
                                      </p:to>
                                    </p:set>
                                    <p:anim calcmode="lin" valueType="num">
                                      <p:cBhvr additive="base">
                                        <p:cTn id="17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180"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9">
                                            <p:txEl>
                                              <p:pRg st="11" end="11"/>
                                            </p:txEl>
                                          </p:spTgt>
                                        </p:tgtEl>
                                        <p:attrNameLst>
                                          <p:attrName>style.visibility</p:attrName>
                                        </p:attrNameLst>
                                      </p:cBhvr>
                                      <p:to>
                                        <p:strVal val="visible"/>
                                      </p:to>
                                    </p:set>
                                    <p:anim calcmode="lin" valueType="num">
                                      <p:cBhvr additive="base">
                                        <p:cTn id="18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9">
                                            <p:txEl>
                                              <p:pRg st="12" end="12"/>
                                            </p:txEl>
                                          </p:spTgt>
                                        </p:tgtEl>
                                        <p:attrNameLst>
                                          <p:attrName>style.visibility</p:attrName>
                                        </p:attrNameLst>
                                      </p:cBhvr>
                                      <p:to>
                                        <p:strVal val="visible"/>
                                      </p:to>
                                    </p:set>
                                    <p:anim calcmode="lin" valueType="num">
                                      <p:cBhvr additive="base">
                                        <p:cTn id="187"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188"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9">
                                            <p:txEl>
                                              <p:pRg st="13" end="13"/>
                                            </p:txEl>
                                          </p:spTgt>
                                        </p:tgtEl>
                                        <p:attrNameLst>
                                          <p:attrName>style.visibility</p:attrName>
                                        </p:attrNameLst>
                                      </p:cBhvr>
                                      <p:to>
                                        <p:strVal val="visible"/>
                                      </p:to>
                                    </p:set>
                                    <p:anim calcmode="lin" valueType="num">
                                      <p:cBhvr additive="base">
                                        <p:cTn id="191"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192" dur="500" fill="hold"/>
                                        <p:tgtEl>
                                          <p:spTgt spid="9">
                                            <p:txEl>
                                              <p:pRg st="13" end="13"/>
                                            </p:txEl>
                                          </p:spTgt>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9">
                                            <p:txEl>
                                              <p:pRg st="14" end="14"/>
                                            </p:txEl>
                                          </p:spTgt>
                                        </p:tgtEl>
                                        <p:attrNameLst>
                                          <p:attrName>style.visibility</p:attrName>
                                        </p:attrNameLst>
                                      </p:cBhvr>
                                      <p:to>
                                        <p:strVal val="visible"/>
                                      </p:to>
                                    </p:set>
                                    <p:anim calcmode="lin" valueType="num">
                                      <p:cBhvr additive="base">
                                        <p:cTn id="195"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196" dur="500" fill="hold"/>
                                        <p:tgtEl>
                                          <p:spTgt spid="9">
                                            <p:txEl>
                                              <p:pRg st="14" end="14"/>
                                            </p:txEl>
                                          </p:spTgt>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9">
                                            <p:txEl>
                                              <p:pRg st="15" end="15"/>
                                            </p:txEl>
                                          </p:spTgt>
                                        </p:tgtEl>
                                        <p:attrNameLst>
                                          <p:attrName>style.visibility</p:attrName>
                                        </p:attrNameLst>
                                      </p:cBhvr>
                                      <p:to>
                                        <p:strVal val="visible"/>
                                      </p:to>
                                    </p:set>
                                    <p:anim calcmode="lin" valueType="num">
                                      <p:cBhvr additive="base">
                                        <p:cTn id="199"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200"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5">
                                            <p:txEl>
                                              <p:pRg st="0" end="0"/>
                                            </p:txEl>
                                          </p:spTgt>
                                        </p:tgtEl>
                                        <p:attrNameLst>
                                          <p:attrName>style.visibility</p:attrName>
                                        </p:attrNameLst>
                                      </p:cBhvr>
                                      <p:to>
                                        <p:strVal val="visible"/>
                                      </p:to>
                                    </p:set>
                                    <p:anim calcmode="lin" valueType="num">
                                      <p:cBhvr additive="base">
                                        <p:cTn id="20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5">
                                            <p:txEl>
                                              <p:pRg st="1" end="1"/>
                                            </p:txEl>
                                          </p:spTgt>
                                        </p:tgtEl>
                                        <p:attrNameLst>
                                          <p:attrName>style.visibility</p:attrName>
                                        </p:attrNameLst>
                                      </p:cBhvr>
                                      <p:to>
                                        <p:strVal val="visible"/>
                                      </p:to>
                                    </p:set>
                                    <p:anim calcmode="lin" valueType="num">
                                      <p:cBhvr additive="base">
                                        <p:cTn id="2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9"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36282FF6-A009-4629-810C-E408F5A8BE0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B48AA1-6ABE-48AB-86CD-38718C6F8176}" type="slidenum">
              <a:rPr lang="en-US" altLang="en-US" sz="1400"/>
              <a:pPr>
                <a:spcBef>
                  <a:spcPct val="0"/>
                </a:spcBef>
                <a:buClrTx/>
                <a:buSzTx/>
                <a:buFontTx/>
                <a:buNone/>
              </a:pPr>
              <a:t>31</a:t>
            </a:fld>
            <a:endParaRPr lang="en-US" altLang="en-US" sz="1400"/>
          </a:p>
        </p:txBody>
      </p:sp>
      <p:sp>
        <p:nvSpPr>
          <p:cNvPr id="26627" name="Rectangle 2">
            <a:extLst>
              <a:ext uri="{FF2B5EF4-FFF2-40B4-BE49-F238E27FC236}">
                <a16:creationId xmlns:a16="http://schemas.microsoft.com/office/drawing/2014/main" id="{F376BC1B-CD2B-4482-A276-BE1257AC2D56}"/>
              </a:ext>
            </a:extLst>
          </p:cNvPr>
          <p:cNvSpPr>
            <a:spLocks noGrp="1" noChangeArrowheads="1"/>
          </p:cNvSpPr>
          <p:nvPr>
            <p:ph type="title"/>
          </p:nvPr>
        </p:nvSpPr>
        <p:spPr>
          <a:xfrm>
            <a:off x="685800" y="228600"/>
            <a:ext cx="7772400" cy="857250"/>
          </a:xfrm>
        </p:spPr>
        <p:txBody>
          <a:bodyPr/>
          <a:lstStyle/>
          <a:p>
            <a:r>
              <a:rPr lang="en-US" altLang="en-US"/>
              <a:t>What is Sudoku?</a:t>
            </a:r>
          </a:p>
        </p:txBody>
      </p:sp>
      <p:sp>
        <p:nvSpPr>
          <p:cNvPr id="26628" name="Rectangle 3">
            <a:extLst>
              <a:ext uri="{FF2B5EF4-FFF2-40B4-BE49-F238E27FC236}">
                <a16:creationId xmlns:a16="http://schemas.microsoft.com/office/drawing/2014/main" id="{02527F33-34C0-40B0-8A2F-D94F5ECD86C9}"/>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Rectangle 4">
            <a:extLst>
              <a:ext uri="{FF2B5EF4-FFF2-40B4-BE49-F238E27FC236}">
                <a16:creationId xmlns:a16="http://schemas.microsoft.com/office/drawing/2014/main" id="{4DD5B201-6425-46BF-8C28-CC1F6F341659}"/>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5">
            <a:extLst>
              <a:ext uri="{FF2B5EF4-FFF2-40B4-BE49-F238E27FC236}">
                <a16:creationId xmlns:a16="http://schemas.microsoft.com/office/drawing/2014/main" id="{44FF9139-017A-4F4D-B0F2-D59C9D51F4EF}"/>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6631" name="Object 6">
            <a:extLst>
              <a:ext uri="{FF2B5EF4-FFF2-40B4-BE49-F238E27FC236}">
                <a16:creationId xmlns:a16="http://schemas.microsoft.com/office/drawing/2014/main" id="{573D5A31-1A28-4DA9-AA6F-F45E10826E27}"/>
              </a:ext>
            </a:extLst>
          </p:cNvPr>
          <p:cNvGraphicFramePr>
            <a:graphicFrameLocks noChangeAspect="1"/>
          </p:cNvGraphicFramePr>
          <p:nvPr/>
        </p:nvGraphicFramePr>
        <p:xfrm>
          <a:off x="193675" y="1624013"/>
          <a:ext cx="3252788" cy="3303587"/>
        </p:xfrm>
        <a:graphic>
          <a:graphicData uri="http://schemas.openxmlformats.org/presentationml/2006/ole">
            <mc:AlternateContent xmlns:mc="http://schemas.openxmlformats.org/markup-compatibility/2006">
              <mc:Choice xmlns:v="urn:schemas-microsoft-com:vml" Requires="v">
                <p:oleObj spid="_x0000_s2051" name="Picture" r:id="rId3" imgW="2452001" imgH="2484958" progId="Word.Picture.8">
                  <p:embed/>
                </p:oleObj>
              </mc:Choice>
              <mc:Fallback>
                <p:oleObj name="Picture" r:id="rId3" imgW="2452001" imgH="2484958"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1624013"/>
                        <a:ext cx="3252788" cy="330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Rectangle 7">
            <a:extLst>
              <a:ext uri="{FF2B5EF4-FFF2-40B4-BE49-F238E27FC236}">
                <a16:creationId xmlns:a16="http://schemas.microsoft.com/office/drawing/2014/main" id="{3692D618-106F-4D42-960E-2C18CFA24F28}"/>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3" name="Rectangle 3">
            <a:hlinkClick r:id="rId5"/>
            <a:extLst>
              <a:ext uri="{FF2B5EF4-FFF2-40B4-BE49-F238E27FC236}">
                <a16:creationId xmlns:a16="http://schemas.microsoft.com/office/drawing/2014/main" id="{1B905B1B-94E3-475B-B471-92D955743AB5}"/>
              </a:ext>
            </a:extLst>
          </p:cNvPr>
          <p:cNvSpPr txBox="1">
            <a:spLocks noChangeArrowheads="1"/>
          </p:cNvSpPr>
          <p:nvPr/>
        </p:nvSpPr>
        <p:spPr bwMode="auto">
          <a:xfrm>
            <a:off x="3803650" y="1751013"/>
            <a:ext cx="5146675"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800"/>
              <a:t>https://liveexample.pearsoncmg.com/dsanimation/Sudoku.html</a:t>
            </a:r>
          </a:p>
        </p:txBody>
      </p:sp>
      <p:sp>
        <p:nvSpPr>
          <p:cNvPr id="26634" name="AutoShape 19">
            <a:hlinkClick r:id="rId6" highlightClick="1"/>
            <a:extLst>
              <a:ext uri="{FF2B5EF4-FFF2-40B4-BE49-F238E27FC236}">
                <a16:creationId xmlns:a16="http://schemas.microsoft.com/office/drawing/2014/main" id="{2DAA8445-84E3-49D0-BF7E-5D2EC68803A8}"/>
              </a:ext>
            </a:extLst>
          </p:cNvPr>
          <p:cNvSpPr>
            <a:spLocks noChangeArrowheads="1"/>
          </p:cNvSpPr>
          <p:nvPr/>
        </p:nvSpPr>
        <p:spPr bwMode="auto">
          <a:xfrm>
            <a:off x="4027488" y="2698750"/>
            <a:ext cx="517525"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3D631F45-B065-4A36-AEBF-7823A07CD9B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101089-0165-4084-9C1B-AA6BEB85096B}" type="slidenum">
              <a:rPr lang="en-US" altLang="en-US" sz="1400"/>
              <a:pPr>
                <a:spcBef>
                  <a:spcPct val="0"/>
                </a:spcBef>
                <a:buClrTx/>
                <a:buSzTx/>
                <a:buFontTx/>
                <a:buNone/>
              </a:pPr>
              <a:t>32</a:t>
            </a:fld>
            <a:endParaRPr lang="en-US" altLang="en-US" sz="1400"/>
          </a:p>
        </p:txBody>
      </p:sp>
      <p:sp>
        <p:nvSpPr>
          <p:cNvPr id="27651" name="Rectangle 2">
            <a:extLst>
              <a:ext uri="{FF2B5EF4-FFF2-40B4-BE49-F238E27FC236}">
                <a16:creationId xmlns:a16="http://schemas.microsoft.com/office/drawing/2014/main" id="{98EA8BC6-1C3B-478A-8C81-A6A4605C2369}"/>
              </a:ext>
            </a:extLst>
          </p:cNvPr>
          <p:cNvSpPr>
            <a:spLocks noGrp="1" noChangeArrowheads="1"/>
          </p:cNvSpPr>
          <p:nvPr>
            <p:ph type="title"/>
          </p:nvPr>
        </p:nvSpPr>
        <p:spPr/>
        <p:txBody>
          <a:bodyPr/>
          <a:lstStyle/>
          <a:p>
            <a:r>
              <a:rPr lang="en-US" altLang="en-US" sz="3600">
                <a:solidFill>
                  <a:schemeClr val="tx1"/>
                </a:solidFill>
              </a:rPr>
              <a:t>Every row contains the numbers 1 to 9</a:t>
            </a:r>
          </a:p>
        </p:txBody>
      </p:sp>
      <p:sp>
        <p:nvSpPr>
          <p:cNvPr id="27652" name="Rectangle 3">
            <a:extLst>
              <a:ext uri="{FF2B5EF4-FFF2-40B4-BE49-F238E27FC236}">
                <a16:creationId xmlns:a16="http://schemas.microsoft.com/office/drawing/2014/main" id="{BF711961-35AE-4C85-A00B-4B3E1D1C65BD}"/>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4">
            <a:extLst>
              <a:ext uri="{FF2B5EF4-FFF2-40B4-BE49-F238E27FC236}">
                <a16:creationId xmlns:a16="http://schemas.microsoft.com/office/drawing/2014/main" id="{8C8728C0-A2B8-429B-86EC-268F1E59F9A2}"/>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a:extLst>
              <a:ext uri="{FF2B5EF4-FFF2-40B4-BE49-F238E27FC236}">
                <a16:creationId xmlns:a16="http://schemas.microsoft.com/office/drawing/2014/main" id="{8A74D413-40DF-4183-BDDB-D61634F4545E}"/>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5" name="Object 6">
            <a:extLst>
              <a:ext uri="{FF2B5EF4-FFF2-40B4-BE49-F238E27FC236}">
                <a16:creationId xmlns:a16="http://schemas.microsoft.com/office/drawing/2014/main" id="{008351CA-AE64-4A3E-AA20-41A4A3A5B090}"/>
              </a:ext>
            </a:extLst>
          </p:cNvPr>
          <p:cNvGraphicFramePr>
            <a:graphicFrameLocks noChangeAspect="1"/>
          </p:cNvGraphicFramePr>
          <p:nvPr/>
        </p:nvGraphicFramePr>
        <p:xfrm>
          <a:off x="193675" y="1624013"/>
          <a:ext cx="3252788" cy="3303587"/>
        </p:xfrm>
        <a:graphic>
          <a:graphicData uri="http://schemas.openxmlformats.org/presentationml/2006/ole">
            <mc:AlternateContent xmlns:mc="http://schemas.openxmlformats.org/markup-compatibility/2006">
              <mc:Choice xmlns:v="urn:schemas-microsoft-com:vml" Requires="v">
                <p:oleObj spid="_x0000_s3076" name="Picture" r:id="rId3" imgW="2452001" imgH="2484958" progId="Word.Picture.8">
                  <p:embed/>
                </p:oleObj>
              </mc:Choice>
              <mc:Fallback>
                <p:oleObj name="Picture" r:id="rId3" imgW="2452001" imgH="2484958"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1624013"/>
                        <a:ext cx="3252788" cy="330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7">
            <a:extLst>
              <a:ext uri="{FF2B5EF4-FFF2-40B4-BE49-F238E27FC236}">
                <a16:creationId xmlns:a16="http://schemas.microsoft.com/office/drawing/2014/main" id="{EF3E400D-1656-472C-BF78-43FAA38E4476}"/>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7" name="Object 8">
            <a:extLst>
              <a:ext uri="{FF2B5EF4-FFF2-40B4-BE49-F238E27FC236}">
                <a16:creationId xmlns:a16="http://schemas.microsoft.com/office/drawing/2014/main" id="{719D88E4-D269-449C-8B4C-5F66C15C4D34}"/>
              </a:ext>
            </a:extLst>
          </p:cNvPr>
          <p:cNvGraphicFramePr>
            <a:graphicFrameLocks noGrp="1" noChangeAspect="1"/>
          </p:cNvGraphicFramePr>
          <p:nvPr>
            <p:ph idx="1"/>
          </p:nvPr>
        </p:nvGraphicFramePr>
        <p:xfrm>
          <a:off x="4725988" y="1585913"/>
          <a:ext cx="3336925" cy="3378200"/>
        </p:xfrm>
        <a:graphic>
          <a:graphicData uri="http://schemas.openxmlformats.org/presentationml/2006/ole">
            <mc:AlternateContent xmlns:mc="http://schemas.openxmlformats.org/markup-compatibility/2006">
              <mc:Choice xmlns:v="urn:schemas-microsoft-com:vml" Requires="v">
                <p:oleObj spid="_x0000_s3077" name="Picture" r:id="rId5" imgW="2452001" imgH="2484958" progId="Word.Picture.8">
                  <p:embed/>
                </p:oleObj>
              </mc:Choice>
              <mc:Fallback>
                <p:oleObj name="Picture" r:id="rId5" imgW="2452001" imgH="2484958" progId="Word.Picture.8">
                  <p:embed/>
                  <p:pic>
                    <p:nvPicPr>
                      <p:cNvPr id="0" name="Object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5988" y="1585913"/>
                        <a:ext cx="3336925" cy="337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7561" name="Group 9">
            <a:extLst>
              <a:ext uri="{FF2B5EF4-FFF2-40B4-BE49-F238E27FC236}">
                <a16:creationId xmlns:a16="http://schemas.microsoft.com/office/drawing/2014/main" id="{26E3C627-521A-45F2-B6F1-26155B59074E}"/>
              </a:ext>
            </a:extLst>
          </p:cNvPr>
          <p:cNvGrpSpPr>
            <a:grpSpLocks/>
          </p:cNvGrpSpPr>
          <p:nvPr/>
        </p:nvGrpSpPr>
        <p:grpSpPr bwMode="auto">
          <a:xfrm>
            <a:off x="4341813" y="1930400"/>
            <a:ext cx="3916362" cy="2689225"/>
            <a:chOff x="2735" y="1216"/>
            <a:chExt cx="2467" cy="1694"/>
          </a:xfrm>
        </p:grpSpPr>
        <p:sp>
          <p:nvSpPr>
            <p:cNvPr id="27659" name="Line 10">
              <a:extLst>
                <a:ext uri="{FF2B5EF4-FFF2-40B4-BE49-F238E27FC236}">
                  <a16:creationId xmlns:a16="http://schemas.microsoft.com/office/drawing/2014/main" id="{4729AA18-9B79-432E-A175-190D50D5F4D2}"/>
                </a:ext>
              </a:extLst>
            </p:cNvPr>
            <p:cNvSpPr>
              <a:spLocks noChangeShapeType="1"/>
            </p:cNvSpPr>
            <p:nvPr/>
          </p:nvSpPr>
          <p:spPr bwMode="auto">
            <a:xfrm>
              <a:off x="2759" y="1216"/>
              <a:ext cx="2443" cy="0"/>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Line 11">
              <a:extLst>
                <a:ext uri="{FF2B5EF4-FFF2-40B4-BE49-F238E27FC236}">
                  <a16:creationId xmlns:a16="http://schemas.microsoft.com/office/drawing/2014/main" id="{2C175EDA-D0EA-44A1-862B-CE63509C2B2F}"/>
                </a:ext>
              </a:extLst>
            </p:cNvPr>
            <p:cNvSpPr>
              <a:spLocks noChangeShapeType="1"/>
            </p:cNvSpPr>
            <p:nvPr/>
          </p:nvSpPr>
          <p:spPr bwMode="auto">
            <a:xfrm>
              <a:off x="2759" y="1410"/>
              <a:ext cx="2443" cy="0"/>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1" name="Line 12">
              <a:extLst>
                <a:ext uri="{FF2B5EF4-FFF2-40B4-BE49-F238E27FC236}">
                  <a16:creationId xmlns:a16="http://schemas.microsoft.com/office/drawing/2014/main" id="{2CCC5841-2286-4CBA-8E4B-1EEB513BC077}"/>
                </a:ext>
              </a:extLst>
            </p:cNvPr>
            <p:cNvSpPr>
              <a:spLocks noChangeShapeType="1"/>
            </p:cNvSpPr>
            <p:nvPr/>
          </p:nvSpPr>
          <p:spPr bwMode="auto">
            <a:xfrm>
              <a:off x="2735" y="1628"/>
              <a:ext cx="2443" cy="0"/>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2" name="Line 13">
              <a:extLst>
                <a:ext uri="{FF2B5EF4-FFF2-40B4-BE49-F238E27FC236}">
                  <a16:creationId xmlns:a16="http://schemas.microsoft.com/office/drawing/2014/main" id="{2517C5C4-CB7D-4BC4-B561-9A313C8AE140}"/>
                </a:ext>
              </a:extLst>
            </p:cNvPr>
            <p:cNvSpPr>
              <a:spLocks noChangeShapeType="1"/>
            </p:cNvSpPr>
            <p:nvPr/>
          </p:nvSpPr>
          <p:spPr bwMode="auto">
            <a:xfrm>
              <a:off x="2735" y="1822"/>
              <a:ext cx="2443" cy="0"/>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3" name="Line 14">
              <a:extLst>
                <a:ext uri="{FF2B5EF4-FFF2-40B4-BE49-F238E27FC236}">
                  <a16:creationId xmlns:a16="http://schemas.microsoft.com/office/drawing/2014/main" id="{D7A09D0A-77B2-4A85-912D-1032F86A468D}"/>
                </a:ext>
              </a:extLst>
            </p:cNvPr>
            <p:cNvSpPr>
              <a:spLocks noChangeShapeType="1"/>
            </p:cNvSpPr>
            <p:nvPr/>
          </p:nvSpPr>
          <p:spPr bwMode="auto">
            <a:xfrm>
              <a:off x="2759" y="2063"/>
              <a:ext cx="2443" cy="0"/>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4" name="Line 15">
              <a:extLst>
                <a:ext uri="{FF2B5EF4-FFF2-40B4-BE49-F238E27FC236}">
                  <a16:creationId xmlns:a16="http://schemas.microsoft.com/office/drawing/2014/main" id="{E1585122-B096-49B2-86EA-A9A520E8D936}"/>
                </a:ext>
              </a:extLst>
            </p:cNvPr>
            <p:cNvSpPr>
              <a:spLocks noChangeShapeType="1"/>
            </p:cNvSpPr>
            <p:nvPr/>
          </p:nvSpPr>
          <p:spPr bwMode="auto">
            <a:xfrm>
              <a:off x="2759" y="2257"/>
              <a:ext cx="2443" cy="0"/>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5" name="Line 16">
              <a:extLst>
                <a:ext uri="{FF2B5EF4-FFF2-40B4-BE49-F238E27FC236}">
                  <a16:creationId xmlns:a16="http://schemas.microsoft.com/office/drawing/2014/main" id="{B4027349-5685-41E9-834F-F0A6F2224B33}"/>
                </a:ext>
              </a:extLst>
            </p:cNvPr>
            <p:cNvSpPr>
              <a:spLocks noChangeShapeType="1"/>
            </p:cNvSpPr>
            <p:nvPr/>
          </p:nvSpPr>
          <p:spPr bwMode="auto">
            <a:xfrm>
              <a:off x="2735" y="2475"/>
              <a:ext cx="2443" cy="0"/>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6" name="Line 17">
              <a:extLst>
                <a:ext uri="{FF2B5EF4-FFF2-40B4-BE49-F238E27FC236}">
                  <a16:creationId xmlns:a16="http://schemas.microsoft.com/office/drawing/2014/main" id="{51F5AFE8-1B92-4135-8752-52558013966D}"/>
                </a:ext>
              </a:extLst>
            </p:cNvPr>
            <p:cNvSpPr>
              <a:spLocks noChangeShapeType="1"/>
            </p:cNvSpPr>
            <p:nvPr/>
          </p:nvSpPr>
          <p:spPr bwMode="auto">
            <a:xfrm>
              <a:off x="2735" y="2669"/>
              <a:ext cx="2443" cy="0"/>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7" name="Line 18">
              <a:extLst>
                <a:ext uri="{FF2B5EF4-FFF2-40B4-BE49-F238E27FC236}">
                  <a16:creationId xmlns:a16="http://schemas.microsoft.com/office/drawing/2014/main" id="{5289613D-40A2-41C8-8DF3-E3A0DA06A389}"/>
                </a:ext>
              </a:extLst>
            </p:cNvPr>
            <p:cNvSpPr>
              <a:spLocks noChangeShapeType="1"/>
            </p:cNvSpPr>
            <p:nvPr/>
          </p:nvSpPr>
          <p:spPr bwMode="auto">
            <a:xfrm>
              <a:off x="2735" y="2910"/>
              <a:ext cx="2443" cy="0"/>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07561"/>
                                        </p:tgtEl>
                                        <p:attrNameLst>
                                          <p:attrName>style.visibility</p:attrName>
                                        </p:attrNameLst>
                                      </p:cBhvr>
                                      <p:to>
                                        <p:strVal val="visible"/>
                                      </p:to>
                                    </p:set>
                                    <p:anim calcmode="lin" valueType="num">
                                      <p:cBhvr additive="base">
                                        <p:cTn id="7" dur="500" fill="hold"/>
                                        <p:tgtEl>
                                          <p:spTgt spid="407561"/>
                                        </p:tgtEl>
                                        <p:attrNameLst>
                                          <p:attrName>ppt_x</p:attrName>
                                        </p:attrNameLst>
                                      </p:cBhvr>
                                      <p:tavLst>
                                        <p:tav tm="0">
                                          <p:val>
                                            <p:strVal val="1+#ppt_w/2"/>
                                          </p:val>
                                        </p:tav>
                                        <p:tav tm="100000">
                                          <p:val>
                                            <p:strVal val="#ppt_x"/>
                                          </p:val>
                                        </p:tav>
                                      </p:tavLst>
                                    </p:anim>
                                    <p:anim calcmode="lin" valueType="num">
                                      <p:cBhvr additive="base">
                                        <p:cTn id="8" dur="500" fill="hold"/>
                                        <p:tgtEl>
                                          <p:spTgt spid="4075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90A2FF19-E31B-43C5-8382-A302E1FCC49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58C63A-5D1A-4DC9-ADD6-AA73AD6A96EF}" type="slidenum">
              <a:rPr lang="en-US" altLang="en-US" sz="1400"/>
              <a:pPr>
                <a:spcBef>
                  <a:spcPct val="0"/>
                </a:spcBef>
                <a:buClrTx/>
                <a:buSzTx/>
                <a:buFontTx/>
                <a:buNone/>
              </a:pPr>
              <a:t>33</a:t>
            </a:fld>
            <a:endParaRPr lang="en-US" altLang="en-US" sz="1400"/>
          </a:p>
        </p:txBody>
      </p:sp>
      <p:sp>
        <p:nvSpPr>
          <p:cNvPr id="28675" name="Rectangle 2">
            <a:extLst>
              <a:ext uri="{FF2B5EF4-FFF2-40B4-BE49-F238E27FC236}">
                <a16:creationId xmlns:a16="http://schemas.microsoft.com/office/drawing/2014/main" id="{AABFBAFD-6B77-48B4-8102-A57186D9288C}"/>
              </a:ext>
            </a:extLst>
          </p:cNvPr>
          <p:cNvSpPr>
            <a:spLocks noGrp="1" noChangeArrowheads="1"/>
          </p:cNvSpPr>
          <p:nvPr>
            <p:ph type="title"/>
          </p:nvPr>
        </p:nvSpPr>
        <p:spPr/>
        <p:txBody>
          <a:bodyPr/>
          <a:lstStyle/>
          <a:p>
            <a:r>
              <a:rPr lang="en-US" altLang="en-US" sz="3400">
                <a:solidFill>
                  <a:schemeClr val="tx1"/>
                </a:solidFill>
              </a:rPr>
              <a:t>Every column contains the numbers 1 to 9</a:t>
            </a:r>
          </a:p>
        </p:txBody>
      </p:sp>
      <p:sp>
        <p:nvSpPr>
          <p:cNvPr id="28676" name="Rectangle 3">
            <a:extLst>
              <a:ext uri="{FF2B5EF4-FFF2-40B4-BE49-F238E27FC236}">
                <a16:creationId xmlns:a16="http://schemas.microsoft.com/office/drawing/2014/main" id="{1CC3D5A8-21EB-46DA-8633-69E652A8CC99}"/>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a:extLst>
              <a:ext uri="{FF2B5EF4-FFF2-40B4-BE49-F238E27FC236}">
                <a16:creationId xmlns:a16="http://schemas.microsoft.com/office/drawing/2014/main" id="{62EFE1D2-72C3-4056-A246-9AFADE82FD74}"/>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5">
            <a:extLst>
              <a:ext uri="{FF2B5EF4-FFF2-40B4-BE49-F238E27FC236}">
                <a16:creationId xmlns:a16="http://schemas.microsoft.com/office/drawing/2014/main" id="{3C43940F-9F97-4DCB-91E5-5F4084BFFBA7}"/>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79" name="Object 6">
            <a:extLst>
              <a:ext uri="{FF2B5EF4-FFF2-40B4-BE49-F238E27FC236}">
                <a16:creationId xmlns:a16="http://schemas.microsoft.com/office/drawing/2014/main" id="{041AB623-B8DF-4957-89C0-F538E4DAA22C}"/>
              </a:ext>
            </a:extLst>
          </p:cNvPr>
          <p:cNvGraphicFramePr>
            <a:graphicFrameLocks noChangeAspect="1"/>
          </p:cNvGraphicFramePr>
          <p:nvPr/>
        </p:nvGraphicFramePr>
        <p:xfrm>
          <a:off x="193675" y="1624013"/>
          <a:ext cx="3252788" cy="3303587"/>
        </p:xfrm>
        <a:graphic>
          <a:graphicData uri="http://schemas.openxmlformats.org/presentationml/2006/ole">
            <mc:AlternateContent xmlns:mc="http://schemas.openxmlformats.org/markup-compatibility/2006">
              <mc:Choice xmlns:v="urn:schemas-microsoft-com:vml" Requires="v">
                <p:oleObj spid="_x0000_s4099" name="Picture" r:id="rId3" imgW="2452001" imgH="2484958" progId="Word.Picture.8">
                  <p:embed/>
                </p:oleObj>
              </mc:Choice>
              <mc:Fallback>
                <p:oleObj name="Picture" r:id="rId3" imgW="2452001" imgH="2484958"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1624013"/>
                        <a:ext cx="3252788" cy="330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0" name="Rectangle 7">
            <a:extLst>
              <a:ext uri="{FF2B5EF4-FFF2-40B4-BE49-F238E27FC236}">
                <a16:creationId xmlns:a16="http://schemas.microsoft.com/office/drawing/2014/main" id="{764AA465-1297-4F9F-AD39-009BBF24E9B4}"/>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1" name="AutoShape 8">
            <a:extLst>
              <a:ext uri="{FF2B5EF4-FFF2-40B4-BE49-F238E27FC236}">
                <a16:creationId xmlns:a16="http://schemas.microsoft.com/office/drawing/2014/main" id="{36E36440-5F15-43A5-BCA6-3475BE512750}"/>
              </a:ext>
            </a:extLst>
          </p:cNvPr>
          <p:cNvSpPr>
            <a:spLocks noChangeAspect="1" noChangeArrowheads="1" noTextEdit="1"/>
          </p:cNvSpPr>
          <p:nvPr/>
        </p:nvSpPr>
        <p:spPr bwMode="auto">
          <a:xfrm>
            <a:off x="4725988" y="1585913"/>
            <a:ext cx="333692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82" name="Rectangle 9">
            <a:extLst>
              <a:ext uri="{FF2B5EF4-FFF2-40B4-BE49-F238E27FC236}">
                <a16:creationId xmlns:a16="http://schemas.microsoft.com/office/drawing/2014/main" id="{C454208B-B169-4D49-93C5-DAD293100B1C}"/>
              </a:ext>
            </a:extLst>
          </p:cNvPr>
          <p:cNvSpPr>
            <a:spLocks noChangeArrowheads="1"/>
          </p:cNvSpPr>
          <p:nvPr/>
        </p:nvSpPr>
        <p:spPr bwMode="auto">
          <a:xfrm>
            <a:off x="4725988" y="15859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grpSp>
        <p:nvGrpSpPr>
          <p:cNvPr id="28683" name="Group 10">
            <a:extLst>
              <a:ext uri="{FF2B5EF4-FFF2-40B4-BE49-F238E27FC236}">
                <a16:creationId xmlns:a16="http://schemas.microsoft.com/office/drawing/2014/main" id="{2488AF8B-9E10-4E86-8B4D-CC45193A75D8}"/>
              </a:ext>
            </a:extLst>
          </p:cNvPr>
          <p:cNvGrpSpPr>
            <a:grpSpLocks/>
          </p:cNvGrpSpPr>
          <p:nvPr/>
        </p:nvGrpSpPr>
        <p:grpSpPr bwMode="auto">
          <a:xfrm>
            <a:off x="4897438" y="1757363"/>
            <a:ext cx="2990850" cy="3055937"/>
            <a:chOff x="3085" y="1107"/>
            <a:chExt cx="1884" cy="1925"/>
          </a:xfrm>
        </p:grpSpPr>
        <p:sp>
          <p:nvSpPr>
            <p:cNvPr id="28899" name="Rectangle 11">
              <a:extLst>
                <a:ext uri="{FF2B5EF4-FFF2-40B4-BE49-F238E27FC236}">
                  <a16:creationId xmlns:a16="http://schemas.microsoft.com/office/drawing/2014/main" id="{6899F487-72F6-4D8D-A7A5-1E3D4C9A260D}"/>
                </a:ext>
              </a:extLst>
            </p:cNvPr>
            <p:cNvSpPr>
              <a:spLocks noChangeArrowheads="1"/>
            </p:cNvSpPr>
            <p:nvPr/>
          </p:nvSpPr>
          <p:spPr bwMode="auto">
            <a:xfrm>
              <a:off x="3085" y="1107"/>
              <a:ext cx="1884" cy="1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900" name="Rectangle 12">
              <a:extLst>
                <a:ext uri="{FF2B5EF4-FFF2-40B4-BE49-F238E27FC236}">
                  <a16:creationId xmlns:a16="http://schemas.microsoft.com/office/drawing/2014/main" id="{352A9CA6-78C6-4E72-B32E-E6F4F6A42AE9}"/>
                </a:ext>
              </a:extLst>
            </p:cNvPr>
            <p:cNvSpPr>
              <a:spLocks noChangeArrowheads="1"/>
            </p:cNvSpPr>
            <p:nvPr/>
          </p:nvSpPr>
          <p:spPr bwMode="auto">
            <a:xfrm>
              <a:off x="3085" y="1107"/>
              <a:ext cx="1884" cy="1925"/>
            </a:xfrm>
            <a:prstGeom prst="rect">
              <a:avLst/>
            </a:prstGeom>
            <a:noFill/>
            <a:ln w="3016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28684" name="Rectangle 13">
            <a:extLst>
              <a:ext uri="{FF2B5EF4-FFF2-40B4-BE49-F238E27FC236}">
                <a16:creationId xmlns:a16="http://schemas.microsoft.com/office/drawing/2014/main" id="{54BBC3CE-D9DA-4E87-B412-4A5334172699}"/>
              </a:ext>
            </a:extLst>
          </p:cNvPr>
          <p:cNvSpPr>
            <a:spLocks noChangeArrowheads="1"/>
          </p:cNvSpPr>
          <p:nvPr/>
        </p:nvSpPr>
        <p:spPr bwMode="auto">
          <a:xfrm>
            <a:off x="5645150" y="18049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5" name="Rectangle 14">
            <a:extLst>
              <a:ext uri="{FF2B5EF4-FFF2-40B4-BE49-F238E27FC236}">
                <a16:creationId xmlns:a16="http://schemas.microsoft.com/office/drawing/2014/main" id="{4130B692-DAA8-4DF1-AB43-F60B491394D9}"/>
              </a:ext>
            </a:extLst>
          </p:cNvPr>
          <p:cNvSpPr>
            <a:spLocks noChangeArrowheads="1"/>
          </p:cNvSpPr>
          <p:nvPr/>
        </p:nvSpPr>
        <p:spPr bwMode="auto">
          <a:xfrm>
            <a:off x="6007100" y="1804988"/>
            <a:ext cx="104775"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6" name="Rectangle 15">
            <a:extLst>
              <a:ext uri="{FF2B5EF4-FFF2-40B4-BE49-F238E27FC236}">
                <a16:creationId xmlns:a16="http://schemas.microsoft.com/office/drawing/2014/main" id="{25516948-68C1-4F92-90B1-6FAC66B9137B}"/>
              </a:ext>
            </a:extLst>
          </p:cNvPr>
          <p:cNvSpPr>
            <a:spLocks noChangeArrowheads="1"/>
          </p:cNvSpPr>
          <p:nvPr/>
        </p:nvSpPr>
        <p:spPr bwMode="auto">
          <a:xfrm>
            <a:off x="6681788" y="1804988"/>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7" name="Rectangle 16">
            <a:extLst>
              <a:ext uri="{FF2B5EF4-FFF2-40B4-BE49-F238E27FC236}">
                <a16:creationId xmlns:a16="http://schemas.microsoft.com/office/drawing/2014/main" id="{0DD34EF5-9144-4934-84D1-C094FFA66872}"/>
              </a:ext>
            </a:extLst>
          </p:cNvPr>
          <p:cNvSpPr>
            <a:spLocks noChangeArrowheads="1"/>
          </p:cNvSpPr>
          <p:nvPr/>
        </p:nvSpPr>
        <p:spPr bwMode="auto">
          <a:xfrm>
            <a:off x="6992938" y="1804988"/>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8" name="Rectangle 17">
            <a:extLst>
              <a:ext uri="{FF2B5EF4-FFF2-40B4-BE49-F238E27FC236}">
                <a16:creationId xmlns:a16="http://schemas.microsoft.com/office/drawing/2014/main" id="{53DF2A0F-AA19-41E4-AFCD-5409E1717BA2}"/>
              </a:ext>
            </a:extLst>
          </p:cNvPr>
          <p:cNvSpPr>
            <a:spLocks noChangeArrowheads="1"/>
          </p:cNvSpPr>
          <p:nvPr/>
        </p:nvSpPr>
        <p:spPr bwMode="auto">
          <a:xfrm>
            <a:off x="7356475" y="18049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9" name="Rectangle 18">
            <a:extLst>
              <a:ext uri="{FF2B5EF4-FFF2-40B4-BE49-F238E27FC236}">
                <a16:creationId xmlns:a16="http://schemas.microsoft.com/office/drawing/2014/main" id="{7E68FB37-9E0B-4F6D-A4DB-8624636E10CF}"/>
              </a:ext>
            </a:extLst>
          </p:cNvPr>
          <p:cNvSpPr>
            <a:spLocks noChangeArrowheads="1"/>
          </p:cNvSpPr>
          <p:nvPr/>
        </p:nvSpPr>
        <p:spPr bwMode="auto">
          <a:xfrm>
            <a:off x="7667625" y="18049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90" name="Rectangle 19">
            <a:extLst>
              <a:ext uri="{FF2B5EF4-FFF2-40B4-BE49-F238E27FC236}">
                <a16:creationId xmlns:a16="http://schemas.microsoft.com/office/drawing/2014/main" id="{F5EB6D55-BC33-4054-8A87-D02C78D41157}"/>
              </a:ext>
            </a:extLst>
          </p:cNvPr>
          <p:cNvSpPr>
            <a:spLocks noChangeArrowheads="1"/>
          </p:cNvSpPr>
          <p:nvPr/>
        </p:nvSpPr>
        <p:spPr bwMode="auto">
          <a:xfrm>
            <a:off x="4919663" y="1806575"/>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5    3    </a:t>
            </a:r>
            <a:endParaRPr lang="en-US" altLang="en-US" sz="2400"/>
          </a:p>
        </p:txBody>
      </p:sp>
      <p:sp>
        <p:nvSpPr>
          <p:cNvPr id="28691" name="Rectangle 20">
            <a:extLst>
              <a:ext uri="{FF2B5EF4-FFF2-40B4-BE49-F238E27FC236}">
                <a16:creationId xmlns:a16="http://schemas.microsoft.com/office/drawing/2014/main" id="{A06248B9-EC70-44BB-A65A-90F13EA16150}"/>
              </a:ext>
            </a:extLst>
          </p:cNvPr>
          <p:cNvSpPr>
            <a:spLocks noChangeArrowheads="1"/>
          </p:cNvSpPr>
          <p:nvPr/>
        </p:nvSpPr>
        <p:spPr bwMode="auto">
          <a:xfrm>
            <a:off x="5645150" y="18065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8692" name="Rectangle 21">
            <a:extLst>
              <a:ext uri="{FF2B5EF4-FFF2-40B4-BE49-F238E27FC236}">
                <a16:creationId xmlns:a16="http://schemas.microsoft.com/office/drawing/2014/main" id="{BF06C894-81BD-443D-A751-A4D141953D69}"/>
              </a:ext>
            </a:extLst>
          </p:cNvPr>
          <p:cNvSpPr>
            <a:spLocks noChangeArrowheads="1"/>
          </p:cNvSpPr>
          <p:nvPr/>
        </p:nvSpPr>
        <p:spPr bwMode="auto">
          <a:xfrm>
            <a:off x="5748338" y="1806575"/>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693" name="Rectangle 22">
            <a:extLst>
              <a:ext uri="{FF2B5EF4-FFF2-40B4-BE49-F238E27FC236}">
                <a16:creationId xmlns:a16="http://schemas.microsoft.com/office/drawing/2014/main" id="{BB683975-AC29-43B0-A1DE-7B842523C7F9}"/>
              </a:ext>
            </a:extLst>
          </p:cNvPr>
          <p:cNvSpPr>
            <a:spLocks noChangeArrowheads="1"/>
          </p:cNvSpPr>
          <p:nvPr/>
        </p:nvSpPr>
        <p:spPr bwMode="auto">
          <a:xfrm>
            <a:off x="6007100" y="18065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6</a:t>
            </a:r>
            <a:endParaRPr lang="en-US" altLang="en-US" sz="2400"/>
          </a:p>
        </p:txBody>
      </p:sp>
      <p:sp>
        <p:nvSpPr>
          <p:cNvPr id="28694" name="Rectangle 23">
            <a:extLst>
              <a:ext uri="{FF2B5EF4-FFF2-40B4-BE49-F238E27FC236}">
                <a16:creationId xmlns:a16="http://schemas.microsoft.com/office/drawing/2014/main" id="{8B5A8414-C143-430A-B663-E3F040543B3E}"/>
              </a:ext>
            </a:extLst>
          </p:cNvPr>
          <p:cNvSpPr>
            <a:spLocks noChangeArrowheads="1"/>
          </p:cNvSpPr>
          <p:nvPr/>
        </p:nvSpPr>
        <p:spPr bwMode="auto">
          <a:xfrm>
            <a:off x="6111875" y="1806575"/>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7     </a:t>
            </a:r>
            <a:endParaRPr lang="en-US" altLang="en-US" sz="2400"/>
          </a:p>
        </p:txBody>
      </p:sp>
      <p:sp>
        <p:nvSpPr>
          <p:cNvPr id="28695" name="Rectangle 24">
            <a:extLst>
              <a:ext uri="{FF2B5EF4-FFF2-40B4-BE49-F238E27FC236}">
                <a16:creationId xmlns:a16="http://schemas.microsoft.com/office/drawing/2014/main" id="{F7991EBB-9994-4852-879D-06C354DC3998}"/>
              </a:ext>
            </a:extLst>
          </p:cNvPr>
          <p:cNvSpPr>
            <a:spLocks noChangeArrowheads="1"/>
          </p:cNvSpPr>
          <p:nvPr/>
        </p:nvSpPr>
        <p:spPr bwMode="auto">
          <a:xfrm>
            <a:off x="6681788" y="18065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8</a:t>
            </a:r>
            <a:endParaRPr lang="en-US" altLang="en-US" sz="2400"/>
          </a:p>
        </p:txBody>
      </p:sp>
      <p:sp>
        <p:nvSpPr>
          <p:cNvPr id="28696" name="Rectangle 25">
            <a:extLst>
              <a:ext uri="{FF2B5EF4-FFF2-40B4-BE49-F238E27FC236}">
                <a16:creationId xmlns:a16="http://schemas.microsoft.com/office/drawing/2014/main" id="{B42CDB33-8FF9-42CB-AB11-398EB5D21B12}"/>
              </a:ext>
            </a:extLst>
          </p:cNvPr>
          <p:cNvSpPr>
            <a:spLocks noChangeArrowheads="1"/>
          </p:cNvSpPr>
          <p:nvPr/>
        </p:nvSpPr>
        <p:spPr bwMode="auto">
          <a:xfrm>
            <a:off x="6784975" y="1806575"/>
            <a:ext cx="152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697" name="Rectangle 26">
            <a:extLst>
              <a:ext uri="{FF2B5EF4-FFF2-40B4-BE49-F238E27FC236}">
                <a16:creationId xmlns:a16="http://schemas.microsoft.com/office/drawing/2014/main" id="{E0F076A1-B63A-44AE-961C-93E65C89CB60}"/>
              </a:ext>
            </a:extLst>
          </p:cNvPr>
          <p:cNvSpPr>
            <a:spLocks noChangeArrowheads="1"/>
          </p:cNvSpPr>
          <p:nvPr/>
        </p:nvSpPr>
        <p:spPr bwMode="auto">
          <a:xfrm>
            <a:off x="6940550" y="18065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698" name="Rectangle 27">
            <a:extLst>
              <a:ext uri="{FF2B5EF4-FFF2-40B4-BE49-F238E27FC236}">
                <a16:creationId xmlns:a16="http://schemas.microsoft.com/office/drawing/2014/main" id="{7FC899CF-B95E-4DE0-9735-F1E962D489ED}"/>
              </a:ext>
            </a:extLst>
          </p:cNvPr>
          <p:cNvSpPr>
            <a:spLocks noChangeArrowheads="1"/>
          </p:cNvSpPr>
          <p:nvPr/>
        </p:nvSpPr>
        <p:spPr bwMode="auto">
          <a:xfrm>
            <a:off x="6992938" y="18065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9</a:t>
            </a:r>
            <a:endParaRPr lang="en-US" altLang="en-US" sz="2400"/>
          </a:p>
        </p:txBody>
      </p:sp>
      <p:sp>
        <p:nvSpPr>
          <p:cNvPr id="28699" name="Rectangle 28">
            <a:extLst>
              <a:ext uri="{FF2B5EF4-FFF2-40B4-BE49-F238E27FC236}">
                <a16:creationId xmlns:a16="http://schemas.microsoft.com/office/drawing/2014/main" id="{1462A0B0-0B07-4B5E-84D9-F325A735CCFF}"/>
              </a:ext>
            </a:extLst>
          </p:cNvPr>
          <p:cNvSpPr>
            <a:spLocks noChangeArrowheads="1"/>
          </p:cNvSpPr>
          <p:nvPr/>
        </p:nvSpPr>
        <p:spPr bwMode="auto">
          <a:xfrm>
            <a:off x="7096125" y="1806575"/>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00" name="Rectangle 29">
            <a:extLst>
              <a:ext uri="{FF2B5EF4-FFF2-40B4-BE49-F238E27FC236}">
                <a16:creationId xmlns:a16="http://schemas.microsoft.com/office/drawing/2014/main" id="{7C2E5DE9-D12E-457C-BE0C-813B7C073E62}"/>
              </a:ext>
            </a:extLst>
          </p:cNvPr>
          <p:cNvSpPr>
            <a:spLocks noChangeArrowheads="1"/>
          </p:cNvSpPr>
          <p:nvPr/>
        </p:nvSpPr>
        <p:spPr bwMode="auto">
          <a:xfrm>
            <a:off x="7356475" y="18065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1</a:t>
            </a:r>
            <a:endParaRPr lang="en-US" altLang="en-US" sz="2400"/>
          </a:p>
        </p:txBody>
      </p:sp>
      <p:sp>
        <p:nvSpPr>
          <p:cNvPr id="28701" name="Rectangle 30">
            <a:extLst>
              <a:ext uri="{FF2B5EF4-FFF2-40B4-BE49-F238E27FC236}">
                <a16:creationId xmlns:a16="http://schemas.microsoft.com/office/drawing/2014/main" id="{CD448688-DD5D-40D8-9A22-82ADA91612F8}"/>
              </a:ext>
            </a:extLst>
          </p:cNvPr>
          <p:cNvSpPr>
            <a:spLocks noChangeArrowheads="1"/>
          </p:cNvSpPr>
          <p:nvPr/>
        </p:nvSpPr>
        <p:spPr bwMode="auto">
          <a:xfrm>
            <a:off x="7459663" y="18065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02" name="Rectangle 31">
            <a:extLst>
              <a:ext uri="{FF2B5EF4-FFF2-40B4-BE49-F238E27FC236}">
                <a16:creationId xmlns:a16="http://schemas.microsoft.com/office/drawing/2014/main" id="{1F12D48C-C2B3-4A59-B0AF-AAEEC3E95F2A}"/>
              </a:ext>
            </a:extLst>
          </p:cNvPr>
          <p:cNvSpPr>
            <a:spLocks noChangeArrowheads="1"/>
          </p:cNvSpPr>
          <p:nvPr/>
        </p:nvSpPr>
        <p:spPr bwMode="auto">
          <a:xfrm>
            <a:off x="7667625" y="18065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8703" name="Rectangle 32">
            <a:extLst>
              <a:ext uri="{FF2B5EF4-FFF2-40B4-BE49-F238E27FC236}">
                <a16:creationId xmlns:a16="http://schemas.microsoft.com/office/drawing/2014/main" id="{FACFB9CB-3AB8-40EC-A419-E56836F8BF2F}"/>
              </a:ext>
            </a:extLst>
          </p:cNvPr>
          <p:cNvSpPr>
            <a:spLocks noChangeArrowheads="1"/>
          </p:cNvSpPr>
          <p:nvPr/>
        </p:nvSpPr>
        <p:spPr bwMode="auto">
          <a:xfrm>
            <a:off x="7770813" y="18065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704" name="Rectangle 33">
            <a:extLst>
              <a:ext uri="{FF2B5EF4-FFF2-40B4-BE49-F238E27FC236}">
                <a16:creationId xmlns:a16="http://schemas.microsoft.com/office/drawing/2014/main" id="{D4ED1F1B-1169-4553-B323-F5763D0ACA99}"/>
              </a:ext>
            </a:extLst>
          </p:cNvPr>
          <p:cNvSpPr>
            <a:spLocks noChangeArrowheads="1"/>
          </p:cNvSpPr>
          <p:nvPr/>
        </p:nvSpPr>
        <p:spPr bwMode="auto">
          <a:xfrm>
            <a:off x="5334000" y="2130425"/>
            <a:ext cx="103188" cy="2365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05" name="Rectangle 34">
            <a:extLst>
              <a:ext uri="{FF2B5EF4-FFF2-40B4-BE49-F238E27FC236}">
                <a16:creationId xmlns:a16="http://schemas.microsoft.com/office/drawing/2014/main" id="{ED5EC091-62F8-4BE2-B3C7-73DCB2FEE66F}"/>
              </a:ext>
            </a:extLst>
          </p:cNvPr>
          <p:cNvSpPr>
            <a:spLocks noChangeArrowheads="1"/>
          </p:cNvSpPr>
          <p:nvPr/>
        </p:nvSpPr>
        <p:spPr bwMode="auto">
          <a:xfrm>
            <a:off x="5645150" y="2130425"/>
            <a:ext cx="103188" cy="2365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06" name="Rectangle 35">
            <a:extLst>
              <a:ext uri="{FF2B5EF4-FFF2-40B4-BE49-F238E27FC236}">
                <a16:creationId xmlns:a16="http://schemas.microsoft.com/office/drawing/2014/main" id="{D8E58510-716F-4008-87E2-A00378E81467}"/>
              </a:ext>
            </a:extLst>
          </p:cNvPr>
          <p:cNvSpPr>
            <a:spLocks noChangeArrowheads="1"/>
          </p:cNvSpPr>
          <p:nvPr/>
        </p:nvSpPr>
        <p:spPr bwMode="auto">
          <a:xfrm>
            <a:off x="6992938" y="2130425"/>
            <a:ext cx="103187" cy="2365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07" name="Rectangle 36">
            <a:extLst>
              <a:ext uri="{FF2B5EF4-FFF2-40B4-BE49-F238E27FC236}">
                <a16:creationId xmlns:a16="http://schemas.microsoft.com/office/drawing/2014/main" id="{01A0818C-5063-4B71-BF5D-AC4F34E5C2E3}"/>
              </a:ext>
            </a:extLst>
          </p:cNvPr>
          <p:cNvSpPr>
            <a:spLocks noChangeArrowheads="1"/>
          </p:cNvSpPr>
          <p:nvPr/>
        </p:nvSpPr>
        <p:spPr bwMode="auto">
          <a:xfrm>
            <a:off x="7304088" y="2130425"/>
            <a:ext cx="103187" cy="2365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08" name="Rectangle 37">
            <a:extLst>
              <a:ext uri="{FF2B5EF4-FFF2-40B4-BE49-F238E27FC236}">
                <a16:creationId xmlns:a16="http://schemas.microsoft.com/office/drawing/2014/main" id="{41C437EB-1D46-453B-98C1-C10EB007436A}"/>
              </a:ext>
            </a:extLst>
          </p:cNvPr>
          <p:cNvSpPr>
            <a:spLocks noChangeArrowheads="1"/>
          </p:cNvSpPr>
          <p:nvPr/>
        </p:nvSpPr>
        <p:spPr bwMode="auto">
          <a:xfrm>
            <a:off x="7667625" y="2130425"/>
            <a:ext cx="103188" cy="2365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09" name="Rectangle 38">
            <a:extLst>
              <a:ext uri="{FF2B5EF4-FFF2-40B4-BE49-F238E27FC236}">
                <a16:creationId xmlns:a16="http://schemas.microsoft.com/office/drawing/2014/main" id="{196BB205-178E-4E9C-830F-E4A0498360AA}"/>
              </a:ext>
            </a:extLst>
          </p:cNvPr>
          <p:cNvSpPr>
            <a:spLocks noChangeArrowheads="1"/>
          </p:cNvSpPr>
          <p:nvPr/>
        </p:nvSpPr>
        <p:spPr bwMode="auto">
          <a:xfrm>
            <a:off x="4919663" y="2132013"/>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6    </a:t>
            </a:r>
            <a:endParaRPr lang="en-US" altLang="en-US" sz="2400"/>
          </a:p>
        </p:txBody>
      </p:sp>
      <p:sp>
        <p:nvSpPr>
          <p:cNvPr id="28710" name="Rectangle 39">
            <a:extLst>
              <a:ext uri="{FF2B5EF4-FFF2-40B4-BE49-F238E27FC236}">
                <a16:creationId xmlns:a16="http://schemas.microsoft.com/office/drawing/2014/main" id="{426A709E-2BE8-4D91-9FFC-CE874935CB73}"/>
              </a:ext>
            </a:extLst>
          </p:cNvPr>
          <p:cNvSpPr>
            <a:spLocks noChangeArrowheads="1"/>
          </p:cNvSpPr>
          <p:nvPr/>
        </p:nvSpPr>
        <p:spPr bwMode="auto">
          <a:xfrm>
            <a:off x="5334000" y="21320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7</a:t>
            </a:r>
            <a:endParaRPr lang="en-US" altLang="en-US" sz="2400"/>
          </a:p>
        </p:txBody>
      </p:sp>
      <p:sp>
        <p:nvSpPr>
          <p:cNvPr id="28711" name="Rectangle 40">
            <a:extLst>
              <a:ext uri="{FF2B5EF4-FFF2-40B4-BE49-F238E27FC236}">
                <a16:creationId xmlns:a16="http://schemas.microsoft.com/office/drawing/2014/main" id="{2062DF4C-6729-4ABA-8A7F-9AB91663303E}"/>
              </a:ext>
            </a:extLst>
          </p:cNvPr>
          <p:cNvSpPr>
            <a:spLocks noChangeArrowheads="1"/>
          </p:cNvSpPr>
          <p:nvPr/>
        </p:nvSpPr>
        <p:spPr bwMode="auto">
          <a:xfrm>
            <a:off x="5437188" y="21320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12" name="Rectangle 41">
            <a:extLst>
              <a:ext uri="{FF2B5EF4-FFF2-40B4-BE49-F238E27FC236}">
                <a16:creationId xmlns:a16="http://schemas.microsoft.com/office/drawing/2014/main" id="{618126D2-BC21-46A0-88DB-D6CADEDB7DBE}"/>
              </a:ext>
            </a:extLst>
          </p:cNvPr>
          <p:cNvSpPr>
            <a:spLocks noChangeArrowheads="1"/>
          </p:cNvSpPr>
          <p:nvPr/>
        </p:nvSpPr>
        <p:spPr bwMode="auto">
          <a:xfrm>
            <a:off x="5645150" y="21320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8713" name="Rectangle 42">
            <a:extLst>
              <a:ext uri="{FF2B5EF4-FFF2-40B4-BE49-F238E27FC236}">
                <a16:creationId xmlns:a16="http://schemas.microsoft.com/office/drawing/2014/main" id="{BE65B3C1-1CC5-41C5-B0CD-921D1B42EB07}"/>
              </a:ext>
            </a:extLst>
          </p:cNvPr>
          <p:cNvSpPr>
            <a:spLocks noChangeArrowheads="1"/>
          </p:cNvSpPr>
          <p:nvPr/>
        </p:nvSpPr>
        <p:spPr bwMode="auto">
          <a:xfrm>
            <a:off x="5748338" y="2132013"/>
            <a:ext cx="1168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1    9     5   </a:t>
            </a:r>
            <a:endParaRPr lang="en-US" altLang="en-US" sz="2400"/>
          </a:p>
        </p:txBody>
      </p:sp>
      <p:sp>
        <p:nvSpPr>
          <p:cNvPr id="28714" name="Rectangle 43">
            <a:extLst>
              <a:ext uri="{FF2B5EF4-FFF2-40B4-BE49-F238E27FC236}">
                <a16:creationId xmlns:a16="http://schemas.microsoft.com/office/drawing/2014/main" id="{C7FE6AC8-0F6E-4949-A73E-0CF3E7417083}"/>
              </a:ext>
            </a:extLst>
          </p:cNvPr>
          <p:cNvSpPr>
            <a:spLocks noChangeArrowheads="1"/>
          </p:cNvSpPr>
          <p:nvPr/>
        </p:nvSpPr>
        <p:spPr bwMode="auto">
          <a:xfrm>
            <a:off x="6940550" y="21320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15" name="Rectangle 44">
            <a:extLst>
              <a:ext uri="{FF2B5EF4-FFF2-40B4-BE49-F238E27FC236}">
                <a16:creationId xmlns:a16="http://schemas.microsoft.com/office/drawing/2014/main" id="{357975B0-4AA8-4702-95EB-E8C947ABFE3D}"/>
              </a:ext>
            </a:extLst>
          </p:cNvPr>
          <p:cNvSpPr>
            <a:spLocks noChangeArrowheads="1"/>
          </p:cNvSpPr>
          <p:nvPr/>
        </p:nvSpPr>
        <p:spPr bwMode="auto">
          <a:xfrm>
            <a:off x="6992938" y="21320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3</a:t>
            </a:r>
            <a:endParaRPr lang="en-US" altLang="en-US" sz="2400"/>
          </a:p>
        </p:txBody>
      </p:sp>
      <p:sp>
        <p:nvSpPr>
          <p:cNvPr id="28716" name="Rectangle 45">
            <a:extLst>
              <a:ext uri="{FF2B5EF4-FFF2-40B4-BE49-F238E27FC236}">
                <a16:creationId xmlns:a16="http://schemas.microsoft.com/office/drawing/2014/main" id="{EA5111EC-5C25-41EE-BD92-67A6761BD74E}"/>
              </a:ext>
            </a:extLst>
          </p:cNvPr>
          <p:cNvSpPr>
            <a:spLocks noChangeArrowheads="1"/>
          </p:cNvSpPr>
          <p:nvPr/>
        </p:nvSpPr>
        <p:spPr bwMode="auto">
          <a:xfrm>
            <a:off x="7096125" y="21320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17" name="Rectangle 46">
            <a:extLst>
              <a:ext uri="{FF2B5EF4-FFF2-40B4-BE49-F238E27FC236}">
                <a16:creationId xmlns:a16="http://schemas.microsoft.com/office/drawing/2014/main" id="{901764A9-E140-428B-A161-14341E02DCBC}"/>
              </a:ext>
            </a:extLst>
          </p:cNvPr>
          <p:cNvSpPr>
            <a:spLocks noChangeArrowheads="1"/>
          </p:cNvSpPr>
          <p:nvPr/>
        </p:nvSpPr>
        <p:spPr bwMode="auto">
          <a:xfrm>
            <a:off x="7304088" y="21320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8718" name="Rectangle 47">
            <a:extLst>
              <a:ext uri="{FF2B5EF4-FFF2-40B4-BE49-F238E27FC236}">
                <a16:creationId xmlns:a16="http://schemas.microsoft.com/office/drawing/2014/main" id="{B0C68906-F78D-4BA0-A23D-45AA4DEF3CBF}"/>
              </a:ext>
            </a:extLst>
          </p:cNvPr>
          <p:cNvSpPr>
            <a:spLocks noChangeArrowheads="1"/>
          </p:cNvSpPr>
          <p:nvPr/>
        </p:nvSpPr>
        <p:spPr bwMode="auto">
          <a:xfrm>
            <a:off x="7407275" y="2132013"/>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19" name="Rectangle 48">
            <a:extLst>
              <a:ext uri="{FF2B5EF4-FFF2-40B4-BE49-F238E27FC236}">
                <a16:creationId xmlns:a16="http://schemas.microsoft.com/office/drawing/2014/main" id="{473A6ED0-6BD9-42EC-AC48-7B7D6BD2B958}"/>
              </a:ext>
            </a:extLst>
          </p:cNvPr>
          <p:cNvSpPr>
            <a:spLocks noChangeArrowheads="1"/>
          </p:cNvSpPr>
          <p:nvPr/>
        </p:nvSpPr>
        <p:spPr bwMode="auto">
          <a:xfrm>
            <a:off x="7667625" y="21320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8</a:t>
            </a:r>
            <a:endParaRPr lang="en-US" altLang="en-US" sz="2400"/>
          </a:p>
        </p:txBody>
      </p:sp>
      <p:sp>
        <p:nvSpPr>
          <p:cNvPr id="28720" name="Rectangle 49">
            <a:extLst>
              <a:ext uri="{FF2B5EF4-FFF2-40B4-BE49-F238E27FC236}">
                <a16:creationId xmlns:a16="http://schemas.microsoft.com/office/drawing/2014/main" id="{C10D3574-F149-4E8C-853A-928A0E74360E}"/>
              </a:ext>
            </a:extLst>
          </p:cNvPr>
          <p:cNvSpPr>
            <a:spLocks noChangeArrowheads="1"/>
          </p:cNvSpPr>
          <p:nvPr/>
        </p:nvSpPr>
        <p:spPr bwMode="auto">
          <a:xfrm>
            <a:off x="7770813" y="21320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721" name="Rectangle 50">
            <a:extLst>
              <a:ext uri="{FF2B5EF4-FFF2-40B4-BE49-F238E27FC236}">
                <a16:creationId xmlns:a16="http://schemas.microsoft.com/office/drawing/2014/main" id="{C117BD77-30F4-4EB7-8979-643C2F9A9B52}"/>
              </a:ext>
            </a:extLst>
          </p:cNvPr>
          <p:cNvSpPr>
            <a:spLocks noChangeArrowheads="1"/>
          </p:cNvSpPr>
          <p:nvPr/>
        </p:nvSpPr>
        <p:spPr bwMode="auto">
          <a:xfrm>
            <a:off x="5022850" y="2454275"/>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22" name="Rectangle 51">
            <a:extLst>
              <a:ext uri="{FF2B5EF4-FFF2-40B4-BE49-F238E27FC236}">
                <a16:creationId xmlns:a16="http://schemas.microsoft.com/office/drawing/2014/main" id="{9A214ADB-02F0-470D-BD5B-676305C469CC}"/>
              </a:ext>
            </a:extLst>
          </p:cNvPr>
          <p:cNvSpPr>
            <a:spLocks noChangeArrowheads="1"/>
          </p:cNvSpPr>
          <p:nvPr/>
        </p:nvSpPr>
        <p:spPr bwMode="auto">
          <a:xfrm>
            <a:off x="6007100" y="2454275"/>
            <a:ext cx="104775"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23" name="Rectangle 52">
            <a:extLst>
              <a:ext uri="{FF2B5EF4-FFF2-40B4-BE49-F238E27FC236}">
                <a16:creationId xmlns:a16="http://schemas.microsoft.com/office/drawing/2014/main" id="{9B87BDC9-EB44-4085-B5BF-F4426DCD4702}"/>
              </a:ext>
            </a:extLst>
          </p:cNvPr>
          <p:cNvSpPr>
            <a:spLocks noChangeArrowheads="1"/>
          </p:cNvSpPr>
          <p:nvPr/>
        </p:nvSpPr>
        <p:spPr bwMode="auto">
          <a:xfrm>
            <a:off x="6318250" y="2454275"/>
            <a:ext cx="104775"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24" name="Rectangle 53">
            <a:extLst>
              <a:ext uri="{FF2B5EF4-FFF2-40B4-BE49-F238E27FC236}">
                <a16:creationId xmlns:a16="http://schemas.microsoft.com/office/drawing/2014/main" id="{F5AAE29B-AF16-4B83-91A2-A21D91F24723}"/>
              </a:ext>
            </a:extLst>
          </p:cNvPr>
          <p:cNvSpPr>
            <a:spLocks noChangeArrowheads="1"/>
          </p:cNvSpPr>
          <p:nvPr/>
        </p:nvSpPr>
        <p:spPr bwMode="auto">
          <a:xfrm>
            <a:off x="6681788" y="2454275"/>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25" name="Rectangle 54">
            <a:extLst>
              <a:ext uri="{FF2B5EF4-FFF2-40B4-BE49-F238E27FC236}">
                <a16:creationId xmlns:a16="http://schemas.microsoft.com/office/drawing/2014/main" id="{F928FD31-1E52-4702-B222-75BB51505CC6}"/>
              </a:ext>
            </a:extLst>
          </p:cNvPr>
          <p:cNvSpPr>
            <a:spLocks noChangeArrowheads="1"/>
          </p:cNvSpPr>
          <p:nvPr/>
        </p:nvSpPr>
        <p:spPr bwMode="auto">
          <a:xfrm>
            <a:off x="6992938" y="2454275"/>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26" name="Rectangle 55">
            <a:extLst>
              <a:ext uri="{FF2B5EF4-FFF2-40B4-BE49-F238E27FC236}">
                <a16:creationId xmlns:a16="http://schemas.microsoft.com/office/drawing/2014/main" id="{D2BC622B-2F61-4854-9C41-FD48A530F86E}"/>
              </a:ext>
            </a:extLst>
          </p:cNvPr>
          <p:cNvSpPr>
            <a:spLocks noChangeArrowheads="1"/>
          </p:cNvSpPr>
          <p:nvPr/>
        </p:nvSpPr>
        <p:spPr bwMode="auto">
          <a:xfrm>
            <a:off x="7667625" y="2454275"/>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27" name="Rectangle 56">
            <a:extLst>
              <a:ext uri="{FF2B5EF4-FFF2-40B4-BE49-F238E27FC236}">
                <a16:creationId xmlns:a16="http://schemas.microsoft.com/office/drawing/2014/main" id="{2712CBF8-5AF9-458D-8173-39F07A5B2D70}"/>
              </a:ext>
            </a:extLst>
          </p:cNvPr>
          <p:cNvSpPr>
            <a:spLocks noChangeArrowheads="1"/>
          </p:cNvSpPr>
          <p:nvPr/>
        </p:nvSpPr>
        <p:spPr bwMode="auto">
          <a:xfrm>
            <a:off x="4919663" y="24542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728" name="Rectangle 57">
            <a:extLst>
              <a:ext uri="{FF2B5EF4-FFF2-40B4-BE49-F238E27FC236}">
                <a16:creationId xmlns:a16="http://schemas.microsoft.com/office/drawing/2014/main" id="{19FD0839-45EC-4394-90ED-DBF0CA818950}"/>
              </a:ext>
            </a:extLst>
          </p:cNvPr>
          <p:cNvSpPr>
            <a:spLocks noChangeArrowheads="1"/>
          </p:cNvSpPr>
          <p:nvPr/>
        </p:nvSpPr>
        <p:spPr bwMode="auto">
          <a:xfrm>
            <a:off x="4970463" y="24542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29" name="Rectangle 58">
            <a:extLst>
              <a:ext uri="{FF2B5EF4-FFF2-40B4-BE49-F238E27FC236}">
                <a16:creationId xmlns:a16="http://schemas.microsoft.com/office/drawing/2014/main" id="{ED94AA1D-AFF7-4298-8305-B157218D1B26}"/>
              </a:ext>
            </a:extLst>
          </p:cNvPr>
          <p:cNvSpPr>
            <a:spLocks noChangeArrowheads="1"/>
          </p:cNvSpPr>
          <p:nvPr/>
        </p:nvSpPr>
        <p:spPr bwMode="auto">
          <a:xfrm>
            <a:off x="5022850" y="24542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1</a:t>
            </a:r>
            <a:endParaRPr lang="en-US" altLang="en-US" sz="2400"/>
          </a:p>
        </p:txBody>
      </p:sp>
      <p:sp>
        <p:nvSpPr>
          <p:cNvPr id="28730" name="Rectangle 59">
            <a:extLst>
              <a:ext uri="{FF2B5EF4-FFF2-40B4-BE49-F238E27FC236}">
                <a16:creationId xmlns:a16="http://schemas.microsoft.com/office/drawing/2014/main" id="{000B43AF-36A1-4975-9354-6CF9C8C20F1B}"/>
              </a:ext>
            </a:extLst>
          </p:cNvPr>
          <p:cNvSpPr>
            <a:spLocks noChangeArrowheads="1"/>
          </p:cNvSpPr>
          <p:nvPr/>
        </p:nvSpPr>
        <p:spPr bwMode="auto">
          <a:xfrm>
            <a:off x="5126038" y="2454275"/>
            <a:ext cx="86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9    8     </a:t>
            </a:r>
            <a:endParaRPr lang="en-US" altLang="en-US" sz="2400"/>
          </a:p>
        </p:txBody>
      </p:sp>
      <p:sp>
        <p:nvSpPr>
          <p:cNvPr id="28731" name="Rectangle 60">
            <a:extLst>
              <a:ext uri="{FF2B5EF4-FFF2-40B4-BE49-F238E27FC236}">
                <a16:creationId xmlns:a16="http://schemas.microsoft.com/office/drawing/2014/main" id="{3EFBB8E8-44E1-4772-92B9-6423FC02B77A}"/>
              </a:ext>
            </a:extLst>
          </p:cNvPr>
          <p:cNvSpPr>
            <a:spLocks noChangeArrowheads="1"/>
          </p:cNvSpPr>
          <p:nvPr/>
        </p:nvSpPr>
        <p:spPr bwMode="auto">
          <a:xfrm>
            <a:off x="6007100" y="24542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3</a:t>
            </a:r>
            <a:endParaRPr lang="en-US" altLang="en-US" sz="2400"/>
          </a:p>
        </p:txBody>
      </p:sp>
      <p:sp>
        <p:nvSpPr>
          <p:cNvPr id="28732" name="Rectangle 61">
            <a:extLst>
              <a:ext uri="{FF2B5EF4-FFF2-40B4-BE49-F238E27FC236}">
                <a16:creationId xmlns:a16="http://schemas.microsoft.com/office/drawing/2014/main" id="{B65AA531-5F2F-4150-B4C9-A5FF72F752F9}"/>
              </a:ext>
            </a:extLst>
          </p:cNvPr>
          <p:cNvSpPr>
            <a:spLocks noChangeArrowheads="1"/>
          </p:cNvSpPr>
          <p:nvPr/>
        </p:nvSpPr>
        <p:spPr bwMode="auto">
          <a:xfrm>
            <a:off x="6111875" y="24542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33" name="Rectangle 62">
            <a:extLst>
              <a:ext uri="{FF2B5EF4-FFF2-40B4-BE49-F238E27FC236}">
                <a16:creationId xmlns:a16="http://schemas.microsoft.com/office/drawing/2014/main" id="{F0167697-8A68-40D0-BCFB-6E9333B37349}"/>
              </a:ext>
            </a:extLst>
          </p:cNvPr>
          <p:cNvSpPr>
            <a:spLocks noChangeArrowheads="1"/>
          </p:cNvSpPr>
          <p:nvPr/>
        </p:nvSpPr>
        <p:spPr bwMode="auto">
          <a:xfrm>
            <a:off x="6318250" y="24542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8734" name="Rectangle 63">
            <a:extLst>
              <a:ext uri="{FF2B5EF4-FFF2-40B4-BE49-F238E27FC236}">
                <a16:creationId xmlns:a16="http://schemas.microsoft.com/office/drawing/2014/main" id="{BFEB9157-555F-40B1-B498-BC0E4E37CE81}"/>
              </a:ext>
            </a:extLst>
          </p:cNvPr>
          <p:cNvSpPr>
            <a:spLocks noChangeArrowheads="1"/>
          </p:cNvSpPr>
          <p:nvPr/>
        </p:nvSpPr>
        <p:spPr bwMode="auto">
          <a:xfrm>
            <a:off x="6423025" y="2454275"/>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35" name="Rectangle 64">
            <a:extLst>
              <a:ext uri="{FF2B5EF4-FFF2-40B4-BE49-F238E27FC236}">
                <a16:creationId xmlns:a16="http://schemas.microsoft.com/office/drawing/2014/main" id="{937870D9-B912-40BD-8613-425D039867DE}"/>
              </a:ext>
            </a:extLst>
          </p:cNvPr>
          <p:cNvSpPr>
            <a:spLocks noChangeArrowheads="1"/>
          </p:cNvSpPr>
          <p:nvPr/>
        </p:nvSpPr>
        <p:spPr bwMode="auto">
          <a:xfrm>
            <a:off x="6681788" y="24542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8736" name="Rectangle 65">
            <a:extLst>
              <a:ext uri="{FF2B5EF4-FFF2-40B4-BE49-F238E27FC236}">
                <a16:creationId xmlns:a16="http://schemas.microsoft.com/office/drawing/2014/main" id="{1154CA37-C81B-4674-81DA-43C36BD99F5A}"/>
              </a:ext>
            </a:extLst>
          </p:cNvPr>
          <p:cNvSpPr>
            <a:spLocks noChangeArrowheads="1"/>
          </p:cNvSpPr>
          <p:nvPr/>
        </p:nvSpPr>
        <p:spPr bwMode="auto">
          <a:xfrm>
            <a:off x="6784975" y="24542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37" name="Rectangle 66">
            <a:extLst>
              <a:ext uri="{FF2B5EF4-FFF2-40B4-BE49-F238E27FC236}">
                <a16:creationId xmlns:a16="http://schemas.microsoft.com/office/drawing/2014/main" id="{210B3A6F-7C75-4368-8C36-C91C275D5D8B}"/>
              </a:ext>
            </a:extLst>
          </p:cNvPr>
          <p:cNvSpPr>
            <a:spLocks noChangeArrowheads="1"/>
          </p:cNvSpPr>
          <p:nvPr/>
        </p:nvSpPr>
        <p:spPr bwMode="auto">
          <a:xfrm>
            <a:off x="6992938" y="24542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5</a:t>
            </a:r>
            <a:endParaRPr lang="en-US" altLang="en-US" sz="2400"/>
          </a:p>
        </p:txBody>
      </p:sp>
      <p:sp>
        <p:nvSpPr>
          <p:cNvPr id="28738" name="Rectangle 67">
            <a:extLst>
              <a:ext uri="{FF2B5EF4-FFF2-40B4-BE49-F238E27FC236}">
                <a16:creationId xmlns:a16="http://schemas.microsoft.com/office/drawing/2014/main" id="{187D4DCF-5962-4745-BB10-76388FBCABCD}"/>
              </a:ext>
            </a:extLst>
          </p:cNvPr>
          <p:cNvSpPr>
            <a:spLocks noChangeArrowheads="1"/>
          </p:cNvSpPr>
          <p:nvPr/>
        </p:nvSpPr>
        <p:spPr bwMode="auto">
          <a:xfrm>
            <a:off x="7096125" y="2454275"/>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6     </a:t>
            </a:r>
            <a:endParaRPr lang="en-US" altLang="en-US" sz="2400"/>
          </a:p>
        </p:txBody>
      </p:sp>
      <p:sp>
        <p:nvSpPr>
          <p:cNvPr id="28739" name="Rectangle 68">
            <a:extLst>
              <a:ext uri="{FF2B5EF4-FFF2-40B4-BE49-F238E27FC236}">
                <a16:creationId xmlns:a16="http://schemas.microsoft.com/office/drawing/2014/main" id="{6146A17D-9768-447F-B382-9067070AA6C5}"/>
              </a:ext>
            </a:extLst>
          </p:cNvPr>
          <p:cNvSpPr>
            <a:spLocks noChangeArrowheads="1"/>
          </p:cNvSpPr>
          <p:nvPr/>
        </p:nvSpPr>
        <p:spPr bwMode="auto">
          <a:xfrm>
            <a:off x="7667625" y="24542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7</a:t>
            </a:r>
            <a:endParaRPr lang="en-US" altLang="en-US" sz="2400"/>
          </a:p>
        </p:txBody>
      </p:sp>
      <p:sp>
        <p:nvSpPr>
          <p:cNvPr id="28740" name="Rectangle 69">
            <a:extLst>
              <a:ext uri="{FF2B5EF4-FFF2-40B4-BE49-F238E27FC236}">
                <a16:creationId xmlns:a16="http://schemas.microsoft.com/office/drawing/2014/main" id="{88BCF50B-B881-4285-BF1B-7391B4DC6479}"/>
              </a:ext>
            </a:extLst>
          </p:cNvPr>
          <p:cNvSpPr>
            <a:spLocks noChangeArrowheads="1"/>
          </p:cNvSpPr>
          <p:nvPr/>
        </p:nvSpPr>
        <p:spPr bwMode="auto">
          <a:xfrm>
            <a:off x="7770813" y="24542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741" name="Rectangle 70">
            <a:extLst>
              <a:ext uri="{FF2B5EF4-FFF2-40B4-BE49-F238E27FC236}">
                <a16:creationId xmlns:a16="http://schemas.microsoft.com/office/drawing/2014/main" id="{85551867-B625-468A-9A7E-3F480453BEC0}"/>
              </a:ext>
            </a:extLst>
          </p:cNvPr>
          <p:cNvSpPr>
            <a:spLocks noChangeArrowheads="1"/>
          </p:cNvSpPr>
          <p:nvPr/>
        </p:nvSpPr>
        <p:spPr bwMode="auto">
          <a:xfrm>
            <a:off x="5334000" y="27955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42" name="Rectangle 71">
            <a:extLst>
              <a:ext uri="{FF2B5EF4-FFF2-40B4-BE49-F238E27FC236}">
                <a16:creationId xmlns:a16="http://schemas.microsoft.com/office/drawing/2014/main" id="{7D3BCC52-0B27-4DC2-B1CC-0EEC01710F14}"/>
              </a:ext>
            </a:extLst>
          </p:cNvPr>
          <p:cNvSpPr>
            <a:spLocks noChangeArrowheads="1"/>
          </p:cNvSpPr>
          <p:nvPr/>
        </p:nvSpPr>
        <p:spPr bwMode="auto">
          <a:xfrm>
            <a:off x="5645150" y="27955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43" name="Rectangle 72">
            <a:extLst>
              <a:ext uri="{FF2B5EF4-FFF2-40B4-BE49-F238E27FC236}">
                <a16:creationId xmlns:a16="http://schemas.microsoft.com/office/drawing/2014/main" id="{4CE0579F-D158-4945-87C5-E5B00AB362E7}"/>
              </a:ext>
            </a:extLst>
          </p:cNvPr>
          <p:cNvSpPr>
            <a:spLocks noChangeArrowheads="1"/>
          </p:cNvSpPr>
          <p:nvPr/>
        </p:nvSpPr>
        <p:spPr bwMode="auto">
          <a:xfrm>
            <a:off x="6007100" y="2795588"/>
            <a:ext cx="104775"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44" name="Rectangle 73">
            <a:extLst>
              <a:ext uri="{FF2B5EF4-FFF2-40B4-BE49-F238E27FC236}">
                <a16:creationId xmlns:a16="http://schemas.microsoft.com/office/drawing/2014/main" id="{F52C8B6B-232B-40D5-9798-AA684B029D32}"/>
              </a:ext>
            </a:extLst>
          </p:cNvPr>
          <p:cNvSpPr>
            <a:spLocks noChangeArrowheads="1"/>
          </p:cNvSpPr>
          <p:nvPr/>
        </p:nvSpPr>
        <p:spPr bwMode="auto">
          <a:xfrm>
            <a:off x="6681788" y="2795588"/>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45" name="Rectangle 74">
            <a:extLst>
              <a:ext uri="{FF2B5EF4-FFF2-40B4-BE49-F238E27FC236}">
                <a16:creationId xmlns:a16="http://schemas.microsoft.com/office/drawing/2014/main" id="{2E0709FC-E1B1-4D09-B018-E2A2193A3AF3}"/>
              </a:ext>
            </a:extLst>
          </p:cNvPr>
          <p:cNvSpPr>
            <a:spLocks noChangeArrowheads="1"/>
          </p:cNvSpPr>
          <p:nvPr/>
        </p:nvSpPr>
        <p:spPr bwMode="auto">
          <a:xfrm>
            <a:off x="6992938" y="2795588"/>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46" name="Rectangle 75">
            <a:extLst>
              <a:ext uri="{FF2B5EF4-FFF2-40B4-BE49-F238E27FC236}">
                <a16:creationId xmlns:a16="http://schemas.microsoft.com/office/drawing/2014/main" id="{261215B2-551C-4E44-937F-0608FD01A6F0}"/>
              </a:ext>
            </a:extLst>
          </p:cNvPr>
          <p:cNvSpPr>
            <a:spLocks noChangeArrowheads="1"/>
          </p:cNvSpPr>
          <p:nvPr/>
        </p:nvSpPr>
        <p:spPr bwMode="auto">
          <a:xfrm>
            <a:off x="7304088" y="2795588"/>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47" name="Rectangle 76">
            <a:extLst>
              <a:ext uri="{FF2B5EF4-FFF2-40B4-BE49-F238E27FC236}">
                <a16:creationId xmlns:a16="http://schemas.microsoft.com/office/drawing/2014/main" id="{A33E87A6-3864-410F-AC83-9DB6FC66DAE4}"/>
              </a:ext>
            </a:extLst>
          </p:cNvPr>
          <p:cNvSpPr>
            <a:spLocks noChangeArrowheads="1"/>
          </p:cNvSpPr>
          <p:nvPr/>
        </p:nvSpPr>
        <p:spPr bwMode="auto">
          <a:xfrm>
            <a:off x="4919663" y="2797175"/>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8    </a:t>
            </a:r>
            <a:endParaRPr lang="en-US" altLang="en-US" sz="2400"/>
          </a:p>
        </p:txBody>
      </p:sp>
      <p:sp>
        <p:nvSpPr>
          <p:cNvPr id="28748" name="Rectangle 77">
            <a:extLst>
              <a:ext uri="{FF2B5EF4-FFF2-40B4-BE49-F238E27FC236}">
                <a16:creationId xmlns:a16="http://schemas.microsoft.com/office/drawing/2014/main" id="{F14FD2B8-48FC-4B40-B548-B4AE87416AA7}"/>
              </a:ext>
            </a:extLst>
          </p:cNvPr>
          <p:cNvSpPr>
            <a:spLocks noChangeArrowheads="1"/>
          </p:cNvSpPr>
          <p:nvPr/>
        </p:nvSpPr>
        <p:spPr bwMode="auto">
          <a:xfrm>
            <a:off x="5334000" y="2797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5</a:t>
            </a:r>
            <a:endParaRPr lang="en-US" altLang="en-US" sz="2400"/>
          </a:p>
        </p:txBody>
      </p:sp>
      <p:sp>
        <p:nvSpPr>
          <p:cNvPr id="28749" name="Rectangle 78">
            <a:extLst>
              <a:ext uri="{FF2B5EF4-FFF2-40B4-BE49-F238E27FC236}">
                <a16:creationId xmlns:a16="http://schemas.microsoft.com/office/drawing/2014/main" id="{3997B328-C399-4FF3-9B9D-68B59152B508}"/>
              </a:ext>
            </a:extLst>
          </p:cNvPr>
          <p:cNvSpPr>
            <a:spLocks noChangeArrowheads="1"/>
          </p:cNvSpPr>
          <p:nvPr/>
        </p:nvSpPr>
        <p:spPr bwMode="auto">
          <a:xfrm>
            <a:off x="5437188" y="27971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50" name="Rectangle 79">
            <a:extLst>
              <a:ext uri="{FF2B5EF4-FFF2-40B4-BE49-F238E27FC236}">
                <a16:creationId xmlns:a16="http://schemas.microsoft.com/office/drawing/2014/main" id="{2F8B0314-921E-446F-AB1E-2CC99EF16C9A}"/>
              </a:ext>
            </a:extLst>
          </p:cNvPr>
          <p:cNvSpPr>
            <a:spLocks noChangeArrowheads="1"/>
          </p:cNvSpPr>
          <p:nvPr/>
        </p:nvSpPr>
        <p:spPr bwMode="auto">
          <a:xfrm>
            <a:off x="5645150" y="2797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9</a:t>
            </a:r>
            <a:endParaRPr lang="en-US" altLang="en-US" sz="2400"/>
          </a:p>
        </p:txBody>
      </p:sp>
      <p:sp>
        <p:nvSpPr>
          <p:cNvPr id="28751" name="Rectangle 80">
            <a:extLst>
              <a:ext uri="{FF2B5EF4-FFF2-40B4-BE49-F238E27FC236}">
                <a16:creationId xmlns:a16="http://schemas.microsoft.com/office/drawing/2014/main" id="{29F2D425-8AED-4FBD-86AA-81E04F4770A1}"/>
              </a:ext>
            </a:extLst>
          </p:cNvPr>
          <p:cNvSpPr>
            <a:spLocks noChangeArrowheads="1"/>
          </p:cNvSpPr>
          <p:nvPr/>
        </p:nvSpPr>
        <p:spPr bwMode="auto">
          <a:xfrm>
            <a:off x="5748338" y="2797175"/>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52" name="Rectangle 81">
            <a:extLst>
              <a:ext uri="{FF2B5EF4-FFF2-40B4-BE49-F238E27FC236}">
                <a16:creationId xmlns:a16="http://schemas.microsoft.com/office/drawing/2014/main" id="{9EAEB7F5-B105-4422-AEF3-EDA66D3C2A75}"/>
              </a:ext>
            </a:extLst>
          </p:cNvPr>
          <p:cNvSpPr>
            <a:spLocks noChangeArrowheads="1"/>
          </p:cNvSpPr>
          <p:nvPr/>
        </p:nvSpPr>
        <p:spPr bwMode="auto">
          <a:xfrm>
            <a:off x="6007100" y="2797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7</a:t>
            </a:r>
            <a:endParaRPr lang="en-US" altLang="en-US" sz="2400"/>
          </a:p>
        </p:txBody>
      </p:sp>
      <p:sp>
        <p:nvSpPr>
          <p:cNvPr id="28753" name="Rectangle 82">
            <a:extLst>
              <a:ext uri="{FF2B5EF4-FFF2-40B4-BE49-F238E27FC236}">
                <a16:creationId xmlns:a16="http://schemas.microsoft.com/office/drawing/2014/main" id="{7780E264-1AC5-4D6B-B2A9-A30808C65362}"/>
              </a:ext>
            </a:extLst>
          </p:cNvPr>
          <p:cNvSpPr>
            <a:spLocks noChangeArrowheads="1"/>
          </p:cNvSpPr>
          <p:nvPr/>
        </p:nvSpPr>
        <p:spPr bwMode="auto">
          <a:xfrm>
            <a:off x="6111875" y="2797175"/>
            <a:ext cx="508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6    </a:t>
            </a:r>
            <a:endParaRPr lang="en-US" altLang="en-US" sz="2400"/>
          </a:p>
        </p:txBody>
      </p:sp>
      <p:sp>
        <p:nvSpPr>
          <p:cNvPr id="28754" name="Rectangle 83">
            <a:extLst>
              <a:ext uri="{FF2B5EF4-FFF2-40B4-BE49-F238E27FC236}">
                <a16:creationId xmlns:a16="http://schemas.microsoft.com/office/drawing/2014/main" id="{2048DBD7-E9B6-45F5-AB31-D0B36E74F4B0}"/>
              </a:ext>
            </a:extLst>
          </p:cNvPr>
          <p:cNvSpPr>
            <a:spLocks noChangeArrowheads="1"/>
          </p:cNvSpPr>
          <p:nvPr/>
        </p:nvSpPr>
        <p:spPr bwMode="auto">
          <a:xfrm>
            <a:off x="6629400" y="27971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55" name="Rectangle 84">
            <a:extLst>
              <a:ext uri="{FF2B5EF4-FFF2-40B4-BE49-F238E27FC236}">
                <a16:creationId xmlns:a16="http://schemas.microsoft.com/office/drawing/2014/main" id="{BE8C5265-BA9A-4914-9CBC-31D0CF900B29}"/>
              </a:ext>
            </a:extLst>
          </p:cNvPr>
          <p:cNvSpPr>
            <a:spLocks noChangeArrowheads="1"/>
          </p:cNvSpPr>
          <p:nvPr/>
        </p:nvSpPr>
        <p:spPr bwMode="auto">
          <a:xfrm>
            <a:off x="6681788" y="2797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1</a:t>
            </a:r>
            <a:endParaRPr lang="en-US" altLang="en-US" sz="2400"/>
          </a:p>
        </p:txBody>
      </p:sp>
      <p:sp>
        <p:nvSpPr>
          <p:cNvPr id="28756" name="Rectangle 85">
            <a:extLst>
              <a:ext uri="{FF2B5EF4-FFF2-40B4-BE49-F238E27FC236}">
                <a16:creationId xmlns:a16="http://schemas.microsoft.com/office/drawing/2014/main" id="{E3B16775-8A8E-4216-87B3-D4F6B3AB4966}"/>
              </a:ext>
            </a:extLst>
          </p:cNvPr>
          <p:cNvSpPr>
            <a:spLocks noChangeArrowheads="1"/>
          </p:cNvSpPr>
          <p:nvPr/>
        </p:nvSpPr>
        <p:spPr bwMode="auto">
          <a:xfrm>
            <a:off x="6784975" y="27971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57" name="Rectangle 86">
            <a:extLst>
              <a:ext uri="{FF2B5EF4-FFF2-40B4-BE49-F238E27FC236}">
                <a16:creationId xmlns:a16="http://schemas.microsoft.com/office/drawing/2014/main" id="{9F3CC20E-3E1E-4E4A-BAA1-3136445C65E6}"/>
              </a:ext>
            </a:extLst>
          </p:cNvPr>
          <p:cNvSpPr>
            <a:spLocks noChangeArrowheads="1"/>
          </p:cNvSpPr>
          <p:nvPr/>
        </p:nvSpPr>
        <p:spPr bwMode="auto">
          <a:xfrm>
            <a:off x="6992938" y="2797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8758" name="Rectangle 87">
            <a:extLst>
              <a:ext uri="{FF2B5EF4-FFF2-40B4-BE49-F238E27FC236}">
                <a16:creationId xmlns:a16="http://schemas.microsoft.com/office/drawing/2014/main" id="{2232467D-5472-41BF-B86D-73723C7715AD}"/>
              </a:ext>
            </a:extLst>
          </p:cNvPr>
          <p:cNvSpPr>
            <a:spLocks noChangeArrowheads="1"/>
          </p:cNvSpPr>
          <p:nvPr/>
        </p:nvSpPr>
        <p:spPr bwMode="auto">
          <a:xfrm>
            <a:off x="7096125" y="27971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59" name="Rectangle 88">
            <a:extLst>
              <a:ext uri="{FF2B5EF4-FFF2-40B4-BE49-F238E27FC236}">
                <a16:creationId xmlns:a16="http://schemas.microsoft.com/office/drawing/2014/main" id="{CA571226-4C23-408B-BAF3-9AB1C30CB1CF}"/>
              </a:ext>
            </a:extLst>
          </p:cNvPr>
          <p:cNvSpPr>
            <a:spLocks noChangeArrowheads="1"/>
          </p:cNvSpPr>
          <p:nvPr/>
        </p:nvSpPr>
        <p:spPr bwMode="auto">
          <a:xfrm>
            <a:off x="7304088" y="2797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8760" name="Rectangle 89">
            <a:extLst>
              <a:ext uri="{FF2B5EF4-FFF2-40B4-BE49-F238E27FC236}">
                <a16:creationId xmlns:a16="http://schemas.microsoft.com/office/drawing/2014/main" id="{E4425A78-9C39-4ABF-AA36-0E2799724CA1}"/>
              </a:ext>
            </a:extLst>
          </p:cNvPr>
          <p:cNvSpPr>
            <a:spLocks noChangeArrowheads="1"/>
          </p:cNvSpPr>
          <p:nvPr/>
        </p:nvSpPr>
        <p:spPr bwMode="auto">
          <a:xfrm>
            <a:off x="7407275" y="2797175"/>
            <a:ext cx="35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3</a:t>
            </a:r>
            <a:endParaRPr lang="en-US" altLang="en-US" sz="2400"/>
          </a:p>
        </p:txBody>
      </p:sp>
      <p:sp>
        <p:nvSpPr>
          <p:cNvPr id="28761" name="Rectangle 90">
            <a:extLst>
              <a:ext uri="{FF2B5EF4-FFF2-40B4-BE49-F238E27FC236}">
                <a16:creationId xmlns:a16="http://schemas.microsoft.com/office/drawing/2014/main" id="{FBBAB079-4B50-4508-B3AF-9859FC9E56CC}"/>
              </a:ext>
            </a:extLst>
          </p:cNvPr>
          <p:cNvSpPr>
            <a:spLocks noChangeArrowheads="1"/>
          </p:cNvSpPr>
          <p:nvPr/>
        </p:nvSpPr>
        <p:spPr bwMode="auto">
          <a:xfrm>
            <a:off x="7770813" y="27971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762" name="Rectangle 91">
            <a:extLst>
              <a:ext uri="{FF2B5EF4-FFF2-40B4-BE49-F238E27FC236}">
                <a16:creationId xmlns:a16="http://schemas.microsoft.com/office/drawing/2014/main" id="{24524381-A328-4FD6-8B0E-C67C75706246}"/>
              </a:ext>
            </a:extLst>
          </p:cNvPr>
          <p:cNvSpPr>
            <a:spLocks noChangeArrowheads="1"/>
          </p:cNvSpPr>
          <p:nvPr/>
        </p:nvSpPr>
        <p:spPr bwMode="auto">
          <a:xfrm>
            <a:off x="5334000" y="3154363"/>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63" name="Rectangle 92">
            <a:extLst>
              <a:ext uri="{FF2B5EF4-FFF2-40B4-BE49-F238E27FC236}">
                <a16:creationId xmlns:a16="http://schemas.microsoft.com/office/drawing/2014/main" id="{8B8735A1-168D-4A1A-B674-1AAEC6C89D8D}"/>
              </a:ext>
            </a:extLst>
          </p:cNvPr>
          <p:cNvSpPr>
            <a:spLocks noChangeArrowheads="1"/>
          </p:cNvSpPr>
          <p:nvPr/>
        </p:nvSpPr>
        <p:spPr bwMode="auto">
          <a:xfrm>
            <a:off x="5645150" y="3154363"/>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64" name="Rectangle 93">
            <a:extLst>
              <a:ext uri="{FF2B5EF4-FFF2-40B4-BE49-F238E27FC236}">
                <a16:creationId xmlns:a16="http://schemas.microsoft.com/office/drawing/2014/main" id="{FC766ADD-D5D2-487F-9FBA-9CF234E5491A}"/>
              </a:ext>
            </a:extLst>
          </p:cNvPr>
          <p:cNvSpPr>
            <a:spLocks noChangeArrowheads="1"/>
          </p:cNvSpPr>
          <p:nvPr/>
        </p:nvSpPr>
        <p:spPr bwMode="auto">
          <a:xfrm>
            <a:off x="6318250" y="3154363"/>
            <a:ext cx="104775"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65" name="Rectangle 94">
            <a:extLst>
              <a:ext uri="{FF2B5EF4-FFF2-40B4-BE49-F238E27FC236}">
                <a16:creationId xmlns:a16="http://schemas.microsoft.com/office/drawing/2014/main" id="{429C7ACC-A999-4396-848D-9DDA137CFD5B}"/>
              </a:ext>
            </a:extLst>
          </p:cNvPr>
          <p:cNvSpPr>
            <a:spLocks noChangeArrowheads="1"/>
          </p:cNvSpPr>
          <p:nvPr/>
        </p:nvSpPr>
        <p:spPr bwMode="auto">
          <a:xfrm>
            <a:off x="6992938" y="3154363"/>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66" name="Rectangle 95">
            <a:extLst>
              <a:ext uri="{FF2B5EF4-FFF2-40B4-BE49-F238E27FC236}">
                <a16:creationId xmlns:a16="http://schemas.microsoft.com/office/drawing/2014/main" id="{8D99BEEA-4611-4E11-AF89-AE108FBD25EC}"/>
              </a:ext>
            </a:extLst>
          </p:cNvPr>
          <p:cNvSpPr>
            <a:spLocks noChangeArrowheads="1"/>
          </p:cNvSpPr>
          <p:nvPr/>
        </p:nvSpPr>
        <p:spPr bwMode="auto">
          <a:xfrm>
            <a:off x="7304088" y="3154363"/>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67" name="Rectangle 96">
            <a:extLst>
              <a:ext uri="{FF2B5EF4-FFF2-40B4-BE49-F238E27FC236}">
                <a16:creationId xmlns:a16="http://schemas.microsoft.com/office/drawing/2014/main" id="{292D472E-131B-4F28-92B5-355958F51F39}"/>
              </a:ext>
            </a:extLst>
          </p:cNvPr>
          <p:cNvSpPr>
            <a:spLocks noChangeArrowheads="1"/>
          </p:cNvSpPr>
          <p:nvPr/>
        </p:nvSpPr>
        <p:spPr bwMode="auto">
          <a:xfrm>
            <a:off x="4919663" y="315753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4    </a:t>
            </a:r>
            <a:endParaRPr lang="en-US" altLang="en-US" sz="2400"/>
          </a:p>
        </p:txBody>
      </p:sp>
      <p:sp>
        <p:nvSpPr>
          <p:cNvPr id="28768" name="Rectangle 97">
            <a:extLst>
              <a:ext uri="{FF2B5EF4-FFF2-40B4-BE49-F238E27FC236}">
                <a16:creationId xmlns:a16="http://schemas.microsoft.com/office/drawing/2014/main" id="{3D2BCDFE-5BF7-4B2B-961D-EF6985E47A21}"/>
              </a:ext>
            </a:extLst>
          </p:cNvPr>
          <p:cNvSpPr>
            <a:spLocks noChangeArrowheads="1"/>
          </p:cNvSpPr>
          <p:nvPr/>
        </p:nvSpPr>
        <p:spPr bwMode="auto">
          <a:xfrm>
            <a:off x="5334000" y="31575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8769" name="Rectangle 98">
            <a:extLst>
              <a:ext uri="{FF2B5EF4-FFF2-40B4-BE49-F238E27FC236}">
                <a16:creationId xmlns:a16="http://schemas.microsoft.com/office/drawing/2014/main" id="{5B761A24-E0E2-43D6-9B62-204CEBA56FA6}"/>
              </a:ext>
            </a:extLst>
          </p:cNvPr>
          <p:cNvSpPr>
            <a:spLocks noChangeArrowheads="1"/>
          </p:cNvSpPr>
          <p:nvPr/>
        </p:nvSpPr>
        <p:spPr bwMode="auto">
          <a:xfrm>
            <a:off x="5437188" y="31575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770" name="Rectangle 99">
            <a:extLst>
              <a:ext uri="{FF2B5EF4-FFF2-40B4-BE49-F238E27FC236}">
                <a16:creationId xmlns:a16="http://schemas.microsoft.com/office/drawing/2014/main" id="{767DFFA1-192F-4AF4-9E7D-249A42CFF1BB}"/>
              </a:ext>
            </a:extLst>
          </p:cNvPr>
          <p:cNvSpPr>
            <a:spLocks noChangeArrowheads="1"/>
          </p:cNvSpPr>
          <p:nvPr/>
        </p:nvSpPr>
        <p:spPr bwMode="auto">
          <a:xfrm>
            <a:off x="5645150" y="31575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6</a:t>
            </a:r>
            <a:endParaRPr lang="en-US" altLang="en-US" sz="2400"/>
          </a:p>
        </p:txBody>
      </p:sp>
      <p:sp>
        <p:nvSpPr>
          <p:cNvPr id="28771" name="Rectangle 100">
            <a:extLst>
              <a:ext uri="{FF2B5EF4-FFF2-40B4-BE49-F238E27FC236}">
                <a16:creationId xmlns:a16="http://schemas.microsoft.com/office/drawing/2014/main" id="{6AC757FC-D479-470B-BF81-67ADACC5B155}"/>
              </a:ext>
            </a:extLst>
          </p:cNvPr>
          <p:cNvSpPr>
            <a:spLocks noChangeArrowheads="1"/>
          </p:cNvSpPr>
          <p:nvPr/>
        </p:nvSpPr>
        <p:spPr bwMode="auto">
          <a:xfrm>
            <a:off x="5748338" y="3157538"/>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8    </a:t>
            </a:r>
            <a:endParaRPr lang="en-US" altLang="en-US" sz="2400"/>
          </a:p>
        </p:txBody>
      </p:sp>
      <p:sp>
        <p:nvSpPr>
          <p:cNvPr id="28772" name="Rectangle 101">
            <a:extLst>
              <a:ext uri="{FF2B5EF4-FFF2-40B4-BE49-F238E27FC236}">
                <a16:creationId xmlns:a16="http://schemas.microsoft.com/office/drawing/2014/main" id="{46D78960-9D26-4221-812D-835709184817}"/>
              </a:ext>
            </a:extLst>
          </p:cNvPr>
          <p:cNvSpPr>
            <a:spLocks noChangeArrowheads="1"/>
          </p:cNvSpPr>
          <p:nvPr/>
        </p:nvSpPr>
        <p:spPr bwMode="auto">
          <a:xfrm>
            <a:off x="6318250" y="31575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5</a:t>
            </a:r>
            <a:endParaRPr lang="en-US" altLang="en-US" sz="2400"/>
          </a:p>
        </p:txBody>
      </p:sp>
      <p:sp>
        <p:nvSpPr>
          <p:cNvPr id="28773" name="Rectangle 102">
            <a:extLst>
              <a:ext uri="{FF2B5EF4-FFF2-40B4-BE49-F238E27FC236}">
                <a16:creationId xmlns:a16="http://schemas.microsoft.com/office/drawing/2014/main" id="{C23AE54F-1685-4E76-81BA-5844EA504F70}"/>
              </a:ext>
            </a:extLst>
          </p:cNvPr>
          <p:cNvSpPr>
            <a:spLocks noChangeArrowheads="1"/>
          </p:cNvSpPr>
          <p:nvPr/>
        </p:nvSpPr>
        <p:spPr bwMode="auto">
          <a:xfrm>
            <a:off x="6423025" y="3157538"/>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3    </a:t>
            </a:r>
            <a:endParaRPr lang="en-US" altLang="en-US" sz="2400"/>
          </a:p>
        </p:txBody>
      </p:sp>
      <p:sp>
        <p:nvSpPr>
          <p:cNvPr id="28774" name="Rectangle 103">
            <a:extLst>
              <a:ext uri="{FF2B5EF4-FFF2-40B4-BE49-F238E27FC236}">
                <a16:creationId xmlns:a16="http://schemas.microsoft.com/office/drawing/2014/main" id="{2CB80C9F-64C1-40BE-BC48-110C1D954343}"/>
              </a:ext>
            </a:extLst>
          </p:cNvPr>
          <p:cNvSpPr>
            <a:spLocks noChangeArrowheads="1"/>
          </p:cNvSpPr>
          <p:nvPr/>
        </p:nvSpPr>
        <p:spPr bwMode="auto">
          <a:xfrm>
            <a:off x="6992938" y="31575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7</a:t>
            </a:r>
            <a:endParaRPr lang="en-US" altLang="en-US" sz="2400"/>
          </a:p>
        </p:txBody>
      </p:sp>
      <p:sp>
        <p:nvSpPr>
          <p:cNvPr id="28775" name="Rectangle 104">
            <a:extLst>
              <a:ext uri="{FF2B5EF4-FFF2-40B4-BE49-F238E27FC236}">
                <a16:creationId xmlns:a16="http://schemas.microsoft.com/office/drawing/2014/main" id="{BEB0302A-7C05-40A8-83B5-BCD2A2F64F44}"/>
              </a:ext>
            </a:extLst>
          </p:cNvPr>
          <p:cNvSpPr>
            <a:spLocks noChangeArrowheads="1"/>
          </p:cNvSpPr>
          <p:nvPr/>
        </p:nvSpPr>
        <p:spPr bwMode="auto">
          <a:xfrm>
            <a:off x="7096125" y="31575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776" name="Rectangle 105">
            <a:extLst>
              <a:ext uri="{FF2B5EF4-FFF2-40B4-BE49-F238E27FC236}">
                <a16:creationId xmlns:a16="http://schemas.microsoft.com/office/drawing/2014/main" id="{D1EE3DD3-BA61-4326-9168-1BE30945C49C}"/>
              </a:ext>
            </a:extLst>
          </p:cNvPr>
          <p:cNvSpPr>
            <a:spLocks noChangeArrowheads="1"/>
          </p:cNvSpPr>
          <p:nvPr/>
        </p:nvSpPr>
        <p:spPr bwMode="auto">
          <a:xfrm>
            <a:off x="7304088" y="31575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9</a:t>
            </a:r>
            <a:endParaRPr lang="en-US" altLang="en-US" sz="2400"/>
          </a:p>
        </p:txBody>
      </p:sp>
      <p:sp>
        <p:nvSpPr>
          <p:cNvPr id="28777" name="Rectangle 106">
            <a:extLst>
              <a:ext uri="{FF2B5EF4-FFF2-40B4-BE49-F238E27FC236}">
                <a16:creationId xmlns:a16="http://schemas.microsoft.com/office/drawing/2014/main" id="{474B6173-BC2D-4D0E-B787-E7E1C3B956FE}"/>
              </a:ext>
            </a:extLst>
          </p:cNvPr>
          <p:cNvSpPr>
            <a:spLocks noChangeArrowheads="1"/>
          </p:cNvSpPr>
          <p:nvPr/>
        </p:nvSpPr>
        <p:spPr bwMode="auto">
          <a:xfrm>
            <a:off x="7407275" y="31575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778" name="Rectangle 107">
            <a:extLst>
              <a:ext uri="{FF2B5EF4-FFF2-40B4-BE49-F238E27FC236}">
                <a16:creationId xmlns:a16="http://schemas.microsoft.com/office/drawing/2014/main" id="{F66EE741-2C45-483D-83C2-B26193BD62B4}"/>
              </a:ext>
            </a:extLst>
          </p:cNvPr>
          <p:cNvSpPr>
            <a:spLocks noChangeArrowheads="1"/>
          </p:cNvSpPr>
          <p:nvPr/>
        </p:nvSpPr>
        <p:spPr bwMode="auto">
          <a:xfrm>
            <a:off x="7459663" y="31575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1</a:t>
            </a:r>
            <a:endParaRPr lang="en-US" altLang="en-US" sz="2400"/>
          </a:p>
        </p:txBody>
      </p:sp>
      <p:sp>
        <p:nvSpPr>
          <p:cNvPr id="28779" name="Rectangle 108">
            <a:extLst>
              <a:ext uri="{FF2B5EF4-FFF2-40B4-BE49-F238E27FC236}">
                <a16:creationId xmlns:a16="http://schemas.microsoft.com/office/drawing/2014/main" id="{57E5710D-AC58-4AAA-8496-42732005EF03}"/>
              </a:ext>
            </a:extLst>
          </p:cNvPr>
          <p:cNvSpPr>
            <a:spLocks noChangeArrowheads="1"/>
          </p:cNvSpPr>
          <p:nvPr/>
        </p:nvSpPr>
        <p:spPr bwMode="auto">
          <a:xfrm>
            <a:off x="7770813" y="31575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780" name="Rectangle 109">
            <a:extLst>
              <a:ext uri="{FF2B5EF4-FFF2-40B4-BE49-F238E27FC236}">
                <a16:creationId xmlns:a16="http://schemas.microsoft.com/office/drawing/2014/main" id="{76B0101D-3070-4155-984C-13E4017CFDAC}"/>
              </a:ext>
            </a:extLst>
          </p:cNvPr>
          <p:cNvSpPr>
            <a:spLocks noChangeArrowheads="1"/>
          </p:cNvSpPr>
          <p:nvPr/>
        </p:nvSpPr>
        <p:spPr bwMode="auto">
          <a:xfrm>
            <a:off x="5334000" y="3513138"/>
            <a:ext cx="103188" cy="239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81" name="Rectangle 110">
            <a:extLst>
              <a:ext uri="{FF2B5EF4-FFF2-40B4-BE49-F238E27FC236}">
                <a16:creationId xmlns:a16="http://schemas.microsoft.com/office/drawing/2014/main" id="{8952EAA7-B9CC-4879-B90A-E9B61F3FE98D}"/>
              </a:ext>
            </a:extLst>
          </p:cNvPr>
          <p:cNvSpPr>
            <a:spLocks noChangeArrowheads="1"/>
          </p:cNvSpPr>
          <p:nvPr/>
        </p:nvSpPr>
        <p:spPr bwMode="auto">
          <a:xfrm>
            <a:off x="5645150" y="3513138"/>
            <a:ext cx="103188" cy="239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82" name="Rectangle 111">
            <a:extLst>
              <a:ext uri="{FF2B5EF4-FFF2-40B4-BE49-F238E27FC236}">
                <a16:creationId xmlns:a16="http://schemas.microsoft.com/office/drawing/2014/main" id="{20C1D6F0-B5EE-4C6C-9B28-64697FED9DA5}"/>
              </a:ext>
            </a:extLst>
          </p:cNvPr>
          <p:cNvSpPr>
            <a:spLocks noChangeArrowheads="1"/>
          </p:cNvSpPr>
          <p:nvPr/>
        </p:nvSpPr>
        <p:spPr bwMode="auto">
          <a:xfrm>
            <a:off x="6007100" y="3513138"/>
            <a:ext cx="104775" cy="239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83" name="Rectangle 112">
            <a:extLst>
              <a:ext uri="{FF2B5EF4-FFF2-40B4-BE49-F238E27FC236}">
                <a16:creationId xmlns:a16="http://schemas.microsoft.com/office/drawing/2014/main" id="{AD34D8BD-74B7-48DD-AF80-429BD7BD1685}"/>
              </a:ext>
            </a:extLst>
          </p:cNvPr>
          <p:cNvSpPr>
            <a:spLocks noChangeArrowheads="1"/>
          </p:cNvSpPr>
          <p:nvPr/>
        </p:nvSpPr>
        <p:spPr bwMode="auto">
          <a:xfrm>
            <a:off x="6681788" y="3513138"/>
            <a:ext cx="103187" cy="239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84" name="Rectangle 113">
            <a:extLst>
              <a:ext uri="{FF2B5EF4-FFF2-40B4-BE49-F238E27FC236}">
                <a16:creationId xmlns:a16="http://schemas.microsoft.com/office/drawing/2014/main" id="{FEE8AC03-4CA7-4611-92A0-191FE523C357}"/>
              </a:ext>
            </a:extLst>
          </p:cNvPr>
          <p:cNvSpPr>
            <a:spLocks noChangeArrowheads="1"/>
          </p:cNvSpPr>
          <p:nvPr/>
        </p:nvSpPr>
        <p:spPr bwMode="auto">
          <a:xfrm>
            <a:off x="6992938" y="3513138"/>
            <a:ext cx="103187" cy="239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85" name="Rectangle 114">
            <a:extLst>
              <a:ext uri="{FF2B5EF4-FFF2-40B4-BE49-F238E27FC236}">
                <a16:creationId xmlns:a16="http://schemas.microsoft.com/office/drawing/2014/main" id="{56916368-0D35-49CA-B44A-260C614DBDA3}"/>
              </a:ext>
            </a:extLst>
          </p:cNvPr>
          <p:cNvSpPr>
            <a:spLocks noChangeArrowheads="1"/>
          </p:cNvSpPr>
          <p:nvPr/>
        </p:nvSpPr>
        <p:spPr bwMode="auto">
          <a:xfrm>
            <a:off x="7304088" y="3513138"/>
            <a:ext cx="103187" cy="239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786" name="Rectangle 115">
            <a:extLst>
              <a:ext uri="{FF2B5EF4-FFF2-40B4-BE49-F238E27FC236}">
                <a16:creationId xmlns:a16="http://schemas.microsoft.com/office/drawing/2014/main" id="{77BF1BBF-1BDA-4CD8-B937-728D21B81574}"/>
              </a:ext>
            </a:extLst>
          </p:cNvPr>
          <p:cNvSpPr>
            <a:spLocks noChangeArrowheads="1"/>
          </p:cNvSpPr>
          <p:nvPr/>
        </p:nvSpPr>
        <p:spPr bwMode="auto">
          <a:xfrm>
            <a:off x="4919663" y="3514725"/>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7    </a:t>
            </a:r>
            <a:endParaRPr lang="en-US" altLang="en-US" sz="2400"/>
          </a:p>
        </p:txBody>
      </p:sp>
      <p:sp>
        <p:nvSpPr>
          <p:cNvPr id="28787" name="Rectangle 116">
            <a:extLst>
              <a:ext uri="{FF2B5EF4-FFF2-40B4-BE49-F238E27FC236}">
                <a16:creationId xmlns:a16="http://schemas.microsoft.com/office/drawing/2014/main" id="{C7ABF1C9-400C-405E-8C68-B0585C93928A}"/>
              </a:ext>
            </a:extLst>
          </p:cNvPr>
          <p:cNvSpPr>
            <a:spLocks noChangeArrowheads="1"/>
          </p:cNvSpPr>
          <p:nvPr/>
        </p:nvSpPr>
        <p:spPr bwMode="auto">
          <a:xfrm>
            <a:off x="5334000" y="351472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1</a:t>
            </a:r>
            <a:endParaRPr lang="en-US" altLang="en-US" sz="2400"/>
          </a:p>
        </p:txBody>
      </p:sp>
      <p:sp>
        <p:nvSpPr>
          <p:cNvPr id="28788" name="Rectangle 117">
            <a:extLst>
              <a:ext uri="{FF2B5EF4-FFF2-40B4-BE49-F238E27FC236}">
                <a16:creationId xmlns:a16="http://schemas.microsoft.com/office/drawing/2014/main" id="{805BC675-674A-4F50-A679-D23BC930B915}"/>
              </a:ext>
            </a:extLst>
          </p:cNvPr>
          <p:cNvSpPr>
            <a:spLocks noChangeArrowheads="1"/>
          </p:cNvSpPr>
          <p:nvPr/>
        </p:nvSpPr>
        <p:spPr bwMode="auto">
          <a:xfrm>
            <a:off x="5437188" y="35147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789" name="Rectangle 118">
            <a:extLst>
              <a:ext uri="{FF2B5EF4-FFF2-40B4-BE49-F238E27FC236}">
                <a16:creationId xmlns:a16="http://schemas.microsoft.com/office/drawing/2014/main" id="{8C7CCD5C-AF18-4141-BF76-0B83E3361451}"/>
              </a:ext>
            </a:extLst>
          </p:cNvPr>
          <p:cNvSpPr>
            <a:spLocks noChangeArrowheads="1"/>
          </p:cNvSpPr>
          <p:nvPr/>
        </p:nvSpPr>
        <p:spPr bwMode="auto">
          <a:xfrm>
            <a:off x="5645150" y="351472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3</a:t>
            </a:r>
            <a:endParaRPr lang="en-US" altLang="en-US" sz="2400"/>
          </a:p>
        </p:txBody>
      </p:sp>
      <p:sp>
        <p:nvSpPr>
          <p:cNvPr id="28790" name="Rectangle 119">
            <a:extLst>
              <a:ext uri="{FF2B5EF4-FFF2-40B4-BE49-F238E27FC236}">
                <a16:creationId xmlns:a16="http://schemas.microsoft.com/office/drawing/2014/main" id="{2C96808B-D045-41AB-8686-97BDBFD912CD}"/>
              </a:ext>
            </a:extLst>
          </p:cNvPr>
          <p:cNvSpPr>
            <a:spLocks noChangeArrowheads="1"/>
          </p:cNvSpPr>
          <p:nvPr/>
        </p:nvSpPr>
        <p:spPr bwMode="auto">
          <a:xfrm>
            <a:off x="5748338" y="3514725"/>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791" name="Rectangle 120">
            <a:extLst>
              <a:ext uri="{FF2B5EF4-FFF2-40B4-BE49-F238E27FC236}">
                <a16:creationId xmlns:a16="http://schemas.microsoft.com/office/drawing/2014/main" id="{461CD03D-AE01-4CC5-80E8-EF0721D8EE74}"/>
              </a:ext>
            </a:extLst>
          </p:cNvPr>
          <p:cNvSpPr>
            <a:spLocks noChangeArrowheads="1"/>
          </p:cNvSpPr>
          <p:nvPr/>
        </p:nvSpPr>
        <p:spPr bwMode="auto">
          <a:xfrm>
            <a:off x="6007100" y="351472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9</a:t>
            </a:r>
            <a:endParaRPr lang="en-US" altLang="en-US" sz="2400"/>
          </a:p>
        </p:txBody>
      </p:sp>
      <p:sp>
        <p:nvSpPr>
          <p:cNvPr id="28792" name="Rectangle 121">
            <a:extLst>
              <a:ext uri="{FF2B5EF4-FFF2-40B4-BE49-F238E27FC236}">
                <a16:creationId xmlns:a16="http://schemas.microsoft.com/office/drawing/2014/main" id="{4AEA33E4-FB2B-425E-B817-C6C5BA9D03D4}"/>
              </a:ext>
            </a:extLst>
          </p:cNvPr>
          <p:cNvSpPr>
            <a:spLocks noChangeArrowheads="1"/>
          </p:cNvSpPr>
          <p:nvPr/>
        </p:nvSpPr>
        <p:spPr bwMode="auto">
          <a:xfrm>
            <a:off x="6111875" y="3514725"/>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2     </a:t>
            </a:r>
            <a:endParaRPr lang="en-US" altLang="en-US" sz="2400"/>
          </a:p>
        </p:txBody>
      </p:sp>
      <p:sp>
        <p:nvSpPr>
          <p:cNvPr id="28793" name="Rectangle 122">
            <a:extLst>
              <a:ext uri="{FF2B5EF4-FFF2-40B4-BE49-F238E27FC236}">
                <a16:creationId xmlns:a16="http://schemas.microsoft.com/office/drawing/2014/main" id="{1B87EC2F-0D80-42BA-AC95-ECF1CA70252A}"/>
              </a:ext>
            </a:extLst>
          </p:cNvPr>
          <p:cNvSpPr>
            <a:spLocks noChangeArrowheads="1"/>
          </p:cNvSpPr>
          <p:nvPr/>
        </p:nvSpPr>
        <p:spPr bwMode="auto">
          <a:xfrm>
            <a:off x="6681788" y="351472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8794" name="Rectangle 123">
            <a:extLst>
              <a:ext uri="{FF2B5EF4-FFF2-40B4-BE49-F238E27FC236}">
                <a16:creationId xmlns:a16="http://schemas.microsoft.com/office/drawing/2014/main" id="{597B021F-1E99-43B9-B4ED-B5BB809FC78C}"/>
              </a:ext>
            </a:extLst>
          </p:cNvPr>
          <p:cNvSpPr>
            <a:spLocks noChangeArrowheads="1"/>
          </p:cNvSpPr>
          <p:nvPr/>
        </p:nvSpPr>
        <p:spPr bwMode="auto">
          <a:xfrm>
            <a:off x="6784975" y="35147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795" name="Rectangle 124">
            <a:extLst>
              <a:ext uri="{FF2B5EF4-FFF2-40B4-BE49-F238E27FC236}">
                <a16:creationId xmlns:a16="http://schemas.microsoft.com/office/drawing/2014/main" id="{3F5A259E-0F16-431B-9B50-E47DC329AC71}"/>
              </a:ext>
            </a:extLst>
          </p:cNvPr>
          <p:cNvSpPr>
            <a:spLocks noChangeArrowheads="1"/>
          </p:cNvSpPr>
          <p:nvPr/>
        </p:nvSpPr>
        <p:spPr bwMode="auto">
          <a:xfrm>
            <a:off x="6992938" y="351472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8</a:t>
            </a:r>
            <a:endParaRPr lang="en-US" altLang="en-US" sz="2400"/>
          </a:p>
        </p:txBody>
      </p:sp>
      <p:sp>
        <p:nvSpPr>
          <p:cNvPr id="28796" name="Rectangle 125">
            <a:extLst>
              <a:ext uri="{FF2B5EF4-FFF2-40B4-BE49-F238E27FC236}">
                <a16:creationId xmlns:a16="http://schemas.microsoft.com/office/drawing/2014/main" id="{1B0A3D5A-D521-4006-ACDF-2CEB91CE1F52}"/>
              </a:ext>
            </a:extLst>
          </p:cNvPr>
          <p:cNvSpPr>
            <a:spLocks noChangeArrowheads="1"/>
          </p:cNvSpPr>
          <p:nvPr/>
        </p:nvSpPr>
        <p:spPr bwMode="auto">
          <a:xfrm>
            <a:off x="7096125" y="35147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797" name="Rectangle 126">
            <a:extLst>
              <a:ext uri="{FF2B5EF4-FFF2-40B4-BE49-F238E27FC236}">
                <a16:creationId xmlns:a16="http://schemas.microsoft.com/office/drawing/2014/main" id="{22858CC1-AD84-46A5-85F3-5C606AD1C10E}"/>
              </a:ext>
            </a:extLst>
          </p:cNvPr>
          <p:cNvSpPr>
            <a:spLocks noChangeArrowheads="1"/>
          </p:cNvSpPr>
          <p:nvPr/>
        </p:nvSpPr>
        <p:spPr bwMode="auto">
          <a:xfrm>
            <a:off x="7304088" y="351472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5</a:t>
            </a:r>
            <a:endParaRPr lang="en-US" altLang="en-US" sz="2400"/>
          </a:p>
        </p:txBody>
      </p:sp>
      <p:sp>
        <p:nvSpPr>
          <p:cNvPr id="28798" name="Rectangle 127">
            <a:extLst>
              <a:ext uri="{FF2B5EF4-FFF2-40B4-BE49-F238E27FC236}">
                <a16:creationId xmlns:a16="http://schemas.microsoft.com/office/drawing/2014/main" id="{BD81C1F9-ECE5-4B10-A1D2-7AC61DC15456}"/>
              </a:ext>
            </a:extLst>
          </p:cNvPr>
          <p:cNvSpPr>
            <a:spLocks noChangeArrowheads="1"/>
          </p:cNvSpPr>
          <p:nvPr/>
        </p:nvSpPr>
        <p:spPr bwMode="auto">
          <a:xfrm>
            <a:off x="7407275" y="3514725"/>
            <a:ext cx="35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6</a:t>
            </a:r>
            <a:endParaRPr lang="en-US" altLang="en-US" sz="2400"/>
          </a:p>
        </p:txBody>
      </p:sp>
      <p:sp>
        <p:nvSpPr>
          <p:cNvPr id="28799" name="Rectangle 128">
            <a:extLst>
              <a:ext uri="{FF2B5EF4-FFF2-40B4-BE49-F238E27FC236}">
                <a16:creationId xmlns:a16="http://schemas.microsoft.com/office/drawing/2014/main" id="{072F80D7-5EDB-4415-9B91-08BE9A4BE9E9}"/>
              </a:ext>
            </a:extLst>
          </p:cNvPr>
          <p:cNvSpPr>
            <a:spLocks noChangeArrowheads="1"/>
          </p:cNvSpPr>
          <p:nvPr/>
        </p:nvSpPr>
        <p:spPr bwMode="auto">
          <a:xfrm>
            <a:off x="7770813" y="35147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800" name="Rectangle 129">
            <a:extLst>
              <a:ext uri="{FF2B5EF4-FFF2-40B4-BE49-F238E27FC236}">
                <a16:creationId xmlns:a16="http://schemas.microsoft.com/office/drawing/2014/main" id="{3554CF34-2E38-4342-9F11-83B10A64B9BE}"/>
              </a:ext>
            </a:extLst>
          </p:cNvPr>
          <p:cNvSpPr>
            <a:spLocks noChangeArrowheads="1"/>
          </p:cNvSpPr>
          <p:nvPr/>
        </p:nvSpPr>
        <p:spPr bwMode="auto">
          <a:xfrm>
            <a:off x="5022850" y="3840163"/>
            <a:ext cx="103188"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01" name="Rectangle 130">
            <a:extLst>
              <a:ext uri="{FF2B5EF4-FFF2-40B4-BE49-F238E27FC236}">
                <a16:creationId xmlns:a16="http://schemas.microsoft.com/office/drawing/2014/main" id="{FD7E91B4-A26D-47A8-A625-579D41B3226A}"/>
              </a:ext>
            </a:extLst>
          </p:cNvPr>
          <p:cNvSpPr>
            <a:spLocks noChangeArrowheads="1"/>
          </p:cNvSpPr>
          <p:nvPr/>
        </p:nvSpPr>
        <p:spPr bwMode="auto">
          <a:xfrm>
            <a:off x="5645150" y="3840163"/>
            <a:ext cx="103188"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02" name="Rectangle 131">
            <a:extLst>
              <a:ext uri="{FF2B5EF4-FFF2-40B4-BE49-F238E27FC236}">
                <a16:creationId xmlns:a16="http://schemas.microsoft.com/office/drawing/2014/main" id="{E8DCAD1B-FEE3-47B2-89F9-B65E8CDAD4D7}"/>
              </a:ext>
            </a:extLst>
          </p:cNvPr>
          <p:cNvSpPr>
            <a:spLocks noChangeArrowheads="1"/>
          </p:cNvSpPr>
          <p:nvPr/>
        </p:nvSpPr>
        <p:spPr bwMode="auto">
          <a:xfrm>
            <a:off x="6007100" y="3840163"/>
            <a:ext cx="104775"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03" name="Rectangle 132">
            <a:extLst>
              <a:ext uri="{FF2B5EF4-FFF2-40B4-BE49-F238E27FC236}">
                <a16:creationId xmlns:a16="http://schemas.microsoft.com/office/drawing/2014/main" id="{ABD0A316-438B-4CC3-96DA-47D613386946}"/>
              </a:ext>
            </a:extLst>
          </p:cNvPr>
          <p:cNvSpPr>
            <a:spLocks noChangeArrowheads="1"/>
          </p:cNvSpPr>
          <p:nvPr/>
        </p:nvSpPr>
        <p:spPr bwMode="auto">
          <a:xfrm>
            <a:off x="6318250" y="3840163"/>
            <a:ext cx="104775"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04" name="Rectangle 133">
            <a:extLst>
              <a:ext uri="{FF2B5EF4-FFF2-40B4-BE49-F238E27FC236}">
                <a16:creationId xmlns:a16="http://schemas.microsoft.com/office/drawing/2014/main" id="{DB688C4F-7D5C-457F-89E7-0180EDF10362}"/>
              </a:ext>
            </a:extLst>
          </p:cNvPr>
          <p:cNvSpPr>
            <a:spLocks noChangeArrowheads="1"/>
          </p:cNvSpPr>
          <p:nvPr/>
        </p:nvSpPr>
        <p:spPr bwMode="auto">
          <a:xfrm>
            <a:off x="6681788" y="3840163"/>
            <a:ext cx="103187"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05" name="Rectangle 134">
            <a:extLst>
              <a:ext uri="{FF2B5EF4-FFF2-40B4-BE49-F238E27FC236}">
                <a16:creationId xmlns:a16="http://schemas.microsoft.com/office/drawing/2014/main" id="{ACB407BF-CAEA-4A3F-89C5-240C4F0E4166}"/>
              </a:ext>
            </a:extLst>
          </p:cNvPr>
          <p:cNvSpPr>
            <a:spLocks noChangeArrowheads="1"/>
          </p:cNvSpPr>
          <p:nvPr/>
        </p:nvSpPr>
        <p:spPr bwMode="auto">
          <a:xfrm>
            <a:off x="6992938" y="3840163"/>
            <a:ext cx="103187"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06" name="Rectangle 135">
            <a:extLst>
              <a:ext uri="{FF2B5EF4-FFF2-40B4-BE49-F238E27FC236}">
                <a16:creationId xmlns:a16="http://schemas.microsoft.com/office/drawing/2014/main" id="{4D872276-4B99-4E38-B746-56F6E2E67358}"/>
              </a:ext>
            </a:extLst>
          </p:cNvPr>
          <p:cNvSpPr>
            <a:spLocks noChangeArrowheads="1"/>
          </p:cNvSpPr>
          <p:nvPr/>
        </p:nvSpPr>
        <p:spPr bwMode="auto">
          <a:xfrm>
            <a:off x="7356475" y="3840163"/>
            <a:ext cx="103188"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07" name="Rectangle 136">
            <a:extLst>
              <a:ext uri="{FF2B5EF4-FFF2-40B4-BE49-F238E27FC236}">
                <a16:creationId xmlns:a16="http://schemas.microsoft.com/office/drawing/2014/main" id="{2FFADCDB-8C1C-480E-956D-33DF11CB251B}"/>
              </a:ext>
            </a:extLst>
          </p:cNvPr>
          <p:cNvSpPr>
            <a:spLocks noChangeArrowheads="1"/>
          </p:cNvSpPr>
          <p:nvPr/>
        </p:nvSpPr>
        <p:spPr bwMode="auto">
          <a:xfrm>
            <a:off x="7667625" y="3840163"/>
            <a:ext cx="103188"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08" name="Rectangle 137">
            <a:extLst>
              <a:ext uri="{FF2B5EF4-FFF2-40B4-BE49-F238E27FC236}">
                <a16:creationId xmlns:a16="http://schemas.microsoft.com/office/drawing/2014/main" id="{D5FBA036-68E1-429E-B169-1365F34C83F3}"/>
              </a:ext>
            </a:extLst>
          </p:cNvPr>
          <p:cNvSpPr>
            <a:spLocks noChangeArrowheads="1"/>
          </p:cNvSpPr>
          <p:nvPr/>
        </p:nvSpPr>
        <p:spPr bwMode="auto">
          <a:xfrm>
            <a:off x="4919663"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809" name="Rectangle 138">
            <a:extLst>
              <a:ext uri="{FF2B5EF4-FFF2-40B4-BE49-F238E27FC236}">
                <a16:creationId xmlns:a16="http://schemas.microsoft.com/office/drawing/2014/main" id="{E9E938AF-A11D-4533-A215-3C5DB5C50558}"/>
              </a:ext>
            </a:extLst>
          </p:cNvPr>
          <p:cNvSpPr>
            <a:spLocks noChangeArrowheads="1"/>
          </p:cNvSpPr>
          <p:nvPr/>
        </p:nvSpPr>
        <p:spPr bwMode="auto">
          <a:xfrm>
            <a:off x="5022850"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9</a:t>
            </a:r>
            <a:endParaRPr lang="en-US" altLang="en-US" sz="2400"/>
          </a:p>
        </p:txBody>
      </p:sp>
      <p:sp>
        <p:nvSpPr>
          <p:cNvPr id="28810" name="Rectangle 139">
            <a:extLst>
              <a:ext uri="{FF2B5EF4-FFF2-40B4-BE49-F238E27FC236}">
                <a16:creationId xmlns:a16="http://schemas.microsoft.com/office/drawing/2014/main" id="{77DDED65-E493-4F6A-928D-9AACC3DBDBF3}"/>
              </a:ext>
            </a:extLst>
          </p:cNvPr>
          <p:cNvSpPr>
            <a:spLocks noChangeArrowheads="1"/>
          </p:cNvSpPr>
          <p:nvPr/>
        </p:nvSpPr>
        <p:spPr bwMode="auto">
          <a:xfrm>
            <a:off x="5126038" y="3840163"/>
            <a:ext cx="508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6    </a:t>
            </a:r>
            <a:endParaRPr lang="en-US" altLang="en-US" sz="2400"/>
          </a:p>
        </p:txBody>
      </p:sp>
      <p:sp>
        <p:nvSpPr>
          <p:cNvPr id="28811" name="Rectangle 140">
            <a:extLst>
              <a:ext uri="{FF2B5EF4-FFF2-40B4-BE49-F238E27FC236}">
                <a16:creationId xmlns:a16="http://schemas.microsoft.com/office/drawing/2014/main" id="{7BF3C0BA-84D3-4A51-B631-177AD5D53FE2}"/>
              </a:ext>
            </a:extLst>
          </p:cNvPr>
          <p:cNvSpPr>
            <a:spLocks noChangeArrowheads="1"/>
          </p:cNvSpPr>
          <p:nvPr/>
        </p:nvSpPr>
        <p:spPr bwMode="auto">
          <a:xfrm>
            <a:off x="5645150"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1</a:t>
            </a:r>
            <a:endParaRPr lang="en-US" altLang="en-US" sz="2400"/>
          </a:p>
        </p:txBody>
      </p:sp>
      <p:sp>
        <p:nvSpPr>
          <p:cNvPr id="28812" name="Rectangle 141">
            <a:extLst>
              <a:ext uri="{FF2B5EF4-FFF2-40B4-BE49-F238E27FC236}">
                <a16:creationId xmlns:a16="http://schemas.microsoft.com/office/drawing/2014/main" id="{278C9021-4E06-43F9-B4CA-74B34D8B9220}"/>
              </a:ext>
            </a:extLst>
          </p:cNvPr>
          <p:cNvSpPr>
            <a:spLocks noChangeArrowheads="1"/>
          </p:cNvSpPr>
          <p:nvPr/>
        </p:nvSpPr>
        <p:spPr bwMode="auto">
          <a:xfrm>
            <a:off x="5748338" y="3840163"/>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13" name="Rectangle 142">
            <a:extLst>
              <a:ext uri="{FF2B5EF4-FFF2-40B4-BE49-F238E27FC236}">
                <a16:creationId xmlns:a16="http://schemas.microsoft.com/office/drawing/2014/main" id="{4FA62C23-723F-49D7-A32D-7E58FBAB72B8}"/>
              </a:ext>
            </a:extLst>
          </p:cNvPr>
          <p:cNvSpPr>
            <a:spLocks noChangeArrowheads="1"/>
          </p:cNvSpPr>
          <p:nvPr/>
        </p:nvSpPr>
        <p:spPr bwMode="auto">
          <a:xfrm>
            <a:off x="6007100"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5</a:t>
            </a:r>
            <a:endParaRPr lang="en-US" altLang="en-US" sz="2400"/>
          </a:p>
        </p:txBody>
      </p:sp>
      <p:sp>
        <p:nvSpPr>
          <p:cNvPr id="28814" name="Rectangle 143">
            <a:extLst>
              <a:ext uri="{FF2B5EF4-FFF2-40B4-BE49-F238E27FC236}">
                <a16:creationId xmlns:a16="http://schemas.microsoft.com/office/drawing/2014/main" id="{E4588901-B84D-45FC-8400-5C37A414DD45}"/>
              </a:ext>
            </a:extLst>
          </p:cNvPr>
          <p:cNvSpPr>
            <a:spLocks noChangeArrowheads="1"/>
          </p:cNvSpPr>
          <p:nvPr/>
        </p:nvSpPr>
        <p:spPr bwMode="auto">
          <a:xfrm>
            <a:off x="6111875" y="38401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15" name="Rectangle 144">
            <a:extLst>
              <a:ext uri="{FF2B5EF4-FFF2-40B4-BE49-F238E27FC236}">
                <a16:creationId xmlns:a16="http://schemas.microsoft.com/office/drawing/2014/main" id="{CB6BCEA2-4C21-404C-AF43-9EED58CB2091}"/>
              </a:ext>
            </a:extLst>
          </p:cNvPr>
          <p:cNvSpPr>
            <a:spLocks noChangeArrowheads="1"/>
          </p:cNvSpPr>
          <p:nvPr/>
        </p:nvSpPr>
        <p:spPr bwMode="auto">
          <a:xfrm>
            <a:off x="6318250"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3</a:t>
            </a:r>
            <a:endParaRPr lang="en-US" altLang="en-US" sz="2400"/>
          </a:p>
        </p:txBody>
      </p:sp>
      <p:sp>
        <p:nvSpPr>
          <p:cNvPr id="28816" name="Rectangle 145">
            <a:extLst>
              <a:ext uri="{FF2B5EF4-FFF2-40B4-BE49-F238E27FC236}">
                <a16:creationId xmlns:a16="http://schemas.microsoft.com/office/drawing/2014/main" id="{169E2203-1FBD-465E-813E-1052514DF301}"/>
              </a:ext>
            </a:extLst>
          </p:cNvPr>
          <p:cNvSpPr>
            <a:spLocks noChangeArrowheads="1"/>
          </p:cNvSpPr>
          <p:nvPr/>
        </p:nvSpPr>
        <p:spPr bwMode="auto">
          <a:xfrm>
            <a:off x="6423025" y="3840163"/>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17" name="Rectangle 146">
            <a:extLst>
              <a:ext uri="{FF2B5EF4-FFF2-40B4-BE49-F238E27FC236}">
                <a16:creationId xmlns:a16="http://schemas.microsoft.com/office/drawing/2014/main" id="{8164B887-70CB-4E71-9CB8-82AE16AE1823}"/>
              </a:ext>
            </a:extLst>
          </p:cNvPr>
          <p:cNvSpPr>
            <a:spLocks noChangeArrowheads="1"/>
          </p:cNvSpPr>
          <p:nvPr/>
        </p:nvSpPr>
        <p:spPr bwMode="auto">
          <a:xfrm>
            <a:off x="6681788"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7</a:t>
            </a:r>
            <a:endParaRPr lang="en-US" altLang="en-US" sz="2400"/>
          </a:p>
        </p:txBody>
      </p:sp>
      <p:sp>
        <p:nvSpPr>
          <p:cNvPr id="28818" name="Rectangle 147">
            <a:extLst>
              <a:ext uri="{FF2B5EF4-FFF2-40B4-BE49-F238E27FC236}">
                <a16:creationId xmlns:a16="http://schemas.microsoft.com/office/drawing/2014/main" id="{978CAEC4-05C0-498F-8304-0B65441F2B63}"/>
              </a:ext>
            </a:extLst>
          </p:cNvPr>
          <p:cNvSpPr>
            <a:spLocks noChangeArrowheads="1"/>
          </p:cNvSpPr>
          <p:nvPr/>
        </p:nvSpPr>
        <p:spPr bwMode="auto">
          <a:xfrm>
            <a:off x="6784975" y="38401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19" name="Rectangle 148">
            <a:extLst>
              <a:ext uri="{FF2B5EF4-FFF2-40B4-BE49-F238E27FC236}">
                <a16:creationId xmlns:a16="http://schemas.microsoft.com/office/drawing/2014/main" id="{7CF83C36-D776-473D-862A-CEADA34A4D87}"/>
              </a:ext>
            </a:extLst>
          </p:cNvPr>
          <p:cNvSpPr>
            <a:spLocks noChangeArrowheads="1"/>
          </p:cNvSpPr>
          <p:nvPr/>
        </p:nvSpPr>
        <p:spPr bwMode="auto">
          <a:xfrm>
            <a:off x="6992938"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8820" name="Rectangle 149">
            <a:extLst>
              <a:ext uri="{FF2B5EF4-FFF2-40B4-BE49-F238E27FC236}">
                <a16:creationId xmlns:a16="http://schemas.microsoft.com/office/drawing/2014/main" id="{952A1362-976F-45C9-9CC0-F54FE2AF24B6}"/>
              </a:ext>
            </a:extLst>
          </p:cNvPr>
          <p:cNvSpPr>
            <a:spLocks noChangeArrowheads="1"/>
          </p:cNvSpPr>
          <p:nvPr/>
        </p:nvSpPr>
        <p:spPr bwMode="auto">
          <a:xfrm>
            <a:off x="7096125" y="3840163"/>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21" name="Rectangle 150">
            <a:extLst>
              <a:ext uri="{FF2B5EF4-FFF2-40B4-BE49-F238E27FC236}">
                <a16:creationId xmlns:a16="http://schemas.microsoft.com/office/drawing/2014/main" id="{E01954D1-C348-414F-86DF-FB209FD5364D}"/>
              </a:ext>
            </a:extLst>
          </p:cNvPr>
          <p:cNvSpPr>
            <a:spLocks noChangeArrowheads="1"/>
          </p:cNvSpPr>
          <p:nvPr/>
        </p:nvSpPr>
        <p:spPr bwMode="auto">
          <a:xfrm>
            <a:off x="7356475"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8</a:t>
            </a:r>
            <a:endParaRPr lang="en-US" altLang="en-US" sz="2400"/>
          </a:p>
        </p:txBody>
      </p:sp>
      <p:sp>
        <p:nvSpPr>
          <p:cNvPr id="28822" name="Rectangle 151">
            <a:extLst>
              <a:ext uri="{FF2B5EF4-FFF2-40B4-BE49-F238E27FC236}">
                <a16:creationId xmlns:a16="http://schemas.microsoft.com/office/drawing/2014/main" id="{069BE1F0-C899-4E84-9E19-B19A881F510C}"/>
              </a:ext>
            </a:extLst>
          </p:cNvPr>
          <p:cNvSpPr>
            <a:spLocks noChangeArrowheads="1"/>
          </p:cNvSpPr>
          <p:nvPr/>
        </p:nvSpPr>
        <p:spPr bwMode="auto">
          <a:xfrm>
            <a:off x="7459663" y="38401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23" name="Rectangle 152">
            <a:extLst>
              <a:ext uri="{FF2B5EF4-FFF2-40B4-BE49-F238E27FC236}">
                <a16:creationId xmlns:a16="http://schemas.microsoft.com/office/drawing/2014/main" id="{409A60D3-B6DE-4A45-87C3-FAFC2DC5AA1F}"/>
              </a:ext>
            </a:extLst>
          </p:cNvPr>
          <p:cNvSpPr>
            <a:spLocks noChangeArrowheads="1"/>
          </p:cNvSpPr>
          <p:nvPr/>
        </p:nvSpPr>
        <p:spPr bwMode="auto">
          <a:xfrm>
            <a:off x="7667625"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8824" name="Rectangle 153">
            <a:extLst>
              <a:ext uri="{FF2B5EF4-FFF2-40B4-BE49-F238E27FC236}">
                <a16:creationId xmlns:a16="http://schemas.microsoft.com/office/drawing/2014/main" id="{2F9E3E07-86E8-4AF0-8D56-A1256FC7F507}"/>
              </a:ext>
            </a:extLst>
          </p:cNvPr>
          <p:cNvSpPr>
            <a:spLocks noChangeArrowheads="1"/>
          </p:cNvSpPr>
          <p:nvPr/>
        </p:nvSpPr>
        <p:spPr bwMode="auto">
          <a:xfrm>
            <a:off x="7770813" y="384016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825" name="Rectangle 154">
            <a:extLst>
              <a:ext uri="{FF2B5EF4-FFF2-40B4-BE49-F238E27FC236}">
                <a16:creationId xmlns:a16="http://schemas.microsoft.com/office/drawing/2014/main" id="{3E4C8E9D-EE7B-4FA8-9E29-A65807182596}"/>
              </a:ext>
            </a:extLst>
          </p:cNvPr>
          <p:cNvSpPr>
            <a:spLocks noChangeArrowheads="1"/>
          </p:cNvSpPr>
          <p:nvPr/>
        </p:nvSpPr>
        <p:spPr bwMode="auto">
          <a:xfrm>
            <a:off x="5022850" y="41798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26" name="Rectangle 155">
            <a:extLst>
              <a:ext uri="{FF2B5EF4-FFF2-40B4-BE49-F238E27FC236}">
                <a16:creationId xmlns:a16="http://schemas.microsoft.com/office/drawing/2014/main" id="{041A0206-8D79-488A-8073-60853085D33F}"/>
              </a:ext>
            </a:extLst>
          </p:cNvPr>
          <p:cNvSpPr>
            <a:spLocks noChangeArrowheads="1"/>
          </p:cNvSpPr>
          <p:nvPr/>
        </p:nvSpPr>
        <p:spPr bwMode="auto">
          <a:xfrm>
            <a:off x="5334000" y="41798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27" name="Rectangle 156">
            <a:extLst>
              <a:ext uri="{FF2B5EF4-FFF2-40B4-BE49-F238E27FC236}">
                <a16:creationId xmlns:a16="http://schemas.microsoft.com/office/drawing/2014/main" id="{6E7C9968-D177-45D6-A521-D0E40309BDF6}"/>
              </a:ext>
            </a:extLst>
          </p:cNvPr>
          <p:cNvSpPr>
            <a:spLocks noChangeArrowheads="1"/>
          </p:cNvSpPr>
          <p:nvPr/>
        </p:nvSpPr>
        <p:spPr bwMode="auto">
          <a:xfrm>
            <a:off x="5645150" y="41798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28" name="Rectangle 157">
            <a:extLst>
              <a:ext uri="{FF2B5EF4-FFF2-40B4-BE49-F238E27FC236}">
                <a16:creationId xmlns:a16="http://schemas.microsoft.com/office/drawing/2014/main" id="{1E19CC2A-219F-46A0-AB0E-76041F9ABA65}"/>
              </a:ext>
            </a:extLst>
          </p:cNvPr>
          <p:cNvSpPr>
            <a:spLocks noChangeArrowheads="1"/>
          </p:cNvSpPr>
          <p:nvPr/>
        </p:nvSpPr>
        <p:spPr bwMode="auto">
          <a:xfrm>
            <a:off x="6992938" y="4179888"/>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29" name="Rectangle 158">
            <a:extLst>
              <a:ext uri="{FF2B5EF4-FFF2-40B4-BE49-F238E27FC236}">
                <a16:creationId xmlns:a16="http://schemas.microsoft.com/office/drawing/2014/main" id="{29719913-9043-4621-8243-F97B9456FEE2}"/>
              </a:ext>
            </a:extLst>
          </p:cNvPr>
          <p:cNvSpPr>
            <a:spLocks noChangeArrowheads="1"/>
          </p:cNvSpPr>
          <p:nvPr/>
        </p:nvSpPr>
        <p:spPr bwMode="auto">
          <a:xfrm>
            <a:off x="7356475" y="41798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30" name="Rectangle 159">
            <a:extLst>
              <a:ext uri="{FF2B5EF4-FFF2-40B4-BE49-F238E27FC236}">
                <a16:creationId xmlns:a16="http://schemas.microsoft.com/office/drawing/2014/main" id="{3065CF13-408A-4B2B-A83A-189EE90ADED9}"/>
              </a:ext>
            </a:extLst>
          </p:cNvPr>
          <p:cNvSpPr>
            <a:spLocks noChangeArrowheads="1"/>
          </p:cNvSpPr>
          <p:nvPr/>
        </p:nvSpPr>
        <p:spPr bwMode="auto">
          <a:xfrm>
            <a:off x="4919663" y="41798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31" name="Rectangle 160">
            <a:extLst>
              <a:ext uri="{FF2B5EF4-FFF2-40B4-BE49-F238E27FC236}">
                <a16:creationId xmlns:a16="http://schemas.microsoft.com/office/drawing/2014/main" id="{2E134814-F1DB-47D6-8900-B6DBEE242EC9}"/>
              </a:ext>
            </a:extLst>
          </p:cNvPr>
          <p:cNvSpPr>
            <a:spLocks noChangeArrowheads="1"/>
          </p:cNvSpPr>
          <p:nvPr/>
        </p:nvSpPr>
        <p:spPr bwMode="auto">
          <a:xfrm>
            <a:off x="5022850" y="41798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8832" name="Rectangle 161">
            <a:extLst>
              <a:ext uri="{FF2B5EF4-FFF2-40B4-BE49-F238E27FC236}">
                <a16:creationId xmlns:a16="http://schemas.microsoft.com/office/drawing/2014/main" id="{027590DF-45F3-4032-B18E-2418A4C67426}"/>
              </a:ext>
            </a:extLst>
          </p:cNvPr>
          <p:cNvSpPr>
            <a:spLocks noChangeArrowheads="1"/>
          </p:cNvSpPr>
          <p:nvPr/>
        </p:nvSpPr>
        <p:spPr bwMode="auto">
          <a:xfrm>
            <a:off x="5126038" y="41798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33" name="Rectangle 162">
            <a:extLst>
              <a:ext uri="{FF2B5EF4-FFF2-40B4-BE49-F238E27FC236}">
                <a16:creationId xmlns:a16="http://schemas.microsoft.com/office/drawing/2014/main" id="{46AF1E8E-B45A-4DAE-A844-99B808C33378}"/>
              </a:ext>
            </a:extLst>
          </p:cNvPr>
          <p:cNvSpPr>
            <a:spLocks noChangeArrowheads="1"/>
          </p:cNvSpPr>
          <p:nvPr/>
        </p:nvSpPr>
        <p:spPr bwMode="auto">
          <a:xfrm>
            <a:off x="5334000" y="41798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8</a:t>
            </a:r>
            <a:endParaRPr lang="en-US" altLang="en-US" sz="2400"/>
          </a:p>
        </p:txBody>
      </p:sp>
      <p:sp>
        <p:nvSpPr>
          <p:cNvPr id="28834" name="Rectangle 163">
            <a:extLst>
              <a:ext uri="{FF2B5EF4-FFF2-40B4-BE49-F238E27FC236}">
                <a16:creationId xmlns:a16="http://schemas.microsoft.com/office/drawing/2014/main" id="{43AA67F2-5B4A-49B2-91B2-9C170F6B7577}"/>
              </a:ext>
            </a:extLst>
          </p:cNvPr>
          <p:cNvSpPr>
            <a:spLocks noChangeArrowheads="1"/>
          </p:cNvSpPr>
          <p:nvPr/>
        </p:nvSpPr>
        <p:spPr bwMode="auto">
          <a:xfrm>
            <a:off x="5437188" y="41798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35" name="Rectangle 164">
            <a:extLst>
              <a:ext uri="{FF2B5EF4-FFF2-40B4-BE49-F238E27FC236}">
                <a16:creationId xmlns:a16="http://schemas.microsoft.com/office/drawing/2014/main" id="{91D2FE02-E440-4BF9-9932-26407176D134}"/>
              </a:ext>
            </a:extLst>
          </p:cNvPr>
          <p:cNvSpPr>
            <a:spLocks noChangeArrowheads="1"/>
          </p:cNvSpPr>
          <p:nvPr/>
        </p:nvSpPr>
        <p:spPr bwMode="auto">
          <a:xfrm>
            <a:off x="5645150" y="41798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7</a:t>
            </a:r>
            <a:endParaRPr lang="en-US" altLang="en-US" sz="2400"/>
          </a:p>
        </p:txBody>
      </p:sp>
      <p:sp>
        <p:nvSpPr>
          <p:cNvPr id="28836" name="Rectangle 165">
            <a:extLst>
              <a:ext uri="{FF2B5EF4-FFF2-40B4-BE49-F238E27FC236}">
                <a16:creationId xmlns:a16="http://schemas.microsoft.com/office/drawing/2014/main" id="{67C97BF6-66B0-4FF4-A428-42F8738A509D}"/>
              </a:ext>
            </a:extLst>
          </p:cNvPr>
          <p:cNvSpPr>
            <a:spLocks noChangeArrowheads="1"/>
          </p:cNvSpPr>
          <p:nvPr/>
        </p:nvSpPr>
        <p:spPr bwMode="auto">
          <a:xfrm>
            <a:off x="5748338" y="4179888"/>
            <a:ext cx="1168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4    1     9   </a:t>
            </a:r>
            <a:endParaRPr lang="en-US" altLang="en-US" sz="2400"/>
          </a:p>
        </p:txBody>
      </p:sp>
      <p:sp>
        <p:nvSpPr>
          <p:cNvPr id="28837" name="Rectangle 166">
            <a:extLst>
              <a:ext uri="{FF2B5EF4-FFF2-40B4-BE49-F238E27FC236}">
                <a16:creationId xmlns:a16="http://schemas.microsoft.com/office/drawing/2014/main" id="{5BD548BE-0C98-4802-AA16-DC9174E76F7B}"/>
              </a:ext>
            </a:extLst>
          </p:cNvPr>
          <p:cNvSpPr>
            <a:spLocks noChangeArrowheads="1"/>
          </p:cNvSpPr>
          <p:nvPr/>
        </p:nvSpPr>
        <p:spPr bwMode="auto">
          <a:xfrm>
            <a:off x="6940550" y="417988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38" name="Rectangle 167">
            <a:extLst>
              <a:ext uri="{FF2B5EF4-FFF2-40B4-BE49-F238E27FC236}">
                <a16:creationId xmlns:a16="http://schemas.microsoft.com/office/drawing/2014/main" id="{7EC09030-FC5C-411A-8A7E-01FDBA4937A9}"/>
              </a:ext>
            </a:extLst>
          </p:cNvPr>
          <p:cNvSpPr>
            <a:spLocks noChangeArrowheads="1"/>
          </p:cNvSpPr>
          <p:nvPr/>
        </p:nvSpPr>
        <p:spPr bwMode="auto">
          <a:xfrm>
            <a:off x="6992938" y="41798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6</a:t>
            </a:r>
            <a:endParaRPr lang="en-US" altLang="en-US" sz="2400"/>
          </a:p>
        </p:txBody>
      </p:sp>
      <p:sp>
        <p:nvSpPr>
          <p:cNvPr id="28839" name="Rectangle 168">
            <a:extLst>
              <a:ext uri="{FF2B5EF4-FFF2-40B4-BE49-F238E27FC236}">
                <a16:creationId xmlns:a16="http://schemas.microsoft.com/office/drawing/2014/main" id="{46A3E2F8-6D45-44A6-B826-A3D8438D12FF}"/>
              </a:ext>
            </a:extLst>
          </p:cNvPr>
          <p:cNvSpPr>
            <a:spLocks noChangeArrowheads="1"/>
          </p:cNvSpPr>
          <p:nvPr/>
        </p:nvSpPr>
        <p:spPr bwMode="auto">
          <a:xfrm>
            <a:off x="7096125" y="4179888"/>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40" name="Rectangle 169">
            <a:extLst>
              <a:ext uri="{FF2B5EF4-FFF2-40B4-BE49-F238E27FC236}">
                <a16:creationId xmlns:a16="http://schemas.microsoft.com/office/drawing/2014/main" id="{BD381BA6-9C04-49BC-A20A-CC28A64E471B}"/>
              </a:ext>
            </a:extLst>
          </p:cNvPr>
          <p:cNvSpPr>
            <a:spLocks noChangeArrowheads="1"/>
          </p:cNvSpPr>
          <p:nvPr/>
        </p:nvSpPr>
        <p:spPr bwMode="auto">
          <a:xfrm>
            <a:off x="7356475" y="41798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3</a:t>
            </a:r>
            <a:endParaRPr lang="en-US" altLang="en-US" sz="2400"/>
          </a:p>
        </p:txBody>
      </p:sp>
      <p:sp>
        <p:nvSpPr>
          <p:cNvPr id="28841" name="Rectangle 170">
            <a:extLst>
              <a:ext uri="{FF2B5EF4-FFF2-40B4-BE49-F238E27FC236}">
                <a16:creationId xmlns:a16="http://schemas.microsoft.com/office/drawing/2014/main" id="{9D4F80F5-4DC7-488C-86AD-505E2454D1C9}"/>
              </a:ext>
            </a:extLst>
          </p:cNvPr>
          <p:cNvSpPr>
            <a:spLocks noChangeArrowheads="1"/>
          </p:cNvSpPr>
          <p:nvPr/>
        </p:nvSpPr>
        <p:spPr bwMode="auto">
          <a:xfrm>
            <a:off x="7459663" y="417988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5</a:t>
            </a:r>
            <a:endParaRPr lang="en-US" altLang="en-US" sz="2400"/>
          </a:p>
        </p:txBody>
      </p:sp>
      <p:sp>
        <p:nvSpPr>
          <p:cNvPr id="28842" name="Rectangle 171">
            <a:extLst>
              <a:ext uri="{FF2B5EF4-FFF2-40B4-BE49-F238E27FC236}">
                <a16:creationId xmlns:a16="http://schemas.microsoft.com/office/drawing/2014/main" id="{48883045-D543-4713-8AE2-A6133530A1CF}"/>
              </a:ext>
            </a:extLst>
          </p:cNvPr>
          <p:cNvSpPr>
            <a:spLocks noChangeArrowheads="1"/>
          </p:cNvSpPr>
          <p:nvPr/>
        </p:nvSpPr>
        <p:spPr bwMode="auto">
          <a:xfrm>
            <a:off x="7770813" y="417988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843" name="Rectangle 172">
            <a:extLst>
              <a:ext uri="{FF2B5EF4-FFF2-40B4-BE49-F238E27FC236}">
                <a16:creationId xmlns:a16="http://schemas.microsoft.com/office/drawing/2014/main" id="{74F0EC91-2D78-4BDC-B98F-05EEB0F7CA7C}"/>
              </a:ext>
            </a:extLst>
          </p:cNvPr>
          <p:cNvSpPr>
            <a:spLocks noChangeArrowheads="1"/>
          </p:cNvSpPr>
          <p:nvPr/>
        </p:nvSpPr>
        <p:spPr bwMode="auto">
          <a:xfrm>
            <a:off x="5022850" y="4521200"/>
            <a:ext cx="103188" cy="244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44" name="Rectangle 173">
            <a:extLst>
              <a:ext uri="{FF2B5EF4-FFF2-40B4-BE49-F238E27FC236}">
                <a16:creationId xmlns:a16="http://schemas.microsoft.com/office/drawing/2014/main" id="{B9EAC178-4B6F-4400-93EB-6418B76EA655}"/>
              </a:ext>
            </a:extLst>
          </p:cNvPr>
          <p:cNvSpPr>
            <a:spLocks noChangeArrowheads="1"/>
          </p:cNvSpPr>
          <p:nvPr/>
        </p:nvSpPr>
        <p:spPr bwMode="auto">
          <a:xfrm>
            <a:off x="5334000" y="4521200"/>
            <a:ext cx="103188" cy="244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45" name="Rectangle 174">
            <a:extLst>
              <a:ext uri="{FF2B5EF4-FFF2-40B4-BE49-F238E27FC236}">
                <a16:creationId xmlns:a16="http://schemas.microsoft.com/office/drawing/2014/main" id="{B47E0B02-9300-4E0D-BA17-167808C1B202}"/>
              </a:ext>
            </a:extLst>
          </p:cNvPr>
          <p:cNvSpPr>
            <a:spLocks noChangeArrowheads="1"/>
          </p:cNvSpPr>
          <p:nvPr/>
        </p:nvSpPr>
        <p:spPr bwMode="auto">
          <a:xfrm>
            <a:off x="5645150" y="4521200"/>
            <a:ext cx="103188" cy="244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46" name="Rectangle 175">
            <a:extLst>
              <a:ext uri="{FF2B5EF4-FFF2-40B4-BE49-F238E27FC236}">
                <a16:creationId xmlns:a16="http://schemas.microsoft.com/office/drawing/2014/main" id="{43D010DE-7739-4B5D-A00A-52BC58ABF3CB}"/>
              </a:ext>
            </a:extLst>
          </p:cNvPr>
          <p:cNvSpPr>
            <a:spLocks noChangeArrowheads="1"/>
          </p:cNvSpPr>
          <p:nvPr/>
        </p:nvSpPr>
        <p:spPr bwMode="auto">
          <a:xfrm>
            <a:off x="6007100" y="4521200"/>
            <a:ext cx="104775" cy="244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47" name="Rectangle 176">
            <a:extLst>
              <a:ext uri="{FF2B5EF4-FFF2-40B4-BE49-F238E27FC236}">
                <a16:creationId xmlns:a16="http://schemas.microsoft.com/office/drawing/2014/main" id="{C4DB5711-BAB3-4BDD-84CC-5E00B34F3FF2}"/>
              </a:ext>
            </a:extLst>
          </p:cNvPr>
          <p:cNvSpPr>
            <a:spLocks noChangeArrowheads="1"/>
          </p:cNvSpPr>
          <p:nvPr/>
        </p:nvSpPr>
        <p:spPr bwMode="auto">
          <a:xfrm>
            <a:off x="6681788" y="4521200"/>
            <a:ext cx="103187" cy="244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48" name="Rectangle 177">
            <a:extLst>
              <a:ext uri="{FF2B5EF4-FFF2-40B4-BE49-F238E27FC236}">
                <a16:creationId xmlns:a16="http://schemas.microsoft.com/office/drawing/2014/main" id="{56FECD78-9CA0-4BD3-88E4-DC21BE4C30AA}"/>
              </a:ext>
            </a:extLst>
          </p:cNvPr>
          <p:cNvSpPr>
            <a:spLocks noChangeArrowheads="1"/>
          </p:cNvSpPr>
          <p:nvPr/>
        </p:nvSpPr>
        <p:spPr bwMode="auto">
          <a:xfrm>
            <a:off x="6992938" y="4521200"/>
            <a:ext cx="103187" cy="244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849" name="Rectangle 178">
            <a:extLst>
              <a:ext uri="{FF2B5EF4-FFF2-40B4-BE49-F238E27FC236}">
                <a16:creationId xmlns:a16="http://schemas.microsoft.com/office/drawing/2014/main" id="{3CA53DCC-7C03-4A6E-B4E2-8C0169F03CEB}"/>
              </a:ext>
            </a:extLst>
          </p:cNvPr>
          <p:cNvSpPr>
            <a:spLocks noChangeArrowheads="1"/>
          </p:cNvSpPr>
          <p:nvPr/>
        </p:nvSpPr>
        <p:spPr bwMode="auto">
          <a:xfrm>
            <a:off x="4919663"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850" name="Rectangle 179">
            <a:extLst>
              <a:ext uri="{FF2B5EF4-FFF2-40B4-BE49-F238E27FC236}">
                <a16:creationId xmlns:a16="http://schemas.microsoft.com/office/drawing/2014/main" id="{BFCA0B1B-CF28-4FFB-BA33-AB5AC02EE4C1}"/>
              </a:ext>
            </a:extLst>
          </p:cNvPr>
          <p:cNvSpPr>
            <a:spLocks noChangeArrowheads="1"/>
          </p:cNvSpPr>
          <p:nvPr/>
        </p:nvSpPr>
        <p:spPr bwMode="auto">
          <a:xfrm>
            <a:off x="5022850"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3</a:t>
            </a:r>
            <a:endParaRPr lang="en-US" altLang="en-US" sz="2400"/>
          </a:p>
        </p:txBody>
      </p:sp>
      <p:sp>
        <p:nvSpPr>
          <p:cNvPr id="28851" name="Rectangle 180">
            <a:extLst>
              <a:ext uri="{FF2B5EF4-FFF2-40B4-BE49-F238E27FC236}">
                <a16:creationId xmlns:a16="http://schemas.microsoft.com/office/drawing/2014/main" id="{5ACDCCDB-8CEB-48C1-834F-85501CC5A10B}"/>
              </a:ext>
            </a:extLst>
          </p:cNvPr>
          <p:cNvSpPr>
            <a:spLocks noChangeArrowheads="1"/>
          </p:cNvSpPr>
          <p:nvPr/>
        </p:nvSpPr>
        <p:spPr bwMode="auto">
          <a:xfrm>
            <a:off x="5126038" y="45291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52" name="Rectangle 181">
            <a:extLst>
              <a:ext uri="{FF2B5EF4-FFF2-40B4-BE49-F238E27FC236}">
                <a16:creationId xmlns:a16="http://schemas.microsoft.com/office/drawing/2014/main" id="{4DDE22FB-3310-4B69-B5B2-C4ED159EB4ED}"/>
              </a:ext>
            </a:extLst>
          </p:cNvPr>
          <p:cNvSpPr>
            <a:spLocks noChangeArrowheads="1"/>
          </p:cNvSpPr>
          <p:nvPr/>
        </p:nvSpPr>
        <p:spPr bwMode="auto">
          <a:xfrm>
            <a:off x="5334000"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8853" name="Rectangle 182">
            <a:extLst>
              <a:ext uri="{FF2B5EF4-FFF2-40B4-BE49-F238E27FC236}">
                <a16:creationId xmlns:a16="http://schemas.microsoft.com/office/drawing/2014/main" id="{A3ABE1F4-0627-44F2-A4A1-753627AC2A3C}"/>
              </a:ext>
            </a:extLst>
          </p:cNvPr>
          <p:cNvSpPr>
            <a:spLocks noChangeArrowheads="1"/>
          </p:cNvSpPr>
          <p:nvPr/>
        </p:nvSpPr>
        <p:spPr bwMode="auto">
          <a:xfrm>
            <a:off x="5437188" y="45291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54" name="Rectangle 183">
            <a:extLst>
              <a:ext uri="{FF2B5EF4-FFF2-40B4-BE49-F238E27FC236}">
                <a16:creationId xmlns:a16="http://schemas.microsoft.com/office/drawing/2014/main" id="{5352B38B-5E05-40DB-BD7F-4657769BDA55}"/>
              </a:ext>
            </a:extLst>
          </p:cNvPr>
          <p:cNvSpPr>
            <a:spLocks noChangeArrowheads="1"/>
          </p:cNvSpPr>
          <p:nvPr/>
        </p:nvSpPr>
        <p:spPr bwMode="auto">
          <a:xfrm>
            <a:off x="5645150"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5</a:t>
            </a:r>
            <a:endParaRPr lang="en-US" altLang="en-US" sz="2400"/>
          </a:p>
        </p:txBody>
      </p:sp>
      <p:sp>
        <p:nvSpPr>
          <p:cNvPr id="28855" name="Rectangle 184">
            <a:extLst>
              <a:ext uri="{FF2B5EF4-FFF2-40B4-BE49-F238E27FC236}">
                <a16:creationId xmlns:a16="http://schemas.microsoft.com/office/drawing/2014/main" id="{E488A5B4-8918-4AC6-9F35-C9CB1D204EB1}"/>
              </a:ext>
            </a:extLst>
          </p:cNvPr>
          <p:cNvSpPr>
            <a:spLocks noChangeArrowheads="1"/>
          </p:cNvSpPr>
          <p:nvPr/>
        </p:nvSpPr>
        <p:spPr bwMode="auto">
          <a:xfrm>
            <a:off x="5748338" y="4529138"/>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56" name="Rectangle 185">
            <a:extLst>
              <a:ext uri="{FF2B5EF4-FFF2-40B4-BE49-F238E27FC236}">
                <a16:creationId xmlns:a16="http://schemas.microsoft.com/office/drawing/2014/main" id="{4F7F2647-4158-4497-A0C7-601500B62CC9}"/>
              </a:ext>
            </a:extLst>
          </p:cNvPr>
          <p:cNvSpPr>
            <a:spLocks noChangeArrowheads="1"/>
          </p:cNvSpPr>
          <p:nvPr/>
        </p:nvSpPr>
        <p:spPr bwMode="auto">
          <a:xfrm>
            <a:off x="6007100"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8857" name="Rectangle 186">
            <a:extLst>
              <a:ext uri="{FF2B5EF4-FFF2-40B4-BE49-F238E27FC236}">
                <a16:creationId xmlns:a16="http://schemas.microsoft.com/office/drawing/2014/main" id="{472DBD55-3901-4812-B0BD-D5973DA3CE15}"/>
              </a:ext>
            </a:extLst>
          </p:cNvPr>
          <p:cNvSpPr>
            <a:spLocks noChangeArrowheads="1"/>
          </p:cNvSpPr>
          <p:nvPr/>
        </p:nvSpPr>
        <p:spPr bwMode="auto">
          <a:xfrm>
            <a:off x="6111875" y="45291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58" name="Rectangle 187">
            <a:extLst>
              <a:ext uri="{FF2B5EF4-FFF2-40B4-BE49-F238E27FC236}">
                <a16:creationId xmlns:a16="http://schemas.microsoft.com/office/drawing/2014/main" id="{BDAA5E1F-EE94-4FFD-873B-DA337A50E87E}"/>
              </a:ext>
            </a:extLst>
          </p:cNvPr>
          <p:cNvSpPr>
            <a:spLocks noChangeArrowheads="1"/>
          </p:cNvSpPr>
          <p:nvPr/>
        </p:nvSpPr>
        <p:spPr bwMode="auto">
          <a:xfrm>
            <a:off x="6318250" y="4529138"/>
            <a:ext cx="35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8     </a:t>
            </a:r>
            <a:endParaRPr lang="en-US" altLang="en-US" sz="2400"/>
          </a:p>
        </p:txBody>
      </p:sp>
      <p:sp>
        <p:nvSpPr>
          <p:cNvPr id="28859" name="Rectangle 188">
            <a:extLst>
              <a:ext uri="{FF2B5EF4-FFF2-40B4-BE49-F238E27FC236}">
                <a16:creationId xmlns:a16="http://schemas.microsoft.com/office/drawing/2014/main" id="{999FDE0B-AD41-4AD7-BAAE-E59AF7851C37}"/>
              </a:ext>
            </a:extLst>
          </p:cNvPr>
          <p:cNvSpPr>
            <a:spLocks noChangeArrowheads="1"/>
          </p:cNvSpPr>
          <p:nvPr/>
        </p:nvSpPr>
        <p:spPr bwMode="auto">
          <a:xfrm>
            <a:off x="6681788"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6</a:t>
            </a:r>
            <a:endParaRPr lang="en-US" altLang="en-US" sz="2400"/>
          </a:p>
        </p:txBody>
      </p:sp>
      <p:sp>
        <p:nvSpPr>
          <p:cNvPr id="28860" name="Rectangle 189">
            <a:extLst>
              <a:ext uri="{FF2B5EF4-FFF2-40B4-BE49-F238E27FC236}">
                <a16:creationId xmlns:a16="http://schemas.microsoft.com/office/drawing/2014/main" id="{FA72B785-F3EF-4958-9CD4-596A90A1C9A9}"/>
              </a:ext>
            </a:extLst>
          </p:cNvPr>
          <p:cNvSpPr>
            <a:spLocks noChangeArrowheads="1"/>
          </p:cNvSpPr>
          <p:nvPr/>
        </p:nvSpPr>
        <p:spPr bwMode="auto">
          <a:xfrm>
            <a:off x="6784975" y="45291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8861" name="Rectangle 190">
            <a:extLst>
              <a:ext uri="{FF2B5EF4-FFF2-40B4-BE49-F238E27FC236}">
                <a16:creationId xmlns:a16="http://schemas.microsoft.com/office/drawing/2014/main" id="{E32CD20D-E2AE-416F-9BD5-2D399A0068D3}"/>
              </a:ext>
            </a:extLst>
          </p:cNvPr>
          <p:cNvSpPr>
            <a:spLocks noChangeArrowheads="1"/>
          </p:cNvSpPr>
          <p:nvPr/>
        </p:nvSpPr>
        <p:spPr bwMode="auto">
          <a:xfrm>
            <a:off x="6992938"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1</a:t>
            </a:r>
            <a:endParaRPr lang="en-US" altLang="en-US" sz="2400"/>
          </a:p>
        </p:txBody>
      </p:sp>
      <p:sp>
        <p:nvSpPr>
          <p:cNvPr id="28862" name="Rectangle 191">
            <a:extLst>
              <a:ext uri="{FF2B5EF4-FFF2-40B4-BE49-F238E27FC236}">
                <a16:creationId xmlns:a16="http://schemas.microsoft.com/office/drawing/2014/main" id="{88C56C5F-5407-4004-82D4-FD27FB5E6D01}"/>
              </a:ext>
            </a:extLst>
          </p:cNvPr>
          <p:cNvSpPr>
            <a:spLocks noChangeArrowheads="1"/>
          </p:cNvSpPr>
          <p:nvPr/>
        </p:nvSpPr>
        <p:spPr bwMode="auto">
          <a:xfrm>
            <a:off x="7096125" y="4529138"/>
            <a:ext cx="660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7    9</a:t>
            </a:r>
            <a:endParaRPr lang="en-US" altLang="en-US" sz="2400"/>
          </a:p>
        </p:txBody>
      </p:sp>
      <p:sp>
        <p:nvSpPr>
          <p:cNvPr id="28863" name="Rectangle 192">
            <a:extLst>
              <a:ext uri="{FF2B5EF4-FFF2-40B4-BE49-F238E27FC236}">
                <a16:creationId xmlns:a16="http://schemas.microsoft.com/office/drawing/2014/main" id="{967B03DE-E5EC-4A36-8655-E782B8D1EB64}"/>
              </a:ext>
            </a:extLst>
          </p:cNvPr>
          <p:cNvSpPr>
            <a:spLocks noChangeArrowheads="1"/>
          </p:cNvSpPr>
          <p:nvPr/>
        </p:nvSpPr>
        <p:spPr bwMode="auto">
          <a:xfrm>
            <a:off x="7770813" y="45291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8864" name="Line 193">
            <a:extLst>
              <a:ext uri="{FF2B5EF4-FFF2-40B4-BE49-F238E27FC236}">
                <a16:creationId xmlns:a16="http://schemas.microsoft.com/office/drawing/2014/main" id="{F0C10B73-9C5E-40E4-A227-7E80BB022914}"/>
              </a:ext>
            </a:extLst>
          </p:cNvPr>
          <p:cNvSpPr>
            <a:spLocks noChangeShapeType="1"/>
          </p:cNvSpPr>
          <p:nvPr/>
        </p:nvSpPr>
        <p:spPr bwMode="auto">
          <a:xfrm>
            <a:off x="5208588" y="1757363"/>
            <a:ext cx="1587" cy="3038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65" name="Line 194">
            <a:extLst>
              <a:ext uri="{FF2B5EF4-FFF2-40B4-BE49-F238E27FC236}">
                <a16:creationId xmlns:a16="http://schemas.microsoft.com/office/drawing/2014/main" id="{5D27B004-3135-4355-BB98-5FDE0499F7CA}"/>
              </a:ext>
            </a:extLst>
          </p:cNvPr>
          <p:cNvSpPr>
            <a:spLocks noChangeShapeType="1"/>
          </p:cNvSpPr>
          <p:nvPr/>
        </p:nvSpPr>
        <p:spPr bwMode="auto">
          <a:xfrm>
            <a:off x="5537200" y="1757363"/>
            <a:ext cx="1588" cy="3038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66" name="Line 195">
            <a:extLst>
              <a:ext uri="{FF2B5EF4-FFF2-40B4-BE49-F238E27FC236}">
                <a16:creationId xmlns:a16="http://schemas.microsoft.com/office/drawing/2014/main" id="{ABCBB587-3689-4FDB-AAF8-14F717081033}"/>
              </a:ext>
            </a:extLst>
          </p:cNvPr>
          <p:cNvSpPr>
            <a:spLocks noChangeShapeType="1"/>
          </p:cNvSpPr>
          <p:nvPr/>
        </p:nvSpPr>
        <p:spPr bwMode="auto">
          <a:xfrm>
            <a:off x="5883275" y="1757363"/>
            <a:ext cx="1588" cy="3038475"/>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67" name="Line 196">
            <a:extLst>
              <a:ext uri="{FF2B5EF4-FFF2-40B4-BE49-F238E27FC236}">
                <a16:creationId xmlns:a16="http://schemas.microsoft.com/office/drawing/2014/main" id="{E81E9AEB-17D9-4864-B004-5AC301912D5D}"/>
              </a:ext>
            </a:extLst>
          </p:cNvPr>
          <p:cNvSpPr>
            <a:spLocks noChangeShapeType="1"/>
          </p:cNvSpPr>
          <p:nvPr/>
        </p:nvSpPr>
        <p:spPr bwMode="auto">
          <a:xfrm flipH="1">
            <a:off x="6176963" y="1757363"/>
            <a:ext cx="17462" cy="3038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68" name="Line 197">
            <a:extLst>
              <a:ext uri="{FF2B5EF4-FFF2-40B4-BE49-F238E27FC236}">
                <a16:creationId xmlns:a16="http://schemas.microsoft.com/office/drawing/2014/main" id="{E9551BB0-178B-4B6F-9A3D-FB453C8F2951}"/>
              </a:ext>
            </a:extLst>
          </p:cNvPr>
          <p:cNvSpPr>
            <a:spLocks noChangeShapeType="1"/>
          </p:cNvSpPr>
          <p:nvPr/>
        </p:nvSpPr>
        <p:spPr bwMode="auto">
          <a:xfrm>
            <a:off x="6540500" y="1757363"/>
            <a:ext cx="1588" cy="259080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69" name="Line 198">
            <a:extLst>
              <a:ext uri="{FF2B5EF4-FFF2-40B4-BE49-F238E27FC236}">
                <a16:creationId xmlns:a16="http://schemas.microsoft.com/office/drawing/2014/main" id="{A960E9B3-0F3A-45BA-ADDD-7BBD25C242DF}"/>
              </a:ext>
            </a:extLst>
          </p:cNvPr>
          <p:cNvSpPr>
            <a:spLocks noChangeShapeType="1"/>
          </p:cNvSpPr>
          <p:nvPr/>
        </p:nvSpPr>
        <p:spPr bwMode="auto">
          <a:xfrm>
            <a:off x="6540500" y="1757363"/>
            <a:ext cx="1588" cy="3038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70" name="Line 199">
            <a:extLst>
              <a:ext uri="{FF2B5EF4-FFF2-40B4-BE49-F238E27FC236}">
                <a16:creationId xmlns:a16="http://schemas.microsoft.com/office/drawing/2014/main" id="{47921ECC-BA64-4168-A5CC-51A2CBBE5F52}"/>
              </a:ext>
            </a:extLst>
          </p:cNvPr>
          <p:cNvSpPr>
            <a:spLocks noChangeShapeType="1"/>
          </p:cNvSpPr>
          <p:nvPr/>
        </p:nvSpPr>
        <p:spPr bwMode="auto">
          <a:xfrm>
            <a:off x="6867525" y="1757363"/>
            <a:ext cx="1588" cy="259080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71" name="Line 200">
            <a:extLst>
              <a:ext uri="{FF2B5EF4-FFF2-40B4-BE49-F238E27FC236}">
                <a16:creationId xmlns:a16="http://schemas.microsoft.com/office/drawing/2014/main" id="{F15106FE-8F27-4D74-9DA6-7C017458E87E}"/>
              </a:ext>
            </a:extLst>
          </p:cNvPr>
          <p:cNvSpPr>
            <a:spLocks noChangeShapeType="1"/>
          </p:cNvSpPr>
          <p:nvPr/>
        </p:nvSpPr>
        <p:spPr bwMode="auto">
          <a:xfrm>
            <a:off x="7213600" y="1757363"/>
            <a:ext cx="1588" cy="259080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72" name="Line 201">
            <a:extLst>
              <a:ext uri="{FF2B5EF4-FFF2-40B4-BE49-F238E27FC236}">
                <a16:creationId xmlns:a16="http://schemas.microsoft.com/office/drawing/2014/main" id="{5CAC9E16-95AB-4F28-82FF-D8FCF6B5ADED}"/>
              </a:ext>
            </a:extLst>
          </p:cNvPr>
          <p:cNvSpPr>
            <a:spLocks noChangeShapeType="1"/>
          </p:cNvSpPr>
          <p:nvPr/>
        </p:nvSpPr>
        <p:spPr bwMode="auto">
          <a:xfrm>
            <a:off x="7213600" y="1757363"/>
            <a:ext cx="1588" cy="305593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73" name="Line 202">
            <a:extLst>
              <a:ext uri="{FF2B5EF4-FFF2-40B4-BE49-F238E27FC236}">
                <a16:creationId xmlns:a16="http://schemas.microsoft.com/office/drawing/2014/main" id="{EDA159A2-AA73-4DBD-A2A4-2BFC16608D64}"/>
              </a:ext>
            </a:extLst>
          </p:cNvPr>
          <p:cNvSpPr>
            <a:spLocks noChangeShapeType="1"/>
          </p:cNvSpPr>
          <p:nvPr/>
        </p:nvSpPr>
        <p:spPr bwMode="auto">
          <a:xfrm>
            <a:off x="7542213" y="1757363"/>
            <a:ext cx="1587" cy="3038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74" name="Line 203">
            <a:extLst>
              <a:ext uri="{FF2B5EF4-FFF2-40B4-BE49-F238E27FC236}">
                <a16:creationId xmlns:a16="http://schemas.microsoft.com/office/drawing/2014/main" id="{3D3A7600-CD7B-4B80-A8DC-9CD22BFBCDA6}"/>
              </a:ext>
            </a:extLst>
          </p:cNvPr>
          <p:cNvSpPr>
            <a:spLocks noChangeShapeType="1"/>
          </p:cNvSpPr>
          <p:nvPr/>
        </p:nvSpPr>
        <p:spPr bwMode="auto">
          <a:xfrm>
            <a:off x="7888288" y="1757363"/>
            <a:ext cx="1587" cy="259080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75" name="Line 204">
            <a:extLst>
              <a:ext uri="{FF2B5EF4-FFF2-40B4-BE49-F238E27FC236}">
                <a16:creationId xmlns:a16="http://schemas.microsoft.com/office/drawing/2014/main" id="{092FBAE2-BDC1-49EB-AC45-424B7A0FC18E}"/>
              </a:ext>
            </a:extLst>
          </p:cNvPr>
          <p:cNvSpPr>
            <a:spLocks noChangeShapeType="1"/>
          </p:cNvSpPr>
          <p:nvPr/>
        </p:nvSpPr>
        <p:spPr bwMode="auto">
          <a:xfrm>
            <a:off x="6867525" y="1757363"/>
            <a:ext cx="1588" cy="30559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76" name="Line 205">
            <a:extLst>
              <a:ext uri="{FF2B5EF4-FFF2-40B4-BE49-F238E27FC236}">
                <a16:creationId xmlns:a16="http://schemas.microsoft.com/office/drawing/2014/main" id="{E3529D77-4483-496B-9391-06007CE81F49}"/>
              </a:ext>
            </a:extLst>
          </p:cNvPr>
          <p:cNvSpPr>
            <a:spLocks noChangeShapeType="1"/>
          </p:cNvSpPr>
          <p:nvPr/>
        </p:nvSpPr>
        <p:spPr bwMode="auto">
          <a:xfrm flipH="1">
            <a:off x="4879975" y="2051050"/>
            <a:ext cx="3008313" cy="15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77" name="Line 206">
            <a:extLst>
              <a:ext uri="{FF2B5EF4-FFF2-40B4-BE49-F238E27FC236}">
                <a16:creationId xmlns:a16="http://schemas.microsoft.com/office/drawing/2014/main" id="{F58CB18A-1D70-48D7-8CF4-E65ED33FA0E9}"/>
              </a:ext>
            </a:extLst>
          </p:cNvPr>
          <p:cNvSpPr>
            <a:spLocks noChangeShapeType="1"/>
          </p:cNvSpPr>
          <p:nvPr/>
        </p:nvSpPr>
        <p:spPr bwMode="auto">
          <a:xfrm flipH="1">
            <a:off x="4879975" y="2397125"/>
            <a:ext cx="3008313" cy="15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78" name="Line 207">
            <a:extLst>
              <a:ext uri="{FF2B5EF4-FFF2-40B4-BE49-F238E27FC236}">
                <a16:creationId xmlns:a16="http://schemas.microsoft.com/office/drawing/2014/main" id="{B281B1F2-A952-480E-9D84-8506F4AB920D}"/>
              </a:ext>
            </a:extLst>
          </p:cNvPr>
          <p:cNvSpPr>
            <a:spLocks noChangeShapeType="1"/>
          </p:cNvSpPr>
          <p:nvPr/>
        </p:nvSpPr>
        <p:spPr bwMode="auto">
          <a:xfrm flipH="1">
            <a:off x="4879975" y="2397125"/>
            <a:ext cx="3008313" cy="15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79" name="Line 208">
            <a:extLst>
              <a:ext uri="{FF2B5EF4-FFF2-40B4-BE49-F238E27FC236}">
                <a16:creationId xmlns:a16="http://schemas.microsoft.com/office/drawing/2014/main" id="{7BE0B432-A53D-458F-A93B-E3CDD6F8ED22}"/>
              </a:ext>
            </a:extLst>
          </p:cNvPr>
          <p:cNvSpPr>
            <a:spLocks noChangeShapeType="1"/>
          </p:cNvSpPr>
          <p:nvPr/>
        </p:nvSpPr>
        <p:spPr bwMode="auto">
          <a:xfrm flipH="1">
            <a:off x="4879975" y="2741613"/>
            <a:ext cx="3008313" cy="158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80" name="Line 209">
            <a:extLst>
              <a:ext uri="{FF2B5EF4-FFF2-40B4-BE49-F238E27FC236}">
                <a16:creationId xmlns:a16="http://schemas.microsoft.com/office/drawing/2014/main" id="{E1C47F3C-D5EC-488D-9C89-5C0054C8838F}"/>
              </a:ext>
            </a:extLst>
          </p:cNvPr>
          <p:cNvSpPr>
            <a:spLocks noChangeShapeType="1"/>
          </p:cNvSpPr>
          <p:nvPr/>
        </p:nvSpPr>
        <p:spPr bwMode="auto">
          <a:xfrm flipH="1">
            <a:off x="4879975" y="2741613"/>
            <a:ext cx="3008313" cy="1587"/>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81" name="Line 210">
            <a:extLst>
              <a:ext uri="{FF2B5EF4-FFF2-40B4-BE49-F238E27FC236}">
                <a16:creationId xmlns:a16="http://schemas.microsoft.com/office/drawing/2014/main" id="{A351B881-81F5-4CE0-B264-8618FFA0E390}"/>
              </a:ext>
            </a:extLst>
          </p:cNvPr>
          <p:cNvSpPr>
            <a:spLocks noChangeShapeType="1"/>
          </p:cNvSpPr>
          <p:nvPr/>
        </p:nvSpPr>
        <p:spPr bwMode="auto">
          <a:xfrm flipH="1">
            <a:off x="4879975" y="3087688"/>
            <a:ext cx="3008313" cy="158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82" name="Line 211">
            <a:extLst>
              <a:ext uri="{FF2B5EF4-FFF2-40B4-BE49-F238E27FC236}">
                <a16:creationId xmlns:a16="http://schemas.microsoft.com/office/drawing/2014/main" id="{51CD70B1-CB2C-4136-B533-6E8D6FE2CCDF}"/>
              </a:ext>
            </a:extLst>
          </p:cNvPr>
          <p:cNvSpPr>
            <a:spLocks noChangeShapeType="1"/>
          </p:cNvSpPr>
          <p:nvPr/>
        </p:nvSpPr>
        <p:spPr bwMode="auto">
          <a:xfrm flipH="1">
            <a:off x="4879975" y="3432175"/>
            <a:ext cx="3008313" cy="15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83" name="Line 212">
            <a:extLst>
              <a:ext uri="{FF2B5EF4-FFF2-40B4-BE49-F238E27FC236}">
                <a16:creationId xmlns:a16="http://schemas.microsoft.com/office/drawing/2014/main" id="{E5D81E76-7D92-48F6-8A96-4931CC62DB87}"/>
              </a:ext>
            </a:extLst>
          </p:cNvPr>
          <p:cNvSpPr>
            <a:spLocks noChangeShapeType="1"/>
          </p:cNvSpPr>
          <p:nvPr/>
        </p:nvSpPr>
        <p:spPr bwMode="auto">
          <a:xfrm flipH="1">
            <a:off x="4879975" y="3432175"/>
            <a:ext cx="3008313" cy="15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84" name="Line 213">
            <a:extLst>
              <a:ext uri="{FF2B5EF4-FFF2-40B4-BE49-F238E27FC236}">
                <a16:creationId xmlns:a16="http://schemas.microsoft.com/office/drawing/2014/main" id="{46977EEC-B093-4E51-AA51-8889F670EC64}"/>
              </a:ext>
            </a:extLst>
          </p:cNvPr>
          <p:cNvSpPr>
            <a:spLocks noChangeShapeType="1"/>
          </p:cNvSpPr>
          <p:nvPr/>
        </p:nvSpPr>
        <p:spPr bwMode="auto">
          <a:xfrm flipH="1">
            <a:off x="4879975" y="3778250"/>
            <a:ext cx="3008313"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85" name="Line 214">
            <a:extLst>
              <a:ext uri="{FF2B5EF4-FFF2-40B4-BE49-F238E27FC236}">
                <a16:creationId xmlns:a16="http://schemas.microsoft.com/office/drawing/2014/main" id="{66BF8EBD-71A7-460E-B114-B4D10A9C220B}"/>
              </a:ext>
            </a:extLst>
          </p:cNvPr>
          <p:cNvSpPr>
            <a:spLocks noChangeShapeType="1"/>
          </p:cNvSpPr>
          <p:nvPr/>
        </p:nvSpPr>
        <p:spPr bwMode="auto">
          <a:xfrm flipH="1">
            <a:off x="4879975" y="4122738"/>
            <a:ext cx="3008313" cy="158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86" name="Line 215">
            <a:extLst>
              <a:ext uri="{FF2B5EF4-FFF2-40B4-BE49-F238E27FC236}">
                <a16:creationId xmlns:a16="http://schemas.microsoft.com/office/drawing/2014/main" id="{2E8F3CFD-1793-4B49-9CC6-E47A876CFDFD}"/>
              </a:ext>
            </a:extLst>
          </p:cNvPr>
          <p:cNvSpPr>
            <a:spLocks noChangeShapeType="1"/>
          </p:cNvSpPr>
          <p:nvPr/>
        </p:nvSpPr>
        <p:spPr bwMode="auto">
          <a:xfrm flipH="1">
            <a:off x="4862513" y="4468813"/>
            <a:ext cx="3008312" cy="158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87" name="Line 216">
            <a:extLst>
              <a:ext uri="{FF2B5EF4-FFF2-40B4-BE49-F238E27FC236}">
                <a16:creationId xmlns:a16="http://schemas.microsoft.com/office/drawing/2014/main" id="{4DB729E3-A73A-4026-95B6-361F5B8FDA0A}"/>
              </a:ext>
            </a:extLst>
          </p:cNvPr>
          <p:cNvSpPr>
            <a:spLocks noChangeShapeType="1"/>
          </p:cNvSpPr>
          <p:nvPr/>
        </p:nvSpPr>
        <p:spPr bwMode="auto">
          <a:xfrm flipH="1">
            <a:off x="4897438" y="4468813"/>
            <a:ext cx="2990850" cy="158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88" name="Line 217">
            <a:extLst>
              <a:ext uri="{FF2B5EF4-FFF2-40B4-BE49-F238E27FC236}">
                <a16:creationId xmlns:a16="http://schemas.microsoft.com/office/drawing/2014/main" id="{9628B16C-CA53-4914-8AA0-B7E8B59E90A7}"/>
              </a:ext>
            </a:extLst>
          </p:cNvPr>
          <p:cNvSpPr>
            <a:spLocks noChangeShapeType="1"/>
          </p:cNvSpPr>
          <p:nvPr/>
        </p:nvSpPr>
        <p:spPr bwMode="auto">
          <a:xfrm flipH="1">
            <a:off x="4862513" y="4813300"/>
            <a:ext cx="3008312" cy="15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08794" name="Group 218">
            <a:extLst>
              <a:ext uri="{FF2B5EF4-FFF2-40B4-BE49-F238E27FC236}">
                <a16:creationId xmlns:a16="http://schemas.microsoft.com/office/drawing/2014/main" id="{60FCA866-CF49-4B54-8296-B5BEAC80B8C2}"/>
              </a:ext>
            </a:extLst>
          </p:cNvPr>
          <p:cNvGrpSpPr>
            <a:grpSpLocks/>
          </p:cNvGrpSpPr>
          <p:nvPr/>
        </p:nvGrpSpPr>
        <p:grpSpPr bwMode="auto">
          <a:xfrm>
            <a:off x="5072063" y="1585913"/>
            <a:ext cx="2649537" cy="3417887"/>
            <a:chOff x="3195" y="999"/>
            <a:chExt cx="1669" cy="2153"/>
          </a:xfrm>
        </p:grpSpPr>
        <p:sp>
          <p:nvSpPr>
            <p:cNvPr id="28890" name="Line 219">
              <a:extLst>
                <a:ext uri="{FF2B5EF4-FFF2-40B4-BE49-F238E27FC236}">
                  <a16:creationId xmlns:a16="http://schemas.microsoft.com/office/drawing/2014/main" id="{298DAD69-8471-4BA5-8C90-3E19E48419FA}"/>
                </a:ext>
              </a:extLst>
            </p:cNvPr>
            <p:cNvSpPr>
              <a:spLocks noChangeShapeType="1"/>
            </p:cNvSpPr>
            <p:nvPr/>
          </p:nvSpPr>
          <p:spPr bwMode="auto">
            <a:xfrm>
              <a:off x="3195" y="999"/>
              <a:ext cx="0" cy="2153"/>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891" name="Line 220">
              <a:extLst>
                <a:ext uri="{FF2B5EF4-FFF2-40B4-BE49-F238E27FC236}">
                  <a16:creationId xmlns:a16="http://schemas.microsoft.com/office/drawing/2014/main" id="{209C6EDE-076B-43CF-A946-CD11FD408F86}"/>
                </a:ext>
              </a:extLst>
            </p:cNvPr>
            <p:cNvSpPr>
              <a:spLocks noChangeShapeType="1"/>
            </p:cNvSpPr>
            <p:nvPr/>
          </p:nvSpPr>
          <p:spPr bwMode="auto">
            <a:xfrm>
              <a:off x="3388" y="999"/>
              <a:ext cx="0" cy="2153"/>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892" name="Line 221">
              <a:extLst>
                <a:ext uri="{FF2B5EF4-FFF2-40B4-BE49-F238E27FC236}">
                  <a16:creationId xmlns:a16="http://schemas.microsoft.com/office/drawing/2014/main" id="{D9FB75AB-799A-4AF1-BA35-03E78A973100}"/>
                </a:ext>
              </a:extLst>
            </p:cNvPr>
            <p:cNvSpPr>
              <a:spLocks noChangeShapeType="1"/>
            </p:cNvSpPr>
            <p:nvPr/>
          </p:nvSpPr>
          <p:spPr bwMode="auto">
            <a:xfrm>
              <a:off x="3606" y="999"/>
              <a:ext cx="0" cy="2153"/>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893" name="Line 222">
              <a:extLst>
                <a:ext uri="{FF2B5EF4-FFF2-40B4-BE49-F238E27FC236}">
                  <a16:creationId xmlns:a16="http://schemas.microsoft.com/office/drawing/2014/main" id="{0D867D66-DD9E-4EAD-B6C8-6B6308BFABE4}"/>
                </a:ext>
              </a:extLst>
            </p:cNvPr>
            <p:cNvSpPr>
              <a:spLocks noChangeShapeType="1"/>
            </p:cNvSpPr>
            <p:nvPr/>
          </p:nvSpPr>
          <p:spPr bwMode="auto">
            <a:xfrm>
              <a:off x="3799" y="999"/>
              <a:ext cx="0" cy="2153"/>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894" name="Line 223">
              <a:extLst>
                <a:ext uri="{FF2B5EF4-FFF2-40B4-BE49-F238E27FC236}">
                  <a16:creationId xmlns:a16="http://schemas.microsoft.com/office/drawing/2014/main" id="{FA61C08E-BA84-41BA-81FF-959C1A0C27CC}"/>
                </a:ext>
              </a:extLst>
            </p:cNvPr>
            <p:cNvSpPr>
              <a:spLocks noChangeShapeType="1"/>
            </p:cNvSpPr>
            <p:nvPr/>
          </p:nvSpPr>
          <p:spPr bwMode="auto">
            <a:xfrm>
              <a:off x="4017" y="999"/>
              <a:ext cx="0" cy="2153"/>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895" name="Line 224">
              <a:extLst>
                <a:ext uri="{FF2B5EF4-FFF2-40B4-BE49-F238E27FC236}">
                  <a16:creationId xmlns:a16="http://schemas.microsoft.com/office/drawing/2014/main" id="{8000FD06-0054-4A56-87CE-1F3073171D5F}"/>
                </a:ext>
              </a:extLst>
            </p:cNvPr>
            <p:cNvSpPr>
              <a:spLocks noChangeShapeType="1"/>
            </p:cNvSpPr>
            <p:nvPr/>
          </p:nvSpPr>
          <p:spPr bwMode="auto">
            <a:xfrm>
              <a:off x="4210" y="999"/>
              <a:ext cx="0" cy="2153"/>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896" name="Line 225">
              <a:extLst>
                <a:ext uri="{FF2B5EF4-FFF2-40B4-BE49-F238E27FC236}">
                  <a16:creationId xmlns:a16="http://schemas.microsoft.com/office/drawing/2014/main" id="{B7158FCE-62DA-4A82-9A80-6B76EBB5D71E}"/>
                </a:ext>
              </a:extLst>
            </p:cNvPr>
            <p:cNvSpPr>
              <a:spLocks noChangeShapeType="1"/>
            </p:cNvSpPr>
            <p:nvPr/>
          </p:nvSpPr>
          <p:spPr bwMode="auto">
            <a:xfrm>
              <a:off x="4428" y="999"/>
              <a:ext cx="0" cy="2153"/>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897" name="Line 226">
              <a:extLst>
                <a:ext uri="{FF2B5EF4-FFF2-40B4-BE49-F238E27FC236}">
                  <a16:creationId xmlns:a16="http://schemas.microsoft.com/office/drawing/2014/main" id="{DD6D5967-8AA8-4DA7-9685-ABD94CA2D9DE}"/>
                </a:ext>
              </a:extLst>
            </p:cNvPr>
            <p:cNvSpPr>
              <a:spLocks noChangeShapeType="1"/>
            </p:cNvSpPr>
            <p:nvPr/>
          </p:nvSpPr>
          <p:spPr bwMode="auto">
            <a:xfrm>
              <a:off x="4646" y="999"/>
              <a:ext cx="0" cy="2153"/>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898" name="Line 227">
              <a:extLst>
                <a:ext uri="{FF2B5EF4-FFF2-40B4-BE49-F238E27FC236}">
                  <a16:creationId xmlns:a16="http://schemas.microsoft.com/office/drawing/2014/main" id="{58FCA79E-CFD0-46E5-90E1-51515D414CA8}"/>
                </a:ext>
              </a:extLst>
            </p:cNvPr>
            <p:cNvSpPr>
              <a:spLocks noChangeShapeType="1"/>
            </p:cNvSpPr>
            <p:nvPr/>
          </p:nvSpPr>
          <p:spPr bwMode="auto">
            <a:xfrm>
              <a:off x="4864" y="999"/>
              <a:ext cx="0" cy="2153"/>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8794"/>
                                        </p:tgtEl>
                                        <p:attrNameLst>
                                          <p:attrName>style.visibility</p:attrName>
                                        </p:attrNameLst>
                                      </p:cBhvr>
                                      <p:to>
                                        <p:strVal val="visible"/>
                                      </p:to>
                                    </p:set>
                                    <p:anim calcmode="lin" valueType="num">
                                      <p:cBhvr additive="base">
                                        <p:cTn id="7" dur="500" fill="hold"/>
                                        <p:tgtEl>
                                          <p:spTgt spid="408794"/>
                                        </p:tgtEl>
                                        <p:attrNameLst>
                                          <p:attrName>ppt_x</p:attrName>
                                        </p:attrNameLst>
                                      </p:cBhvr>
                                      <p:tavLst>
                                        <p:tav tm="0">
                                          <p:val>
                                            <p:strVal val="#ppt_x"/>
                                          </p:val>
                                        </p:tav>
                                        <p:tav tm="100000">
                                          <p:val>
                                            <p:strVal val="#ppt_x"/>
                                          </p:val>
                                        </p:tav>
                                      </p:tavLst>
                                    </p:anim>
                                    <p:anim calcmode="lin" valueType="num">
                                      <p:cBhvr additive="base">
                                        <p:cTn id="8" dur="500" fill="hold"/>
                                        <p:tgtEl>
                                          <p:spTgt spid="4087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3F9A63EF-4814-4BE3-B455-ED96DEEBF36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98234E-92FC-4D2C-8796-BD935CE32FDD}" type="slidenum">
              <a:rPr lang="en-US" altLang="en-US" sz="1400"/>
              <a:pPr>
                <a:spcBef>
                  <a:spcPct val="0"/>
                </a:spcBef>
                <a:buClrTx/>
                <a:buSzTx/>
                <a:buFontTx/>
                <a:buNone/>
              </a:pPr>
              <a:t>34</a:t>
            </a:fld>
            <a:endParaRPr lang="en-US" altLang="en-US" sz="1400"/>
          </a:p>
        </p:txBody>
      </p:sp>
      <p:sp>
        <p:nvSpPr>
          <p:cNvPr id="29699" name="Rectangle 2">
            <a:extLst>
              <a:ext uri="{FF2B5EF4-FFF2-40B4-BE49-F238E27FC236}">
                <a16:creationId xmlns:a16="http://schemas.microsoft.com/office/drawing/2014/main" id="{E7BD505A-282C-4DE3-8251-88B593AEA05D}"/>
              </a:ext>
            </a:extLst>
          </p:cNvPr>
          <p:cNvSpPr>
            <a:spLocks noGrp="1" noChangeArrowheads="1"/>
          </p:cNvSpPr>
          <p:nvPr>
            <p:ph type="title"/>
          </p:nvPr>
        </p:nvSpPr>
        <p:spPr>
          <a:xfrm>
            <a:off x="461963" y="285750"/>
            <a:ext cx="8142287" cy="1143000"/>
          </a:xfrm>
        </p:spPr>
        <p:txBody>
          <a:bodyPr/>
          <a:lstStyle/>
          <a:p>
            <a:r>
              <a:rPr lang="en-US" altLang="en-US" sz="3600">
                <a:solidFill>
                  <a:schemeClr val="tx1"/>
                </a:solidFill>
              </a:rPr>
              <a:t>Every 3×3 box contains the numbers 1 to 9</a:t>
            </a:r>
          </a:p>
        </p:txBody>
      </p:sp>
      <p:sp>
        <p:nvSpPr>
          <p:cNvPr id="29700" name="Rectangle 3">
            <a:extLst>
              <a:ext uri="{FF2B5EF4-FFF2-40B4-BE49-F238E27FC236}">
                <a16:creationId xmlns:a16="http://schemas.microsoft.com/office/drawing/2014/main" id="{E903BE78-2FC9-4634-995B-B206B484E4D6}"/>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a:extLst>
              <a:ext uri="{FF2B5EF4-FFF2-40B4-BE49-F238E27FC236}">
                <a16:creationId xmlns:a16="http://schemas.microsoft.com/office/drawing/2014/main" id="{0D51D20C-DF59-442D-AB09-CB9B410CA1EB}"/>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5">
            <a:extLst>
              <a:ext uri="{FF2B5EF4-FFF2-40B4-BE49-F238E27FC236}">
                <a16:creationId xmlns:a16="http://schemas.microsoft.com/office/drawing/2014/main" id="{0DA58F9A-E547-4893-B798-24A7FA8D144C}"/>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03" name="Object 6">
            <a:extLst>
              <a:ext uri="{FF2B5EF4-FFF2-40B4-BE49-F238E27FC236}">
                <a16:creationId xmlns:a16="http://schemas.microsoft.com/office/drawing/2014/main" id="{4EA4768B-08F0-4EEF-948C-6C328DEC7C1F}"/>
              </a:ext>
            </a:extLst>
          </p:cNvPr>
          <p:cNvGraphicFramePr>
            <a:graphicFrameLocks noChangeAspect="1"/>
          </p:cNvGraphicFramePr>
          <p:nvPr/>
        </p:nvGraphicFramePr>
        <p:xfrm>
          <a:off x="193675" y="1624013"/>
          <a:ext cx="3252788" cy="3303587"/>
        </p:xfrm>
        <a:graphic>
          <a:graphicData uri="http://schemas.openxmlformats.org/presentationml/2006/ole">
            <mc:AlternateContent xmlns:mc="http://schemas.openxmlformats.org/markup-compatibility/2006">
              <mc:Choice xmlns:v="urn:schemas-microsoft-com:vml" Requires="v">
                <p:oleObj spid="_x0000_s5123" name="Picture" r:id="rId3" imgW="2452001" imgH="2484958" progId="Word.Picture.8">
                  <p:embed/>
                </p:oleObj>
              </mc:Choice>
              <mc:Fallback>
                <p:oleObj name="Picture" r:id="rId3" imgW="2452001" imgH="2484958"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1624013"/>
                        <a:ext cx="3252788" cy="330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4" name="Rectangle 7">
            <a:extLst>
              <a:ext uri="{FF2B5EF4-FFF2-40B4-BE49-F238E27FC236}">
                <a16:creationId xmlns:a16="http://schemas.microsoft.com/office/drawing/2014/main" id="{CF5AF8AC-42E6-4BB0-928F-A50026154664}"/>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5" name="AutoShape 8">
            <a:extLst>
              <a:ext uri="{FF2B5EF4-FFF2-40B4-BE49-F238E27FC236}">
                <a16:creationId xmlns:a16="http://schemas.microsoft.com/office/drawing/2014/main" id="{A639E9DA-2802-45DB-83A0-B0ECF5FF84A1}"/>
              </a:ext>
            </a:extLst>
          </p:cNvPr>
          <p:cNvSpPr>
            <a:spLocks noChangeAspect="1" noChangeArrowheads="1" noTextEdit="1"/>
          </p:cNvSpPr>
          <p:nvPr/>
        </p:nvSpPr>
        <p:spPr bwMode="auto">
          <a:xfrm>
            <a:off x="4725988" y="1585913"/>
            <a:ext cx="333692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06" name="Rectangle 9">
            <a:extLst>
              <a:ext uri="{FF2B5EF4-FFF2-40B4-BE49-F238E27FC236}">
                <a16:creationId xmlns:a16="http://schemas.microsoft.com/office/drawing/2014/main" id="{A9B04AA4-2B91-471E-8BA5-C0594A7B8C71}"/>
              </a:ext>
            </a:extLst>
          </p:cNvPr>
          <p:cNvSpPr>
            <a:spLocks noChangeArrowheads="1"/>
          </p:cNvSpPr>
          <p:nvPr/>
        </p:nvSpPr>
        <p:spPr bwMode="auto">
          <a:xfrm>
            <a:off x="4725988" y="15859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grpSp>
        <p:nvGrpSpPr>
          <p:cNvPr id="29707" name="Group 10">
            <a:extLst>
              <a:ext uri="{FF2B5EF4-FFF2-40B4-BE49-F238E27FC236}">
                <a16:creationId xmlns:a16="http://schemas.microsoft.com/office/drawing/2014/main" id="{14AB390D-744E-4585-8CD6-01443A22A581}"/>
              </a:ext>
            </a:extLst>
          </p:cNvPr>
          <p:cNvGrpSpPr>
            <a:grpSpLocks/>
          </p:cNvGrpSpPr>
          <p:nvPr/>
        </p:nvGrpSpPr>
        <p:grpSpPr bwMode="auto">
          <a:xfrm>
            <a:off x="4897438" y="1757363"/>
            <a:ext cx="2990850" cy="3055937"/>
            <a:chOff x="3085" y="1107"/>
            <a:chExt cx="1884" cy="1925"/>
          </a:xfrm>
        </p:grpSpPr>
        <p:sp>
          <p:nvSpPr>
            <p:cNvPr id="29922" name="Rectangle 11">
              <a:extLst>
                <a:ext uri="{FF2B5EF4-FFF2-40B4-BE49-F238E27FC236}">
                  <a16:creationId xmlns:a16="http://schemas.microsoft.com/office/drawing/2014/main" id="{6F6460FB-CA73-43B5-A3E1-1BCE1714B18D}"/>
                </a:ext>
              </a:extLst>
            </p:cNvPr>
            <p:cNvSpPr>
              <a:spLocks noChangeArrowheads="1"/>
            </p:cNvSpPr>
            <p:nvPr/>
          </p:nvSpPr>
          <p:spPr bwMode="auto">
            <a:xfrm>
              <a:off x="3085" y="1107"/>
              <a:ext cx="1884" cy="1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923" name="Rectangle 12">
              <a:extLst>
                <a:ext uri="{FF2B5EF4-FFF2-40B4-BE49-F238E27FC236}">
                  <a16:creationId xmlns:a16="http://schemas.microsoft.com/office/drawing/2014/main" id="{8CB33A56-D34D-4C8A-9F4D-89D32D4333F2}"/>
                </a:ext>
              </a:extLst>
            </p:cNvPr>
            <p:cNvSpPr>
              <a:spLocks noChangeArrowheads="1"/>
            </p:cNvSpPr>
            <p:nvPr/>
          </p:nvSpPr>
          <p:spPr bwMode="auto">
            <a:xfrm>
              <a:off x="3085" y="1107"/>
              <a:ext cx="1884" cy="1925"/>
            </a:xfrm>
            <a:prstGeom prst="rect">
              <a:avLst/>
            </a:prstGeom>
            <a:noFill/>
            <a:ln w="3016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29708" name="Rectangle 13">
            <a:extLst>
              <a:ext uri="{FF2B5EF4-FFF2-40B4-BE49-F238E27FC236}">
                <a16:creationId xmlns:a16="http://schemas.microsoft.com/office/drawing/2014/main" id="{98DB8B55-A16E-4028-B5B7-EE94328502C0}"/>
              </a:ext>
            </a:extLst>
          </p:cNvPr>
          <p:cNvSpPr>
            <a:spLocks noChangeArrowheads="1"/>
          </p:cNvSpPr>
          <p:nvPr/>
        </p:nvSpPr>
        <p:spPr bwMode="auto">
          <a:xfrm>
            <a:off x="5645150" y="18049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9" name="Rectangle 14">
            <a:extLst>
              <a:ext uri="{FF2B5EF4-FFF2-40B4-BE49-F238E27FC236}">
                <a16:creationId xmlns:a16="http://schemas.microsoft.com/office/drawing/2014/main" id="{1BBBE6FA-525A-4897-9ACE-DBA5BCE78698}"/>
              </a:ext>
            </a:extLst>
          </p:cNvPr>
          <p:cNvSpPr>
            <a:spLocks noChangeArrowheads="1"/>
          </p:cNvSpPr>
          <p:nvPr/>
        </p:nvSpPr>
        <p:spPr bwMode="auto">
          <a:xfrm>
            <a:off x="6007100" y="1804988"/>
            <a:ext cx="104775"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0" name="Rectangle 15">
            <a:extLst>
              <a:ext uri="{FF2B5EF4-FFF2-40B4-BE49-F238E27FC236}">
                <a16:creationId xmlns:a16="http://schemas.microsoft.com/office/drawing/2014/main" id="{54A8095E-2729-4DE4-BDAE-7A3C40490F0D}"/>
              </a:ext>
            </a:extLst>
          </p:cNvPr>
          <p:cNvSpPr>
            <a:spLocks noChangeArrowheads="1"/>
          </p:cNvSpPr>
          <p:nvPr/>
        </p:nvSpPr>
        <p:spPr bwMode="auto">
          <a:xfrm>
            <a:off x="6681788" y="1804988"/>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1" name="Rectangle 16">
            <a:extLst>
              <a:ext uri="{FF2B5EF4-FFF2-40B4-BE49-F238E27FC236}">
                <a16:creationId xmlns:a16="http://schemas.microsoft.com/office/drawing/2014/main" id="{BBDE078C-5E8C-4A16-BADC-3C087E4F0F84}"/>
              </a:ext>
            </a:extLst>
          </p:cNvPr>
          <p:cNvSpPr>
            <a:spLocks noChangeArrowheads="1"/>
          </p:cNvSpPr>
          <p:nvPr/>
        </p:nvSpPr>
        <p:spPr bwMode="auto">
          <a:xfrm>
            <a:off x="6992938" y="1804988"/>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2" name="Rectangle 17">
            <a:extLst>
              <a:ext uri="{FF2B5EF4-FFF2-40B4-BE49-F238E27FC236}">
                <a16:creationId xmlns:a16="http://schemas.microsoft.com/office/drawing/2014/main" id="{08A9273E-5157-44BB-9BFF-3A9E3D9A4620}"/>
              </a:ext>
            </a:extLst>
          </p:cNvPr>
          <p:cNvSpPr>
            <a:spLocks noChangeArrowheads="1"/>
          </p:cNvSpPr>
          <p:nvPr/>
        </p:nvSpPr>
        <p:spPr bwMode="auto">
          <a:xfrm>
            <a:off x="7356475" y="18049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3" name="Rectangle 18">
            <a:extLst>
              <a:ext uri="{FF2B5EF4-FFF2-40B4-BE49-F238E27FC236}">
                <a16:creationId xmlns:a16="http://schemas.microsoft.com/office/drawing/2014/main" id="{122AFAA9-E378-4531-8124-D2256C2C0740}"/>
              </a:ext>
            </a:extLst>
          </p:cNvPr>
          <p:cNvSpPr>
            <a:spLocks noChangeArrowheads="1"/>
          </p:cNvSpPr>
          <p:nvPr/>
        </p:nvSpPr>
        <p:spPr bwMode="auto">
          <a:xfrm>
            <a:off x="7667625" y="18049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4" name="Rectangle 19">
            <a:extLst>
              <a:ext uri="{FF2B5EF4-FFF2-40B4-BE49-F238E27FC236}">
                <a16:creationId xmlns:a16="http://schemas.microsoft.com/office/drawing/2014/main" id="{76808FD9-7A78-4A8E-80CE-14401285EF30}"/>
              </a:ext>
            </a:extLst>
          </p:cNvPr>
          <p:cNvSpPr>
            <a:spLocks noChangeArrowheads="1"/>
          </p:cNvSpPr>
          <p:nvPr/>
        </p:nvSpPr>
        <p:spPr bwMode="auto">
          <a:xfrm>
            <a:off x="4919663" y="1806575"/>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5    3    </a:t>
            </a:r>
            <a:endParaRPr lang="en-US" altLang="en-US" sz="2400"/>
          </a:p>
        </p:txBody>
      </p:sp>
      <p:sp>
        <p:nvSpPr>
          <p:cNvPr id="29715" name="Rectangle 20">
            <a:extLst>
              <a:ext uri="{FF2B5EF4-FFF2-40B4-BE49-F238E27FC236}">
                <a16:creationId xmlns:a16="http://schemas.microsoft.com/office/drawing/2014/main" id="{C1D2D984-17BF-4D06-80E3-B805040D9C69}"/>
              </a:ext>
            </a:extLst>
          </p:cNvPr>
          <p:cNvSpPr>
            <a:spLocks noChangeArrowheads="1"/>
          </p:cNvSpPr>
          <p:nvPr/>
        </p:nvSpPr>
        <p:spPr bwMode="auto">
          <a:xfrm>
            <a:off x="5645150" y="18065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9716" name="Rectangle 21">
            <a:extLst>
              <a:ext uri="{FF2B5EF4-FFF2-40B4-BE49-F238E27FC236}">
                <a16:creationId xmlns:a16="http://schemas.microsoft.com/office/drawing/2014/main" id="{E2F354E4-4849-4C8D-B9E0-BB092BB396A6}"/>
              </a:ext>
            </a:extLst>
          </p:cNvPr>
          <p:cNvSpPr>
            <a:spLocks noChangeArrowheads="1"/>
          </p:cNvSpPr>
          <p:nvPr/>
        </p:nvSpPr>
        <p:spPr bwMode="auto">
          <a:xfrm>
            <a:off x="5748338" y="1806575"/>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717" name="Rectangle 22">
            <a:extLst>
              <a:ext uri="{FF2B5EF4-FFF2-40B4-BE49-F238E27FC236}">
                <a16:creationId xmlns:a16="http://schemas.microsoft.com/office/drawing/2014/main" id="{60BCB08D-00B8-4D79-9264-B42544F7595F}"/>
              </a:ext>
            </a:extLst>
          </p:cNvPr>
          <p:cNvSpPr>
            <a:spLocks noChangeArrowheads="1"/>
          </p:cNvSpPr>
          <p:nvPr/>
        </p:nvSpPr>
        <p:spPr bwMode="auto">
          <a:xfrm>
            <a:off x="6007100" y="18065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6</a:t>
            </a:r>
            <a:endParaRPr lang="en-US" altLang="en-US" sz="2400"/>
          </a:p>
        </p:txBody>
      </p:sp>
      <p:sp>
        <p:nvSpPr>
          <p:cNvPr id="29718" name="Rectangle 23">
            <a:extLst>
              <a:ext uri="{FF2B5EF4-FFF2-40B4-BE49-F238E27FC236}">
                <a16:creationId xmlns:a16="http://schemas.microsoft.com/office/drawing/2014/main" id="{D38C0E21-3D82-476D-B661-C6B356AED34C}"/>
              </a:ext>
            </a:extLst>
          </p:cNvPr>
          <p:cNvSpPr>
            <a:spLocks noChangeArrowheads="1"/>
          </p:cNvSpPr>
          <p:nvPr/>
        </p:nvSpPr>
        <p:spPr bwMode="auto">
          <a:xfrm>
            <a:off x="6111875" y="1806575"/>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7     </a:t>
            </a:r>
            <a:endParaRPr lang="en-US" altLang="en-US" sz="2400"/>
          </a:p>
        </p:txBody>
      </p:sp>
      <p:sp>
        <p:nvSpPr>
          <p:cNvPr id="29719" name="Rectangle 24">
            <a:extLst>
              <a:ext uri="{FF2B5EF4-FFF2-40B4-BE49-F238E27FC236}">
                <a16:creationId xmlns:a16="http://schemas.microsoft.com/office/drawing/2014/main" id="{A32F3FD6-5184-4E99-8ECC-7C543F1F5B1A}"/>
              </a:ext>
            </a:extLst>
          </p:cNvPr>
          <p:cNvSpPr>
            <a:spLocks noChangeArrowheads="1"/>
          </p:cNvSpPr>
          <p:nvPr/>
        </p:nvSpPr>
        <p:spPr bwMode="auto">
          <a:xfrm>
            <a:off x="6681788" y="18065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8</a:t>
            </a:r>
            <a:endParaRPr lang="en-US" altLang="en-US" sz="2400"/>
          </a:p>
        </p:txBody>
      </p:sp>
      <p:sp>
        <p:nvSpPr>
          <p:cNvPr id="29720" name="Rectangle 25">
            <a:extLst>
              <a:ext uri="{FF2B5EF4-FFF2-40B4-BE49-F238E27FC236}">
                <a16:creationId xmlns:a16="http://schemas.microsoft.com/office/drawing/2014/main" id="{4E68E0F6-EB4F-49A8-9180-E6B3EA29C48E}"/>
              </a:ext>
            </a:extLst>
          </p:cNvPr>
          <p:cNvSpPr>
            <a:spLocks noChangeArrowheads="1"/>
          </p:cNvSpPr>
          <p:nvPr/>
        </p:nvSpPr>
        <p:spPr bwMode="auto">
          <a:xfrm>
            <a:off x="6784975" y="1806575"/>
            <a:ext cx="152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721" name="Rectangle 26">
            <a:extLst>
              <a:ext uri="{FF2B5EF4-FFF2-40B4-BE49-F238E27FC236}">
                <a16:creationId xmlns:a16="http://schemas.microsoft.com/office/drawing/2014/main" id="{00B7D2F4-1EE9-48FC-A0FA-23B441912F2D}"/>
              </a:ext>
            </a:extLst>
          </p:cNvPr>
          <p:cNvSpPr>
            <a:spLocks noChangeArrowheads="1"/>
          </p:cNvSpPr>
          <p:nvPr/>
        </p:nvSpPr>
        <p:spPr bwMode="auto">
          <a:xfrm>
            <a:off x="6940550" y="18065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22" name="Rectangle 27">
            <a:extLst>
              <a:ext uri="{FF2B5EF4-FFF2-40B4-BE49-F238E27FC236}">
                <a16:creationId xmlns:a16="http://schemas.microsoft.com/office/drawing/2014/main" id="{1A12195F-5398-44C4-B64D-E7D8D29AE1C2}"/>
              </a:ext>
            </a:extLst>
          </p:cNvPr>
          <p:cNvSpPr>
            <a:spLocks noChangeArrowheads="1"/>
          </p:cNvSpPr>
          <p:nvPr/>
        </p:nvSpPr>
        <p:spPr bwMode="auto">
          <a:xfrm>
            <a:off x="6992938" y="18065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9</a:t>
            </a:r>
            <a:endParaRPr lang="en-US" altLang="en-US" sz="2400"/>
          </a:p>
        </p:txBody>
      </p:sp>
      <p:sp>
        <p:nvSpPr>
          <p:cNvPr id="29723" name="Rectangle 28">
            <a:extLst>
              <a:ext uri="{FF2B5EF4-FFF2-40B4-BE49-F238E27FC236}">
                <a16:creationId xmlns:a16="http://schemas.microsoft.com/office/drawing/2014/main" id="{4B84DC92-C80D-426C-B192-37049D8F0A0F}"/>
              </a:ext>
            </a:extLst>
          </p:cNvPr>
          <p:cNvSpPr>
            <a:spLocks noChangeArrowheads="1"/>
          </p:cNvSpPr>
          <p:nvPr/>
        </p:nvSpPr>
        <p:spPr bwMode="auto">
          <a:xfrm>
            <a:off x="7096125" y="1806575"/>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24" name="Rectangle 29">
            <a:extLst>
              <a:ext uri="{FF2B5EF4-FFF2-40B4-BE49-F238E27FC236}">
                <a16:creationId xmlns:a16="http://schemas.microsoft.com/office/drawing/2014/main" id="{82A5F789-E136-4255-86DE-34221C4AA918}"/>
              </a:ext>
            </a:extLst>
          </p:cNvPr>
          <p:cNvSpPr>
            <a:spLocks noChangeArrowheads="1"/>
          </p:cNvSpPr>
          <p:nvPr/>
        </p:nvSpPr>
        <p:spPr bwMode="auto">
          <a:xfrm>
            <a:off x="7356475" y="18065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1</a:t>
            </a:r>
            <a:endParaRPr lang="en-US" altLang="en-US" sz="2400"/>
          </a:p>
        </p:txBody>
      </p:sp>
      <p:sp>
        <p:nvSpPr>
          <p:cNvPr id="29725" name="Rectangle 30">
            <a:extLst>
              <a:ext uri="{FF2B5EF4-FFF2-40B4-BE49-F238E27FC236}">
                <a16:creationId xmlns:a16="http://schemas.microsoft.com/office/drawing/2014/main" id="{3314D250-0D9A-4983-8341-213A60325475}"/>
              </a:ext>
            </a:extLst>
          </p:cNvPr>
          <p:cNvSpPr>
            <a:spLocks noChangeArrowheads="1"/>
          </p:cNvSpPr>
          <p:nvPr/>
        </p:nvSpPr>
        <p:spPr bwMode="auto">
          <a:xfrm>
            <a:off x="7459663" y="18065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26" name="Rectangle 31">
            <a:extLst>
              <a:ext uri="{FF2B5EF4-FFF2-40B4-BE49-F238E27FC236}">
                <a16:creationId xmlns:a16="http://schemas.microsoft.com/office/drawing/2014/main" id="{D6DD5234-8424-4C63-A318-55C7E57E07BD}"/>
              </a:ext>
            </a:extLst>
          </p:cNvPr>
          <p:cNvSpPr>
            <a:spLocks noChangeArrowheads="1"/>
          </p:cNvSpPr>
          <p:nvPr/>
        </p:nvSpPr>
        <p:spPr bwMode="auto">
          <a:xfrm>
            <a:off x="7667625" y="18065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9727" name="Rectangle 32">
            <a:extLst>
              <a:ext uri="{FF2B5EF4-FFF2-40B4-BE49-F238E27FC236}">
                <a16:creationId xmlns:a16="http://schemas.microsoft.com/office/drawing/2014/main" id="{93CD4D90-073D-413C-A205-FDAF7327DBDF}"/>
              </a:ext>
            </a:extLst>
          </p:cNvPr>
          <p:cNvSpPr>
            <a:spLocks noChangeArrowheads="1"/>
          </p:cNvSpPr>
          <p:nvPr/>
        </p:nvSpPr>
        <p:spPr bwMode="auto">
          <a:xfrm>
            <a:off x="7770813" y="18065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728" name="Rectangle 33">
            <a:extLst>
              <a:ext uri="{FF2B5EF4-FFF2-40B4-BE49-F238E27FC236}">
                <a16:creationId xmlns:a16="http://schemas.microsoft.com/office/drawing/2014/main" id="{9DE09B3D-E64A-4216-8CF9-6C716BF30BD1}"/>
              </a:ext>
            </a:extLst>
          </p:cNvPr>
          <p:cNvSpPr>
            <a:spLocks noChangeArrowheads="1"/>
          </p:cNvSpPr>
          <p:nvPr/>
        </p:nvSpPr>
        <p:spPr bwMode="auto">
          <a:xfrm>
            <a:off x="5334000" y="2130425"/>
            <a:ext cx="103188" cy="2365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29" name="Rectangle 34">
            <a:extLst>
              <a:ext uri="{FF2B5EF4-FFF2-40B4-BE49-F238E27FC236}">
                <a16:creationId xmlns:a16="http://schemas.microsoft.com/office/drawing/2014/main" id="{8264A085-F013-4CA0-8D74-789805AEB1F8}"/>
              </a:ext>
            </a:extLst>
          </p:cNvPr>
          <p:cNvSpPr>
            <a:spLocks noChangeArrowheads="1"/>
          </p:cNvSpPr>
          <p:nvPr/>
        </p:nvSpPr>
        <p:spPr bwMode="auto">
          <a:xfrm>
            <a:off x="5645150" y="2130425"/>
            <a:ext cx="103188" cy="2365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30" name="Rectangle 35">
            <a:extLst>
              <a:ext uri="{FF2B5EF4-FFF2-40B4-BE49-F238E27FC236}">
                <a16:creationId xmlns:a16="http://schemas.microsoft.com/office/drawing/2014/main" id="{368377B3-6404-463E-B790-DD272E9E45DF}"/>
              </a:ext>
            </a:extLst>
          </p:cNvPr>
          <p:cNvSpPr>
            <a:spLocks noChangeArrowheads="1"/>
          </p:cNvSpPr>
          <p:nvPr/>
        </p:nvSpPr>
        <p:spPr bwMode="auto">
          <a:xfrm>
            <a:off x="6992938" y="2130425"/>
            <a:ext cx="103187" cy="2365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31" name="Rectangle 36">
            <a:extLst>
              <a:ext uri="{FF2B5EF4-FFF2-40B4-BE49-F238E27FC236}">
                <a16:creationId xmlns:a16="http://schemas.microsoft.com/office/drawing/2014/main" id="{7905F63C-77FB-4563-B4B5-DCA03A577CAC}"/>
              </a:ext>
            </a:extLst>
          </p:cNvPr>
          <p:cNvSpPr>
            <a:spLocks noChangeArrowheads="1"/>
          </p:cNvSpPr>
          <p:nvPr/>
        </p:nvSpPr>
        <p:spPr bwMode="auto">
          <a:xfrm>
            <a:off x="7304088" y="2130425"/>
            <a:ext cx="103187" cy="2365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32" name="Rectangle 37">
            <a:extLst>
              <a:ext uri="{FF2B5EF4-FFF2-40B4-BE49-F238E27FC236}">
                <a16:creationId xmlns:a16="http://schemas.microsoft.com/office/drawing/2014/main" id="{DE07A212-DDE6-4A3F-AD2F-E8CF661BB7D7}"/>
              </a:ext>
            </a:extLst>
          </p:cNvPr>
          <p:cNvSpPr>
            <a:spLocks noChangeArrowheads="1"/>
          </p:cNvSpPr>
          <p:nvPr/>
        </p:nvSpPr>
        <p:spPr bwMode="auto">
          <a:xfrm>
            <a:off x="7667625" y="2130425"/>
            <a:ext cx="103188" cy="2365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33" name="Rectangle 38">
            <a:extLst>
              <a:ext uri="{FF2B5EF4-FFF2-40B4-BE49-F238E27FC236}">
                <a16:creationId xmlns:a16="http://schemas.microsoft.com/office/drawing/2014/main" id="{B99FC591-3910-47AB-8B2C-6664F1E470D4}"/>
              </a:ext>
            </a:extLst>
          </p:cNvPr>
          <p:cNvSpPr>
            <a:spLocks noChangeArrowheads="1"/>
          </p:cNvSpPr>
          <p:nvPr/>
        </p:nvSpPr>
        <p:spPr bwMode="auto">
          <a:xfrm>
            <a:off x="4919663" y="2132013"/>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6    </a:t>
            </a:r>
            <a:endParaRPr lang="en-US" altLang="en-US" sz="2400"/>
          </a:p>
        </p:txBody>
      </p:sp>
      <p:sp>
        <p:nvSpPr>
          <p:cNvPr id="29734" name="Rectangle 39">
            <a:extLst>
              <a:ext uri="{FF2B5EF4-FFF2-40B4-BE49-F238E27FC236}">
                <a16:creationId xmlns:a16="http://schemas.microsoft.com/office/drawing/2014/main" id="{C542EB17-443A-45F0-B427-C12D3B6CC08A}"/>
              </a:ext>
            </a:extLst>
          </p:cNvPr>
          <p:cNvSpPr>
            <a:spLocks noChangeArrowheads="1"/>
          </p:cNvSpPr>
          <p:nvPr/>
        </p:nvSpPr>
        <p:spPr bwMode="auto">
          <a:xfrm>
            <a:off x="5334000" y="21320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7</a:t>
            </a:r>
            <a:endParaRPr lang="en-US" altLang="en-US" sz="2400"/>
          </a:p>
        </p:txBody>
      </p:sp>
      <p:sp>
        <p:nvSpPr>
          <p:cNvPr id="29735" name="Rectangle 40">
            <a:extLst>
              <a:ext uri="{FF2B5EF4-FFF2-40B4-BE49-F238E27FC236}">
                <a16:creationId xmlns:a16="http://schemas.microsoft.com/office/drawing/2014/main" id="{F3C82B77-6081-48F3-A90B-B48561463585}"/>
              </a:ext>
            </a:extLst>
          </p:cNvPr>
          <p:cNvSpPr>
            <a:spLocks noChangeArrowheads="1"/>
          </p:cNvSpPr>
          <p:nvPr/>
        </p:nvSpPr>
        <p:spPr bwMode="auto">
          <a:xfrm>
            <a:off x="5437188" y="21320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36" name="Rectangle 41">
            <a:extLst>
              <a:ext uri="{FF2B5EF4-FFF2-40B4-BE49-F238E27FC236}">
                <a16:creationId xmlns:a16="http://schemas.microsoft.com/office/drawing/2014/main" id="{C7E696AB-F11A-4331-A071-5C26F3226667}"/>
              </a:ext>
            </a:extLst>
          </p:cNvPr>
          <p:cNvSpPr>
            <a:spLocks noChangeArrowheads="1"/>
          </p:cNvSpPr>
          <p:nvPr/>
        </p:nvSpPr>
        <p:spPr bwMode="auto">
          <a:xfrm>
            <a:off x="5645150" y="21320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9737" name="Rectangle 42">
            <a:extLst>
              <a:ext uri="{FF2B5EF4-FFF2-40B4-BE49-F238E27FC236}">
                <a16:creationId xmlns:a16="http://schemas.microsoft.com/office/drawing/2014/main" id="{E2731079-B8E5-4CFF-89C9-6800AE493C40}"/>
              </a:ext>
            </a:extLst>
          </p:cNvPr>
          <p:cNvSpPr>
            <a:spLocks noChangeArrowheads="1"/>
          </p:cNvSpPr>
          <p:nvPr/>
        </p:nvSpPr>
        <p:spPr bwMode="auto">
          <a:xfrm>
            <a:off x="5748338" y="2132013"/>
            <a:ext cx="1168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1    9     5   </a:t>
            </a:r>
            <a:endParaRPr lang="en-US" altLang="en-US" sz="2400"/>
          </a:p>
        </p:txBody>
      </p:sp>
      <p:sp>
        <p:nvSpPr>
          <p:cNvPr id="29738" name="Rectangle 43">
            <a:extLst>
              <a:ext uri="{FF2B5EF4-FFF2-40B4-BE49-F238E27FC236}">
                <a16:creationId xmlns:a16="http://schemas.microsoft.com/office/drawing/2014/main" id="{A63AC42B-5616-4948-A06B-8E1FE6283582}"/>
              </a:ext>
            </a:extLst>
          </p:cNvPr>
          <p:cNvSpPr>
            <a:spLocks noChangeArrowheads="1"/>
          </p:cNvSpPr>
          <p:nvPr/>
        </p:nvSpPr>
        <p:spPr bwMode="auto">
          <a:xfrm>
            <a:off x="6940550" y="21320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39" name="Rectangle 44">
            <a:extLst>
              <a:ext uri="{FF2B5EF4-FFF2-40B4-BE49-F238E27FC236}">
                <a16:creationId xmlns:a16="http://schemas.microsoft.com/office/drawing/2014/main" id="{C6FB11EC-BF69-4949-B308-A492C1556A75}"/>
              </a:ext>
            </a:extLst>
          </p:cNvPr>
          <p:cNvSpPr>
            <a:spLocks noChangeArrowheads="1"/>
          </p:cNvSpPr>
          <p:nvPr/>
        </p:nvSpPr>
        <p:spPr bwMode="auto">
          <a:xfrm>
            <a:off x="6992938" y="21320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3</a:t>
            </a:r>
            <a:endParaRPr lang="en-US" altLang="en-US" sz="2400"/>
          </a:p>
        </p:txBody>
      </p:sp>
      <p:sp>
        <p:nvSpPr>
          <p:cNvPr id="29740" name="Rectangle 45">
            <a:extLst>
              <a:ext uri="{FF2B5EF4-FFF2-40B4-BE49-F238E27FC236}">
                <a16:creationId xmlns:a16="http://schemas.microsoft.com/office/drawing/2014/main" id="{6C363AE2-68E9-4F4A-B3A3-CC4E6BACCA94}"/>
              </a:ext>
            </a:extLst>
          </p:cNvPr>
          <p:cNvSpPr>
            <a:spLocks noChangeArrowheads="1"/>
          </p:cNvSpPr>
          <p:nvPr/>
        </p:nvSpPr>
        <p:spPr bwMode="auto">
          <a:xfrm>
            <a:off x="7096125" y="21320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41" name="Rectangle 46">
            <a:extLst>
              <a:ext uri="{FF2B5EF4-FFF2-40B4-BE49-F238E27FC236}">
                <a16:creationId xmlns:a16="http://schemas.microsoft.com/office/drawing/2014/main" id="{A7E999AF-454C-475D-8EB7-8B97847EF469}"/>
              </a:ext>
            </a:extLst>
          </p:cNvPr>
          <p:cNvSpPr>
            <a:spLocks noChangeArrowheads="1"/>
          </p:cNvSpPr>
          <p:nvPr/>
        </p:nvSpPr>
        <p:spPr bwMode="auto">
          <a:xfrm>
            <a:off x="7304088" y="21320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9742" name="Rectangle 47">
            <a:extLst>
              <a:ext uri="{FF2B5EF4-FFF2-40B4-BE49-F238E27FC236}">
                <a16:creationId xmlns:a16="http://schemas.microsoft.com/office/drawing/2014/main" id="{0E9D04DF-85A7-4C0D-823E-9749C7E5CA11}"/>
              </a:ext>
            </a:extLst>
          </p:cNvPr>
          <p:cNvSpPr>
            <a:spLocks noChangeArrowheads="1"/>
          </p:cNvSpPr>
          <p:nvPr/>
        </p:nvSpPr>
        <p:spPr bwMode="auto">
          <a:xfrm>
            <a:off x="7407275" y="2132013"/>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43" name="Rectangle 48">
            <a:extLst>
              <a:ext uri="{FF2B5EF4-FFF2-40B4-BE49-F238E27FC236}">
                <a16:creationId xmlns:a16="http://schemas.microsoft.com/office/drawing/2014/main" id="{603FFC21-6B94-4CDB-8B3B-81CE16AE63A6}"/>
              </a:ext>
            </a:extLst>
          </p:cNvPr>
          <p:cNvSpPr>
            <a:spLocks noChangeArrowheads="1"/>
          </p:cNvSpPr>
          <p:nvPr/>
        </p:nvSpPr>
        <p:spPr bwMode="auto">
          <a:xfrm>
            <a:off x="7667625" y="213201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8</a:t>
            </a:r>
            <a:endParaRPr lang="en-US" altLang="en-US" sz="2400"/>
          </a:p>
        </p:txBody>
      </p:sp>
      <p:sp>
        <p:nvSpPr>
          <p:cNvPr id="29744" name="Rectangle 49">
            <a:extLst>
              <a:ext uri="{FF2B5EF4-FFF2-40B4-BE49-F238E27FC236}">
                <a16:creationId xmlns:a16="http://schemas.microsoft.com/office/drawing/2014/main" id="{68F69E78-BF84-410F-9BBD-3D5703B044BE}"/>
              </a:ext>
            </a:extLst>
          </p:cNvPr>
          <p:cNvSpPr>
            <a:spLocks noChangeArrowheads="1"/>
          </p:cNvSpPr>
          <p:nvPr/>
        </p:nvSpPr>
        <p:spPr bwMode="auto">
          <a:xfrm>
            <a:off x="7770813" y="21320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745" name="Rectangle 50">
            <a:extLst>
              <a:ext uri="{FF2B5EF4-FFF2-40B4-BE49-F238E27FC236}">
                <a16:creationId xmlns:a16="http://schemas.microsoft.com/office/drawing/2014/main" id="{750D4333-B423-49F1-8611-5DA2CAC8991E}"/>
              </a:ext>
            </a:extLst>
          </p:cNvPr>
          <p:cNvSpPr>
            <a:spLocks noChangeArrowheads="1"/>
          </p:cNvSpPr>
          <p:nvPr/>
        </p:nvSpPr>
        <p:spPr bwMode="auto">
          <a:xfrm>
            <a:off x="5022850" y="2454275"/>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46" name="Rectangle 51">
            <a:extLst>
              <a:ext uri="{FF2B5EF4-FFF2-40B4-BE49-F238E27FC236}">
                <a16:creationId xmlns:a16="http://schemas.microsoft.com/office/drawing/2014/main" id="{F123D103-5225-4EBF-9601-CC74285198D7}"/>
              </a:ext>
            </a:extLst>
          </p:cNvPr>
          <p:cNvSpPr>
            <a:spLocks noChangeArrowheads="1"/>
          </p:cNvSpPr>
          <p:nvPr/>
        </p:nvSpPr>
        <p:spPr bwMode="auto">
          <a:xfrm>
            <a:off x="6007100" y="2454275"/>
            <a:ext cx="104775"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47" name="Rectangle 52">
            <a:extLst>
              <a:ext uri="{FF2B5EF4-FFF2-40B4-BE49-F238E27FC236}">
                <a16:creationId xmlns:a16="http://schemas.microsoft.com/office/drawing/2014/main" id="{259DD3EA-DAF8-4050-A996-9767FFF3D181}"/>
              </a:ext>
            </a:extLst>
          </p:cNvPr>
          <p:cNvSpPr>
            <a:spLocks noChangeArrowheads="1"/>
          </p:cNvSpPr>
          <p:nvPr/>
        </p:nvSpPr>
        <p:spPr bwMode="auto">
          <a:xfrm>
            <a:off x="6318250" y="2454275"/>
            <a:ext cx="104775"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48" name="Rectangle 53">
            <a:extLst>
              <a:ext uri="{FF2B5EF4-FFF2-40B4-BE49-F238E27FC236}">
                <a16:creationId xmlns:a16="http://schemas.microsoft.com/office/drawing/2014/main" id="{01FFDD59-6DFA-4B2E-97C7-596A5C64BD64}"/>
              </a:ext>
            </a:extLst>
          </p:cNvPr>
          <p:cNvSpPr>
            <a:spLocks noChangeArrowheads="1"/>
          </p:cNvSpPr>
          <p:nvPr/>
        </p:nvSpPr>
        <p:spPr bwMode="auto">
          <a:xfrm>
            <a:off x="6681788" y="2454275"/>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49" name="Rectangle 54">
            <a:extLst>
              <a:ext uri="{FF2B5EF4-FFF2-40B4-BE49-F238E27FC236}">
                <a16:creationId xmlns:a16="http://schemas.microsoft.com/office/drawing/2014/main" id="{492F1D92-C5E4-4C90-BBE9-EB9B616D9890}"/>
              </a:ext>
            </a:extLst>
          </p:cNvPr>
          <p:cNvSpPr>
            <a:spLocks noChangeArrowheads="1"/>
          </p:cNvSpPr>
          <p:nvPr/>
        </p:nvSpPr>
        <p:spPr bwMode="auto">
          <a:xfrm>
            <a:off x="6992938" y="2454275"/>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50" name="Rectangle 55">
            <a:extLst>
              <a:ext uri="{FF2B5EF4-FFF2-40B4-BE49-F238E27FC236}">
                <a16:creationId xmlns:a16="http://schemas.microsoft.com/office/drawing/2014/main" id="{B7199BE1-6984-45B7-AC73-45A133D5F482}"/>
              </a:ext>
            </a:extLst>
          </p:cNvPr>
          <p:cNvSpPr>
            <a:spLocks noChangeArrowheads="1"/>
          </p:cNvSpPr>
          <p:nvPr/>
        </p:nvSpPr>
        <p:spPr bwMode="auto">
          <a:xfrm>
            <a:off x="7667625" y="2454275"/>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51" name="Rectangle 56">
            <a:extLst>
              <a:ext uri="{FF2B5EF4-FFF2-40B4-BE49-F238E27FC236}">
                <a16:creationId xmlns:a16="http://schemas.microsoft.com/office/drawing/2014/main" id="{D0867E36-E436-4743-8DE3-CAA7051B3784}"/>
              </a:ext>
            </a:extLst>
          </p:cNvPr>
          <p:cNvSpPr>
            <a:spLocks noChangeArrowheads="1"/>
          </p:cNvSpPr>
          <p:nvPr/>
        </p:nvSpPr>
        <p:spPr bwMode="auto">
          <a:xfrm>
            <a:off x="4919663" y="24542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752" name="Rectangle 57">
            <a:extLst>
              <a:ext uri="{FF2B5EF4-FFF2-40B4-BE49-F238E27FC236}">
                <a16:creationId xmlns:a16="http://schemas.microsoft.com/office/drawing/2014/main" id="{E492D010-E706-4145-8A8F-9843FF64F601}"/>
              </a:ext>
            </a:extLst>
          </p:cNvPr>
          <p:cNvSpPr>
            <a:spLocks noChangeArrowheads="1"/>
          </p:cNvSpPr>
          <p:nvPr/>
        </p:nvSpPr>
        <p:spPr bwMode="auto">
          <a:xfrm>
            <a:off x="4970463" y="24542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53" name="Rectangle 58">
            <a:extLst>
              <a:ext uri="{FF2B5EF4-FFF2-40B4-BE49-F238E27FC236}">
                <a16:creationId xmlns:a16="http://schemas.microsoft.com/office/drawing/2014/main" id="{6096B8FB-47A0-42DA-8EFE-D615A1E93481}"/>
              </a:ext>
            </a:extLst>
          </p:cNvPr>
          <p:cNvSpPr>
            <a:spLocks noChangeArrowheads="1"/>
          </p:cNvSpPr>
          <p:nvPr/>
        </p:nvSpPr>
        <p:spPr bwMode="auto">
          <a:xfrm>
            <a:off x="5022850" y="24542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1</a:t>
            </a:r>
            <a:endParaRPr lang="en-US" altLang="en-US" sz="2400"/>
          </a:p>
        </p:txBody>
      </p:sp>
      <p:sp>
        <p:nvSpPr>
          <p:cNvPr id="29754" name="Rectangle 59">
            <a:extLst>
              <a:ext uri="{FF2B5EF4-FFF2-40B4-BE49-F238E27FC236}">
                <a16:creationId xmlns:a16="http://schemas.microsoft.com/office/drawing/2014/main" id="{F76AD5A3-ED4C-4542-9828-83D0C17A5536}"/>
              </a:ext>
            </a:extLst>
          </p:cNvPr>
          <p:cNvSpPr>
            <a:spLocks noChangeArrowheads="1"/>
          </p:cNvSpPr>
          <p:nvPr/>
        </p:nvSpPr>
        <p:spPr bwMode="auto">
          <a:xfrm>
            <a:off x="5126038" y="2454275"/>
            <a:ext cx="86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9    8     </a:t>
            </a:r>
            <a:endParaRPr lang="en-US" altLang="en-US" sz="2400"/>
          </a:p>
        </p:txBody>
      </p:sp>
      <p:sp>
        <p:nvSpPr>
          <p:cNvPr id="29755" name="Rectangle 60">
            <a:extLst>
              <a:ext uri="{FF2B5EF4-FFF2-40B4-BE49-F238E27FC236}">
                <a16:creationId xmlns:a16="http://schemas.microsoft.com/office/drawing/2014/main" id="{49A3209C-CFE0-44CF-B197-785E2BDAA3C8}"/>
              </a:ext>
            </a:extLst>
          </p:cNvPr>
          <p:cNvSpPr>
            <a:spLocks noChangeArrowheads="1"/>
          </p:cNvSpPr>
          <p:nvPr/>
        </p:nvSpPr>
        <p:spPr bwMode="auto">
          <a:xfrm>
            <a:off x="6007100" y="24542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3</a:t>
            </a:r>
            <a:endParaRPr lang="en-US" altLang="en-US" sz="2400"/>
          </a:p>
        </p:txBody>
      </p:sp>
      <p:sp>
        <p:nvSpPr>
          <p:cNvPr id="29756" name="Rectangle 61">
            <a:extLst>
              <a:ext uri="{FF2B5EF4-FFF2-40B4-BE49-F238E27FC236}">
                <a16:creationId xmlns:a16="http://schemas.microsoft.com/office/drawing/2014/main" id="{EB64692E-E808-4C2C-B019-C176458E586B}"/>
              </a:ext>
            </a:extLst>
          </p:cNvPr>
          <p:cNvSpPr>
            <a:spLocks noChangeArrowheads="1"/>
          </p:cNvSpPr>
          <p:nvPr/>
        </p:nvSpPr>
        <p:spPr bwMode="auto">
          <a:xfrm>
            <a:off x="6111875" y="24542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57" name="Rectangle 62">
            <a:extLst>
              <a:ext uri="{FF2B5EF4-FFF2-40B4-BE49-F238E27FC236}">
                <a16:creationId xmlns:a16="http://schemas.microsoft.com/office/drawing/2014/main" id="{E66421DE-F461-420B-83E2-7DE2DD1A05D1}"/>
              </a:ext>
            </a:extLst>
          </p:cNvPr>
          <p:cNvSpPr>
            <a:spLocks noChangeArrowheads="1"/>
          </p:cNvSpPr>
          <p:nvPr/>
        </p:nvSpPr>
        <p:spPr bwMode="auto">
          <a:xfrm>
            <a:off x="6318250" y="24542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9758" name="Rectangle 63">
            <a:extLst>
              <a:ext uri="{FF2B5EF4-FFF2-40B4-BE49-F238E27FC236}">
                <a16:creationId xmlns:a16="http://schemas.microsoft.com/office/drawing/2014/main" id="{DAFA00F8-7340-4946-936F-CF9B4058833C}"/>
              </a:ext>
            </a:extLst>
          </p:cNvPr>
          <p:cNvSpPr>
            <a:spLocks noChangeArrowheads="1"/>
          </p:cNvSpPr>
          <p:nvPr/>
        </p:nvSpPr>
        <p:spPr bwMode="auto">
          <a:xfrm>
            <a:off x="6423025" y="2454275"/>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59" name="Rectangle 64">
            <a:extLst>
              <a:ext uri="{FF2B5EF4-FFF2-40B4-BE49-F238E27FC236}">
                <a16:creationId xmlns:a16="http://schemas.microsoft.com/office/drawing/2014/main" id="{79EFF327-D7FC-4F4C-9DE0-3CCBCAD0BBAD}"/>
              </a:ext>
            </a:extLst>
          </p:cNvPr>
          <p:cNvSpPr>
            <a:spLocks noChangeArrowheads="1"/>
          </p:cNvSpPr>
          <p:nvPr/>
        </p:nvSpPr>
        <p:spPr bwMode="auto">
          <a:xfrm>
            <a:off x="6681788" y="24542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9760" name="Rectangle 65">
            <a:extLst>
              <a:ext uri="{FF2B5EF4-FFF2-40B4-BE49-F238E27FC236}">
                <a16:creationId xmlns:a16="http://schemas.microsoft.com/office/drawing/2014/main" id="{9E53AF37-7625-4772-A784-24E69235E75F}"/>
              </a:ext>
            </a:extLst>
          </p:cNvPr>
          <p:cNvSpPr>
            <a:spLocks noChangeArrowheads="1"/>
          </p:cNvSpPr>
          <p:nvPr/>
        </p:nvSpPr>
        <p:spPr bwMode="auto">
          <a:xfrm>
            <a:off x="6784975" y="24542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61" name="Rectangle 66">
            <a:extLst>
              <a:ext uri="{FF2B5EF4-FFF2-40B4-BE49-F238E27FC236}">
                <a16:creationId xmlns:a16="http://schemas.microsoft.com/office/drawing/2014/main" id="{08346264-2113-4859-8FE3-139674411F45}"/>
              </a:ext>
            </a:extLst>
          </p:cNvPr>
          <p:cNvSpPr>
            <a:spLocks noChangeArrowheads="1"/>
          </p:cNvSpPr>
          <p:nvPr/>
        </p:nvSpPr>
        <p:spPr bwMode="auto">
          <a:xfrm>
            <a:off x="6992938" y="24542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5</a:t>
            </a:r>
            <a:endParaRPr lang="en-US" altLang="en-US" sz="2400"/>
          </a:p>
        </p:txBody>
      </p:sp>
      <p:sp>
        <p:nvSpPr>
          <p:cNvPr id="29762" name="Rectangle 67">
            <a:extLst>
              <a:ext uri="{FF2B5EF4-FFF2-40B4-BE49-F238E27FC236}">
                <a16:creationId xmlns:a16="http://schemas.microsoft.com/office/drawing/2014/main" id="{44580DC9-EAAE-41BA-9509-281118194256}"/>
              </a:ext>
            </a:extLst>
          </p:cNvPr>
          <p:cNvSpPr>
            <a:spLocks noChangeArrowheads="1"/>
          </p:cNvSpPr>
          <p:nvPr/>
        </p:nvSpPr>
        <p:spPr bwMode="auto">
          <a:xfrm>
            <a:off x="7096125" y="2454275"/>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6     </a:t>
            </a:r>
            <a:endParaRPr lang="en-US" altLang="en-US" sz="2400"/>
          </a:p>
        </p:txBody>
      </p:sp>
      <p:sp>
        <p:nvSpPr>
          <p:cNvPr id="29763" name="Rectangle 68">
            <a:extLst>
              <a:ext uri="{FF2B5EF4-FFF2-40B4-BE49-F238E27FC236}">
                <a16:creationId xmlns:a16="http://schemas.microsoft.com/office/drawing/2014/main" id="{B153E327-1223-4695-93BB-A15FC6BD744E}"/>
              </a:ext>
            </a:extLst>
          </p:cNvPr>
          <p:cNvSpPr>
            <a:spLocks noChangeArrowheads="1"/>
          </p:cNvSpPr>
          <p:nvPr/>
        </p:nvSpPr>
        <p:spPr bwMode="auto">
          <a:xfrm>
            <a:off x="7667625" y="24542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7</a:t>
            </a:r>
            <a:endParaRPr lang="en-US" altLang="en-US" sz="2400"/>
          </a:p>
        </p:txBody>
      </p:sp>
      <p:sp>
        <p:nvSpPr>
          <p:cNvPr id="29764" name="Rectangle 69">
            <a:extLst>
              <a:ext uri="{FF2B5EF4-FFF2-40B4-BE49-F238E27FC236}">
                <a16:creationId xmlns:a16="http://schemas.microsoft.com/office/drawing/2014/main" id="{ED8EADE6-4837-4176-A9CE-D5464EB0F137}"/>
              </a:ext>
            </a:extLst>
          </p:cNvPr>
          <p:cNvSpPr>
            <a:spLocks noChangeArrowheads="1"/>
          </p:cNvSpPr>
          <p:nvPr/>
        </p:nvSpPr>
        <p:spPr bwMode="auto">
          <a:xfrm>
            <a:off x="7770813" y="24542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765" name="Rectangle 70">
            <a:extLst>
              <a:ext uri="{FF2B5EF4-FFF2-40B4-BE49-F238E27FC236}">
                <a16:creationId xmlns:a16="http://schemas.microsoft.com/office/drawing/2014/main" id="{910F7057-256A-4BBE-AC6E-041B2B255971}"/>
              </a:ext>
            </a:extLst>
          </p:cNvPr>
          <p:cNvSpPr>
            <a:spLocks noChangeArrowheads="1"/>
          </p:cNvSpPr>
          <p:nvPr/>
        </p:nvSpPr>
        <p:spPr bwMode="auto">
          <a:xfrm>
            <a:off x="5334000" y="27955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66" name="Rectangle 71">
            <a:extLst>
              <a:ext uri="{FF2B5EF4-FFF2-40B4-BE49-F238E27FC236}">
                <a16:creationId xmlns:a16="http://schemas.microsoft.com/office/drawing/2014/main" id="{06A09A19-A18E-453C-9F78-5FD7AAFCE02F}"/>
              </a:ext>
            </a:extLst>
          </p:cNvPr>
          <p:cNvSpPr>
            <a:spLocks noChangeArrowheads="1"/>
          </p:cNvSpPr>
          <p:nvPr/>
        </p:nvSpPr>
        <p:spPr bwMode="auto">
          <a:xfrm>
            <a:off x="5645150" y="27955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67" name="Rectangle 72">
            <a:extLst>
              <a:ext uri="{FF2B5EF4-FFF2-40B4-BE49-F238E27FC236}">
                <a16:creationId xmlns:a16="http://schemas.microsoft.com/office/drawing/2014/main" id="{40D3E9FE-B856-4557-935D-A55C57170E1D}"/>
              </a:ext>
            </a:extLst>
          </p:cNvPr>
          <p:cNvSpPr>
            <a:spLocks noChangeArrowheads="1"/>
          </p:cNvSpPr>
          <p:nvPr/>
        </p:nvSpPr>
        <p:spPr bwMode="auto">
          <a:xfrm>
            <a:off x="6007100" y="2795588"/>
            <a:ext cx="104775"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68" name="Rectangle 73">
            <a:extLst>
              <a:ext uri="{FF2B5EF4-FFF2-40B4-BE49-F238E27FC236}">
                <a16:creationId xmlns:a16="http://schemas.microsoft.com/office/drawing/2014/main" id="{3634D84C-DA49-44A1-AF48-353F688035BA}"/>
              </a:ext>
            </a:extLst>
          </p:cNvPr>
          <p:cNvSpPr>
            <a:spLocks noChangeArrowheads="1"/>
          </p:cNvSpPr>
          <p:nvPr/>
        </p:nvSpPr>
        <p:spPr bwMode="auto">
          <a:xfrm>
            <a:off x="6681788" y="2795588"/>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69" name="Rectangle 74">
            <a:extLst>
              <a:ext uri="{FF2B5EF4-FFF2-40B4-BE49-F238E27FC236}">
                <a16:creationId xmlns:a16="http://schemas.microsoft.com/office/drawing/2014/main" id="{D1023210-3B44-4893-A7F9-10D2C74BDC82}"/>
              </a:ext>
            </a:extLst>
          </p:cNvPr>
          <p:cNvSpPr>
            <a:spLocks noChangeArrowheads="1"/>
          </p:cNvSpPr>
          <p:nvPr/>
        </p:nvSpPr>
        <p:spPr bwMode="auto">
          <a:xfrm>
            <a:off x="6992938" y="2795588"/>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70" name="Rectangle 75">
            <a:extLst>
              <a:ext uri="{FF2B5EF4-FFF2-40B4-BE49-F238E27FC236}">
                <a16:creationId xmlns:a16="http://schemas.microsoft.com/office/drawing/2014/main" id="{308F214C-F302-4FDC-8A7D-58C37BF6E773}"/>
              </a:ext>
            </a:extLst>
          </p:cNvPr>
          <p:cNvSpPr>
            <a:spLocks noChangeArrowheads="1"/>
          </p:cNvSpPr>
          <p:nvPr/>
        </p:nvSpPr>
        <p:spPr bwMode="auto">
          <a:xfrm>
            <a:off x="7304088" y="2795588"/>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71" name="Rectangle 76">
            <a:extLst>
              <a:ext uri="{FF2B5EF4-FFF2-40B4-BE49-F238E27FC236}">
                <a16:creationId xmlns:a16="http://schemas.microsoft.com/office/drawing/2014/main" id="{BA044280-ED1C-44EE-8FC8-794DF8940F89}"/>
              </a:ext>
            </a:extLst>
          </p:cNvPr>
          <p:cNvSpPr>
            <a:spLocks noChangeArrowheads="1"/>
          </p:cNvSpPr>
          <p:nvPr/>
        </p:nvSpPr>
        <p:spPr bwMode="auto">
          <a:xfrm>
            <a:off x="4919663" y="2797175"/>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8    </a:t>
            </a:r>
            <a:endParaRPr lang="en-US" altLang="en-US" sz="2400"/>
          </a:p>
        </p:txBody>
      </p:sp>
      <p:sp>
        <p:nvSpPr>
          <p:cNvPr id="29772" name="Rectangle 77">
            <a:extLst>
              <a:ext uri="{FF2B5EF4-FFF2-40B4-BE49-F238E27FC236}">
                <a16:creationId xmlns:a16="http://schemas.microsoft.com/office/drawing/2014/main" id="{5A2A92BC-F92A-469C-BA10-8438FD005C8E}"/>
              </a:ext>
            </a:extLst>
          </p:cNvPr>
          <p:cNvSpPr>
            <a:spLocks noChangeArrowheads="1"/>
          </p:cNvSpPr>
          <p:nvPr/>
        </p:nvSpPr>
        <p:spPr bwMode="auto">
          <a:xfrm>
            <a:off x="5334000" y="2797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5</a:t>
            </a:r>
            <a:endParaRPr lang="en-US" altLang="en-US" sz="2400"/>
          </a:p>
        </p:txBody>
      </p:sp>
      <p:sp>
        <p:nvSpPr>
          <p:cNvPr id="29773" name="Rectangle 78">
            <a:extLst>
              <a:ext uri="{FF2B5EF4-FFF2-40B4-BE49-F238E27FC236}">
                <a16:creationId xmlns:a16="http://schemas.microsoft.com/office/drawing/2014/main" id="{CC5213B9-7256-4A57-A016-EA1AC94EE46E}"/>
              </a:ext>
            </a:extLst>
          </p:cNvPr>
          <p:cNvSpPr>
            <a:spLocks noChangeArrowheads="1"/>
          </p:cNvSpPr>
          <p:nvPr/>
        </p:nvSpPr>
        <p:spPr bwMode="auto">
          <a:xfrm>
            <a:off x="5437188" y="27971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74" name="Rectangle 79">
            <a:extLst>
              <a:ext uri="{FF2B5EF4-FFF2-40B4-BE49-F238E27FC236}">
                <a16:creationId xmlns:a16="http://schemas.microsoft.com/office/drawing/2014/main" id="{E2DEEBDB-81BE-474E-8CE4-9647745B7A56}"/>
              </a:ext>
            </a:extLst>
          </p:cNvPr>
          <p:cNvSpPr>
            <a:spLocks noChangeArrowheads="1"/>
          </p:cNvSpPr>
          <p:nvPr/>
        </p:nvSpPr>
        <p:spPr bwMode="auto">
          <a:xfrm>
            <a:off x="5645150" y="2797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9</a:t>
            </a:r>
            <a:endParaRPr lang="en-US" altLang="en-US" sz="2400"/>
          </a:p>
        </p:txBody>
      </p:sp>
      <p:sp>
        <p:nvSpPr>
          <p:cNvPr id="29775" name="Rectangle 80">
            <a:extLst>
              <a:ext uri="{FF2B5EF4-FFF2-40B4-BE49-F238E27FC236}">
                <a16:creationId xmlns:a16="http://schemas.microsoft.com/office/drawing/2014/main" id="{1D44FA17-1B0F-4793-A561-D447A6CE5CA9}"/>
              </a:ext>
            </a:extLst>
          </p:cNvPr>
          <p:cNvSpPr>
            <a:spLocks noChangeArrowheads="1"/>
          </p:cNvSpPr>
          <p:nvPr/>
        </p:nvSpPr>
        <p:spPr bwMode="auto">
          <a:xfrm>
            <a:off x="5748338" y="2797175"/>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76" name="Rectangle 81">
            <a:extLst>
              <a:ext uri="{FF2B5EF4-FFF2-40B4-BE49-F238E27FC236}">
                <a16:creationId xmlns:a16="http://schemas.microsoft.com/office/drawing/2014/main" id="{5560750B-8840-4852-8E30-1D74A517BBEB}"/>
              </a:ext>
            </a:extLst>
          </p:cNvPr>
          <p:cNvSpPr>
            <a:spLocks noChangeArrowheads="1"/>
          </p:cNvSpPr>
          <p:nvPr/>
        </p:nvSpPr>
        <p:spPr bwMode="auto">
          <a:xfrm>
            <a:off x="6007100" y="2797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7</a:t>
            </a:r>
            <a:endParaRPr lang="en-US" altLang="en-US" sz="2400"/>
          </a:p>
        </p:txBody>
      </p:sp>
      <p:sp>
        <p:nvSpPr>
          <p:cNvPr id="29777" name="Rectangle 82">
            <a:extLst>
              <a:ext uri="{FF2B5EF4-FFF2-40B4-BE49-F238E27FC236}">
                <a16:creationId xmlns:a16="http://schemas.microsoft.com/office/drawing/2014/main" id="{2E39CBAA-2F2A-4BD5-9FA1-E0A41C5EC866}"/>
              </a:ext>
            </a:extLst>
          </p:cNvPr>
          <p:cNvSpPr>
            <a:spLocks noChangeArrowheads="1"/>
          </p:cNvSpPr>
          <p:nvPr/>
        </p:nvSpPr>
        <p:spPr bwMode="auto">
          <a:xfrm>
            <a:off x="6111875" y="2797175"/>
            <a:ext cx="508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6    </a:t>
            </a:r>
            <a:endParaRPr lang="en-US" altLang="en-US" sz="2400"/>
          </a:p>
        </p:txBody>
      </p:sp>
      <p:sp>
        <p:nvSpPr>
          <p:cNvPr id="29778" name="Rectangle 83">
            <a:extLst>
              <a:ext uri="{FF2B5EF4-FFF2-40B4-BE49-F238E27FC236}">
                <a16:creationId xmlns:a16="http://schemas.microsoft.com/office/drawing/2014/main" id="{27C22895-B776-4505-B843-02B4DE271F23}"/>
              </a:ext>
            </a:extLst>
          </p:cNvPr>
          <p:cNvSpPr>
            <a:spLocks noChangeArrowheads="1"/>
          </p:cNvSpPr>
          <p:nvPr/>
        </p:nvSpPr>
        <p:spPr bwMode="auto">
          <a:xfrm>
            <a:off x="6629400" y="27971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79" name="Rectangle 84">
            <a:extLst>
              <a:ext uri="{FF2B5EF4-FFF2-40B4-BE49-F238E27FC236}">
                <a16:creationId xmlns:a16="http://schemas.microsoft.com/office/drawing/2014/main" id="{5441866B-B382-49DF-86CD-72CB167D2B02}"/>
              </a:ext>
            </a:extLst>
          </p:cNvPr>
          <p:cNvSpPr>
            <a:spLocks noChangeArrowheads="1"/>
          </p:cNvSpPr>
          <p:nvPr/>
        </p:nvSpPr>
        <p:spPr bwMode="auto">
          <a:xfrm>
            <a:off x="6681788" y="2797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1</a:t>
            </a:r>
            <a:endParaRPr lang="en-US" altLang="en-US" sz="2400"/>
          </a:p>
        </p:txBody>
      </p:sp>
      <p:sp>
        <p:nvSpPr>
          <p:cNvPr id="29780" name="Rectangle 85">
            <a:extLst>
              <a:ext uri="{FF2B5EF4-FFF2-40B4-BE49-F238E27FC236}">
                <a16:creationId xmlns:a16="http://schemas.microsoft.com/office/drawing/2014/main" id="{666E8205-E2E9-476D-9DD4-F873457378C4}"/>
              </a:ext>
            </a:extLst>
          </p:cNvPr>
          <p:cNvSpPr>
            <a:spLocks noChangeArrowheads="1"/>
          </p:cNvSpPr>
          <p:nvPr/>
        </p:nvSpPr>
        <p:spPr bwMode="auto">
          <a:xfrm>
            <a:off x="6784975" y="27971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81" name="Rectangle 86">
            <a:extLst>
              <a:ext uri="{FF2B5EF4-FFF2-40B4-BE49-F238E27FC236}">
                <a16:creationId xmlns:a16="http://schemas.microsoft.com/office/drawing/2014/main" id="{CDAA0134-9E05-4DB2-B0A8-213C0F52E3E7}"/>
              </a:ext>
            </a:extLst>
          </p:cNvPr>
          <p:cNvSpPr>
            <a:spLocks noChangeArrowheads="1"/>
          </p:cNvSpPr>
          <p:nvPr/>
        </p:nvSpPr>
        <p:spPr bwMode="auto">
          <a:xfrm>
            <a:off x="6992938" y="2797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9782" name="Rectangle 87">
            <a:extLst>
              <a:ext uri="{FF2B5EF4-FFF2-40B4-BE49-F238E27FC236}">
                <a16:creationId xmlns:a16="http://schemas.microsoft.com/office/drawing/2014/main" id="{486B4061-F934-4FA7-9071-BD0446803838}"/>
              </a:ext>
            </a:extLst>
          </p:cNvPr>
          <p:cNvSpPr>
            <a:spLocks noChangeArrowheads="1"/>
          </p:cNvSpPr>
          <p:nvPr/>
        </p:nvSpPr>
        <p:spPr bwMode="auto">
          <a:xfrm>
            <a:off x="7096125" y="27971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83" name="Rectangle 88">
            <a:extLst>
              <a:ext uri="{FF2B5EF4-FFF2-40B4-BE49-F238E27FC236}">
                <a16:creationId xmlns:a16="http://schemas.microsoft.com/office/drawing/2014/main" id="{AAEF1B61-79D5-4228-848F-69D3FE8512BA}"/>
              </a:ext>
            </a:extLst>
          </p:cNvPr>
          <p:cNvSpPr>
            <a:spLocks noChangeArrowheads="1"/>
          </p:cNvSpPr>
          <p:nvPr/>
        </p:nvSpPr>
        <p:spPr bwMode="auto">
          <a:xfrm>
            <a:off x="7304088" y="2797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9784" name="Rectangle 89">
            <a:extLst>
              <a:ext uri="{FF2B5EF4-FFF2-40B4-BE49-F238E27FC236}">
                <a16:creationId xmlns:a16="http://schemas.microsoft.com/office/drawing/2014/main" id="{1591D942-08C4-443B-B90D-C4FF11486F54}"/>
              </a:ext>
            </a:extLst>
          </p:cNvPr>
          <p:cNvSpPr>
            <a:spLocks noChangeArrowheads="1"/>
          </p:cNvSpPr>
          <p:nvPr/>
        </p:nvSpPr>
        <p:spPr bwMode="auto">
          <a:xfrm>
            <a:off x="7407275" y="2797175"/>
            <a:ext cx="35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3</a:t>
            </a:r>
            <a:endParaRPr lang="en-US" altLang="en-US" sz="2400"/>
          </a:p>
        </p:txBody>
      </p:sp>
      <p:sp>
        <p:nvSpPr>
          <p:cNvPr id="29785" name="Rectangle 90">
            <a:extLst>
              <a:ext uri="{FF2B5EF4-FFF2-40B4-BE49-F238E27FC236}">
                <a16:creationId xmlns:a16="http://schemas.microsoft.com/office/drawing/2014/main" id="{CFF38F0E-3273-4C6E-96EA-0EAB4C6711AE}"/>
              </a:ext>
            </a:extLst>
          </p:cNvPr>
          <p:cNvSpPr>
            <a:spLocks noChangeArrowheads="1"/>
          </p:cNvSpPr>
          <p:nvPr/>
        </p:nvSpPr>
        <p:spPr bwMode="auto">
          <a:xfrm>
            <a:off x="7770813" y="27971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786" name="Rectangle 91">
            <a:extLst>
              <a:ext uri="{FF2B5EF4-FFF2-40B4-BE49-F238E27FC236}">
                <a16:creationId xmlns:a16="http://schemas.microsoft.com/office/drawing/2014/main" id="{E92EC6A9-3532-4089-86F0-8503D6B7049E}"/>
              </a:ext>
            </a:extLst>
          </p:cNvPr>
          <p:cNvSpPr>
            <a:spLocks noChangeArrowheads="1"/>
          </p:cNvSpPr>
          <p:nvPr/>
        </p:nvSpPr>
        <p:spPr bwMode="auto">
          <a:xfrm>
            <a:off x="5334000" y="3154363"/>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87" name="Rectangle 92">
            <a:extLst>
              <a:ext uri="{FF2B5EF4-FFF2-40B4-BE49-F238E27FC236}">
                <a16:creationId xmlns:a16="http://schemas.microsoft.com/office/drawing/2014/main" id="{557FED47-3DC2-46FB-A81D-8B004EA33B29}"/>
              </a:ext>
            </a:extLst>
          </p:cNvPr>
          <p:cNvSpPr>
            <a:spLocks noChangeArrowheads="1"/>
          </p:cNvSpPr>
          <p:nvPr/>
        </p:nvSpPr>
        <p:spPr bwMode="auto">
          <a:xfrm>
            <a:off x="5645150" y="3154363"/>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88" name="Rectangle 93">
            <a:extLst>
              <a:ext uri="{FF2B5EF4-FFF2-40B4-BE49-F238E27FC236}">
                <a16:creationId xmlns:a16="http://schemas.microsoft.com/office/drawing/2014/main" id="{A055F435-0B04-477C-8539-1A4F0889F2EE}"/>
              </a:ext>
            </a:extLst>
          </p:cNvPr>
          <p:cNvSpPr>
            <a:spLocks noChangeArrowheads="1"/>
          </p:cNvSpPr>
          <p:nvPr/>
        </p:nvSpPr>
        <p:spPr bwMode="auto">
          <a:xfrm>
            <a:off x="6318250" y="3154363"/>
            <a:ext cx="104775"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89" name="Rectangle 94">
            <a:extLst>
              <a:ext uri="{FF2B5EF4-FFF2-40B4-BE49-F238E27FC236}">
                <a16:creationId xmlns:a16="http://schemas.microsoft.com/office/drawing/2014/main" id="{D451EA85-5F26-4DC8-BACE-D5351C60929C}"/>
              </a:ext>
            </a:extLst>
          </p:cNvPr>
          <p:cNvSpPr>
            <a:spLocks noChangeArrowheads="1"/>
          </p:cNvSpPr>
          <p:nvPr/>
        </p:nvSpPr>
        <p:spPr bwMode="auto">
          <a:xfrm>
            <a:off x="6992938" y="3154363"/>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90" name="Rectangle 95">
            <a:extLst>
              <a:ext uri="{FF2B5EF4-FFF2-40B4-BE49-F238E27FC236}">
                <a16:creationId xmlns:a16="http://schemas.microsoft.com/office/drawing/2014/main" id="{3B6E3511-29B1-4CCD-86E7-1A7FC6435DCC}"/>
              </a:ext>
            </a:extLst>
          </p:cNvPr>
          <p:cNvSpPr>
            <a:spLocks noChangeArrowheads="1"/>
          </p:cNvSpPr>
          <p:nvPr/>
        </p:nvSpPr>
        <p:spPr bwMode="auto">
          <a:xfrm>
            <a:off x="7304088" y="3154363"/>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91" name="Rectangle 96">
            <a:extLst>
              <a:ext uri="{FF2B5EF4-FFF2-40B4-BE49-F238E27FC236}">
                <a16:creationId xmlns:a16="http://schemas.microsoft.com/office/drawing/2014/main" id="{E9960D92-1264-49F2-9B5A-624A08AA7C7D}"/>
              </a:ext>
            </a:extLst>
          </p:cNvPr>
          <p:cNvSpPr>
            <a:spLocks noChangeArrowheads="1"/>
          </p:cNvSpPr>
          <p:nvPr/>
        </p:nvSpPr>
        <p:spPr bwMode="auto">
          <a:xfrm>
            <a:off x="4919663" y="315753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4    </a:t>
            </a:r>
            <a:endParaRPr lang="en-US" altLang="en-US" sz="2400"/>
          </a:p>
        </p:txBody>
      </p:sp>
      <p:sp>
        <p:nvSpPr>
          <p:cNvPr id="29792" name="Rectangle 97">
            <a:extLst>
              <a:ext uri="{FF2B5EF4-FFF2-40B4-BE49-F238E27FC236}">
                <a16:creationId xmlns:a16="http://schemas.microsoft.com/office/drawing/2014/main" id="{3C13EC59-C4C2-460E-9536-EEADB4F7D701}"/>
              </a:ext>
            </a:extLst>
          </p:cNvPr>
          <p:cNvSpPr>
            <a:spLocks noChangeArrowheads="1"/>
          </p:cNvSpPr>
          <p:nvPr/>
        </p:nvSpPr>
        <p:spPr bwMode="auto">
          <a:xfrm>
            <a:off x="5334000" y="31575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9793" name="Rectangle 98">
            <a:extLst>
              <a:ext uri="{FF2B5EF4-FFF2-40B4-BE49-F238E27FC236}">
                <a16:creationId xmlns:a16="http://schemas.microsoft.com/office/drawing/2014/main" id="{8CA24103-047D-4194-ADFD-2E92C6D95BD2}"/>
              </a:ext>
            </a:extLst>
          </p:cNvPr>
          <p:cNvSpPr>
            <a:spLocks noChangeArrowheads="1"/>
          </p:cNvSpPr>
          <p:nvPr/>
        </p:nvSpPr>
        <p:spPr bwMode="auto">
          <a:xfrm>
            <a:off x="5437188" y="31575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794" name="Rectangle 99">
            <a:extLst>
              <a:ext uri="{FF2B5EF4-FFF2-40B4-BE49-F238E27FC236}">
                <a16:creationId xmlns:a16="http://schemas.microsoft.com/office/drawing/2014/main" id="{55CBF21A-3F20-4089-81F8-5CBC972BABFC}"/>
              </a:ext>
            </a:extLst>
          </p:cNvPr>
          <p:cNvSpPr>
            <a:spLocks noChangeArrowheads="1"/>
          </p:cNvSpPr>
          <p:nvPr/>
        </p:nvSpPr>
        <p:spPr bwMode="auto">
          <a:xfrm>
            <a:off x="5645150" y="31575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6</a:t>
            </a:r>
            <a:endParaRPr lang="en-US" altLang="en-US" sz="2400"/>
          </a:p>
        </p:txBody>
      </p:sp>
      <p:sp>
        <p:nvSpPr>
          <p:cNvPr id="29795" name="Rectangle 100">
            <a:extLst>
              <a:ext uri="{FF2B5EF4-FFF2-40B4-BE49-F238E27FC236}">
                <a16:creationId xmlns:a16="http://schemas.microsoft.com/office/drawing/2014/main" id="{F44A2BE4-B58F-41CF-91FC-B83CDF441CAD}"/>
              </a:ext>
            </a:extLst>
          </p:cNvPr>
          <p:cNvSpPr>
            <a:spLocks noChangeArrowheads="1"/>
          </p:cNvSpPr>
          <p:nvPr/>
        </p:nvSpPr>
        <p:spPr bwMode="auto">
          <a:xfrm>
            <a:off x="5748338" y="3157538"/>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8    </a:t>
            </a:r>
            <a:endParaRPr lang="en-US" altLang="en-US" sz="2400"/>
          </a:p>
        </p:txBody>
      </p:sp>
      <p:sp>
        <p:nvSpPr>
          <p:cNvPr id="29796" name="Rectangle 101">
            <a:extLst>
              <a:ext uri="{FF2B5EF4-FFF2-40B4-BE49-F238E27FC236}">
                <a16:creationId xmlns:a16="http://schemas.microsoft.com/office/drawing/2014/main" id="{53AF4063-B8C7-4DB0-B270-269D26076496}"/>
              </a:ext>
            </a:extLst>
          </p:cNvPr>
          <p:cNvSpPr>
            <a:spLocks noChangeArrowheads="1"/>
          </p:cNvSpPr>
          <p:nvPr/>
        </p:nvSpPr>
        <p:spPr bwMode="auto">
          <a:xfrm>
            <a:off x="6318250" y="31575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5</a:t>
            </a:r>
            <a:endParaRPr lang="en-US" altLang="en-US" sz="2400"/>
          </a:p>
        </p:txBody>
      </p:sp>
      <p:sp>
        <p:nvSpPr>
          <p:cNvPr id="29797" name="Rectangle 102">
            <a:extLst>
              <a:ext uri="{FF2B5EF4-FFF2-40B4-BE49-F238E27FC236}">
                <a16:creationId xmlns:a16="http://schemas.microsoft.com/office/drawing/2014/main" id="{F7C8DEBF-0D34-4A1F-8E7F-78C3A5F07A19}"/>
              </a:ext>
            </a:extLst>
          </p:cNvPr>
          <p:cNvSpPr>
            <a:spLocks noChangeArrowheads="1"/>
          </p:cNvSpPr>
          <p:nvPr/>
        </p:nvSpPr>
        <p:spPr bwMode="auto">
          <a:xfrm>
            <a:off x="6423025" y="3157538"/>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3    </a:t>
            </a:r>
            <a:endParaRPr lang="en-US" altLang="en-US" sz="2400"/>
          </a:p>
        </p:txBody>
      </p:sp>
      <p:sp>
        <p:nvSpPr>
          <p:cNvPr id="29798" name="Rectangle 103">
            <a:extLst>
              <a:ext uri="{FF2B5EF4-FFF2-40B4-BE49-F238E27FC236}">
                <a16:creationId xmlns:a16="http://schemas.microsoft.com/office/drawing/2014/main" id="{D5B29670-66B0-478A-B470-AA8968F8FFE5}"/>
              </a:ext>
            </a:extLst>
          </p:cNvPr>
          <p:cNvSpPr>
            <a:spLocks noChangeArrowheads="1"/>
          </p:cNvSpPr>
          <p:nvPr/>
        </p:nvSpPr>
        <p:spPr bwMode="auto">
          <a:xfrm>
            <a:off x="6992938" y="31575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7</a:t>
            </a:r>
            <a:endParaRPr lang="en-US" altLang="en-US" sz="2400"/>
          </a:p>
        </p:txBody>
      </p:sp>
      <p:sp>
        <p:nvSpPr>
          <p:cNvPr id="29799" name="Rectangle 104">
            <a:extLst>
              <a:ext uri="{FF2B5EF4-FFF2-40B4-BE49-F238E27FC236}">
                <a16:creationId xmlns:a16="http://schemas.microsoft.com/office/drawing/2014/main" id="{794038AC-0C93-4C09-A07A-DA8735B21E79}"/>
              </a:ext>
            </a:extLst>
          </p:cNvPr>
          <p:cNvSpPr>
            <a:spLocks noChangeArrowheads="1"/>
          </p:cNvSpPr>
          <p:nvPr/>
        </p:nvSpPr>
        <p:spPr bwMode="auto">
          <a:xfrm>
            <a:off x="7096125" y="31575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800" name="Rectangle 105">
            <a:extLst>
              <a:ext uri="{FF2B5EF4-FFF2-40B4-BE49-F238E27FC236}">
                <a16:creationId xmlns:a16="http://schemas.microsoft.com/office/drawing/2014/main" id="{8CC3CBFD-4A76-496A-A49D-C97E77771CC5}"/>
              </a:ext>
            </a:extLst>
          </p:cNvPr>
          <p:cNvSpPr>
            <a:spLocks noChangeArrowheads="1"/>
          </p:cNvSpPr>
          <p:nvPr/>
        </p:nvSpPr>
        <p:spPr bwMode="auto">
          <a:xfrm>
            <a:off x="7304088" y="31575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9</a:t>
            </a:r>
            <a:endParaRPr lang="en-US" altLang="en-US" sz="2400"/>
          </a:p>
        </p:txBody>
      </p:sp>
      <p:sp>
        <p:nvSpPr>
          <p:cNvPr id="29801" name="Rectangle 106">
            <a:extLst>
              <a:ext uri="{FF2B5EF4-FFF2-40B4-BE49-F238E27FC236}">
                <a16:creationId xmlns:a16="http://schemas.microsoft.com/office/drawing/2014/main" id="{B917C5E9-08CE-49DA-91C9-90B4048D8352}"/>
              </a:ext>
            </a:extLst>
          </p:cNvPr>
          <p:cNvSpPr>
            <a:spLocks noChangeArrowheads="1"/>
          </p:cNvSpPr>
          <p:nvPr/>
        </p:nvSpPr>
        <p:spPr bwMode="auto">
          <a:xfrm>
            <a:off x="7407275" y="31575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802" name="Rectangle 107">
            <a:extLst>
              <a:ext uri="{FF2B5EF4-FFF2-40B4-BE49-F238E27FC236}">
                <a16:creationId xmlns:a16="http://schemas.microsoft.com/office/drawing/2014/main" id="{DEBC548F-8DEF-47CD-A2D5-250E0D709285}"/>
              </a:ext>
            </a:extLst>
          </p:cNvPr>
          <p:cNvSpPr>
            <a:spLocks noChangeArrowheads="1"/>
          </p:cNvSpPr>
          <p:nvPr/>
        </p:nvSpPr>
        <p:spPr bwMode="auto">
          <a:xfrm>
            <a:off x="7459663" y="31575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1</a:t>
            </a:r>
            <a:endParaRPr lang="en-US" altLang="en-US" sz="2400"/>
          </a:p>
        </p:txBody>
      </p:sp>
      <p:sp>
        <p:nvSpPr>
          <p:cNvPr id="29803" name="Rectangle 108">
            <a:extLst>
              <a:ext uri="{FF2B5EF4-FFF2-40B4-BE49-F238E27FC236}">
                <a16:creationId xmlns:a16="http://schemas.microsoft.com/office/drawing/2014/main" id="{A4F67247-F447-47D3-8488-3ABA4EE77759}"/>
              </a:ext>
            </a:extLst>
          </p:cNvPr>
          <p:cNvSpPr>
            <a:spLocks noChangeArrowheads="1"/>
          </p:cNvSpPr>
          <p:nvPr/>
        </p:nvSpPr>
        <p:spPr bwMode="auto">
          <a:xfrm>
            <a:off x="7770813" y="31575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804" name="Rectangle 109">
            <a:extLst>
              <a:ext uri="{FF2B5EF4-FFF2-40B4-BE49-F238E27FC236}">
                <a16:creationId xmlns:a16="http://schemas.microsoft.com/office/drawing/2014/main" id="{80A44D4C-6B47-4FA9-8156-786BE574ADCA}"/>
              </a:ext>
            </a:extLst>
          </p:cNvPr>
          <p:cNvSpPr>
            <a:spLocks noChangeArrowheads="1"/>
          </p:cNvSpPr>
          <p:nvPr/>
        </p:nvSpPr>
        <p:spPr bwMode="auto">
          <a:xfrm>
            <a:off x="5334000" y="3513138"/>
            <a:ext cx="103188" cy="239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05" name="Rectangle 110">
            <a:extLst>
              <a:ext uri="{FF2B5EF4-FFF2-40B4-BE49-F238E27FC236}">
                <a16:creationId xmlns:a16="http://schemas.microsoft.com/office/drawing/2014/main" id="{913E3F90-5432-4220-808F-EC983679F3BA}"/>
              </a:ext>
            </a:extLst>
          </p:cNvPr>
          <p:cNvSpPr>
            <a:spLocks noChangeArrowheads="1"/>
          </p:cNvSpPr>
          <p:nvPr/>
        </p:nvSpPr>
        <p:spPr bwMode="auto">
          <a:xfrm>
            <a:off x="5645150" y="3513138"/>
            <a:ext cx="103188" cy="239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06" name="Rectangle 111">
            <a:extLst>
              <a:ext uri="{FF2B5EF4-FFF2-40B4-BE49-F238E27FC236}">
                <a16:creationId xmlns:a16="http://schemas.microsoft.com/office/drawing/2014/main" id="{3762AA51-294C-4B26-A399-EB9F8B5C2B43}"/>
              </a:ext>
            </a:extLst>
          </p:cNvPr>
          <p:cNvSpPr>
            <a:spLocks noChangeArrowheads="1"/>
          </p:cNvSpPr>
          <p:nvPr/>
        </p:nvSpPr>
        <p:spPr bwMode="auto">
          <a:xfrm>
            <a:off x="6007100" y="3513138"/>
            <a:ext cx="104775" cy="239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07" name="Rectangle 112">
            <a:extLst>
              <a:ext uri="{FF2B5EF4-FFF2-40B4-BE49-F238E27FC236}">
                <a16:creationId xmlns:a16="http://schemas.microsoft.com/office/drawing/2014/main" id="{4752C65F-AF35-482F-B415-F46AD325EAA9}"/>
              </a:ext>
            </a:extLst>
          </p:cNvPr>
          <p:cNvSpPr>
            <a:spLocks noChangeArrowheads="1"/>
          </p:cNvSpPr>
          <p:nvPr/>
        </p:nvSpPr>
        <p:spPr bwMode="auto">
          <a:xfrm>
            <a:off x="6681788" y="3513138"/>
            <a:ext cx="103187" cy="239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08" name="Rectangle 113">
            <a:extLst>
              <a:ext uri="{FF2B5EF4-FFF2-40B4-BE49-F238E27FC236}">
                <a16:creationId xmlns:a16="http://schemas.microsoft.com/office/drawing/2014/main" id="{6EFDC278-1618-47B2-9257-828424338099}"/>
              </a:ext>
            </a:extLst>
          </p:cNvPr>
          <p:cNvSpPr>
            <a:spLocks noChangeArrowheads="1"/>
          </p:cNvSpPr>
          <p:nvPr/>
        </p:nvSpPr>
        <p:spPr bwMode="auto">
          <a:xfrm>
            <a:off x="6992938" y="3513138"/>
            <a:ext cx="103187" cy="239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09" name="Rectangle 114">
            <a:extLst>
              <a:ext uri="{FF2B5EF4-FFF2-40B4-BE49-F238E27FC236}">
                <a16:creationId xmlns:a16="http://schemas.microsoft.com/office/drawing/2014/main" id="{9F1E623B-4FC7-4E99-938D-3FDE318C2489}"/>
              </a:ext>
            </a:extLst>
          </p:cNvPr>
          <p:cNvSpPr>
            <a:spLocks noChangeArrowheads="1"/>
          </p:cNvSpPr>
          <p:nvPr/>
        </p:nvSpPr>
        <p:spPr bwMode="auto">
          <a:xfrm>
            <a:off x="7304088" y="3513138"/>
            <a:ext cx="103187" cy="239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10" name="Rectangle 115">
            <a:extLst>
              <a:ext uri="{FF2B5EF4-FFF2-40B4-BE49-F238E27FC236}">
                <a16:creationId xmlns:a16="http://schemas.microsoft.com/office/drawing/2014/main" id="{04F47E50-8A99-4EC3-837A-670C8F48C303}"/>
              </a:ext>
            </a:extLst>
          </p:cNvPr>
          <p:cNvSpPr>
            <a:spLocks noChangeArrowheads="1"/>
          </p:cNvSpPr>
          <p:nvPr/>
        </p:nvSpPr>
        <p:spPr bwMode="auto">
          <a:xfrm>
            <a:off x="4919663" y="3514725"/>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7    </a:t>
            </a:r>
            <a:endParaRPr lang="en-US" altLang="en-US" sz="2400"/>
          </a:p>
        </p:txBody>
      </p:sp>
      <p:sp>
        <p:nvSpPr>
          <p:cNvPr id="29811" name="Rectangle 116">
            <a:extLst>
              <a:ext uri="{FF2B5EF4-FFF2-40B4-BE49-F238E27FC236}">
                <a16:creationId xmlns:a16="http://schemas.microsoft.com/office/drawing/2014/main" id="{A0E2C796-F830-4000-B8F6-B32E704025F1}"/>
              </a:ext>
            </a:extLst>
          </p:cNvPr>
          <p:cNvSpPr>
            <a:spLocks noChangeArrowheads="1"/>
          </p:cNvSpPr>
          <p:nvPr/>
        </p:nvSpPr>
        <p:spPr bwMode="auto">
          <a:xfrm>
            <a:off x="5334000" y="351472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1</a:t>
            </a:r>
            <a:endParaRPr lang="en-US" altLang="en-US" sz="2400"/>
          </a:p>
        </p:txBody>
      </p:sp>
      <p:sp>
        <p:nvSpPr>
          <p:cNvPr id="29812" name="Rectangle 117">
            <a:extLst>
              <a:ext uri="{FF2B5EF4-FFF2-40B4-BE49-F238E27FC236}">
                <a16:creationId xmlns:a16="http://schemas.microsoft.com/office/drawing/2014/main" id="{89EAE754-801B-47B9-B922-1D6EBC548250}"/>
              </a:ext>
            </a:extLst>
          </p:cNvPr>
          <p:cNvSpPr>
            <a:spLocks noChangeArrowheads="1"/>
          </p:cNvSpPr>
          <p:nvPr/>
        </p:nvSpPr>
        <p:spPr bwMode="auto">
          <a:xfrm>
            <a:off x="5437188" y="35147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813" name="Rectangle 118">
            <a:extLst>
              <a:ext uri="{FF2B5EF4-FFF2-40B4-BE49-F238E27FC236}">
                <a16:creationId xmlns:a16="http://schemas.microsoft.com/office/drawing/2014/main" id="{0FCA976F-55FA-444B-81A9-6574280D3912}"/>
              </a:ext>
            </a:extLst>
          </p:cNvPr>
          <p:cNvSpPr>
            <a:spLocks noChangeArrowheads="1"/>
          </p:cNvSpPr>
          <p:nvPr/>
        </p:nvSpPr>
        <p:spPr bwMode="auto">
          <a:xfrm>
            <a:off x="5645150" y="351472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3</a:t>
            </a:r>
            <a:endParaRPr lang="en-US" altLang="en-US" sz="2400"/>
          </a:p>
        </p:txBody>
      </p:sp>
      <p:sp>
        <p:nvSpPr>
          <p:cNvPr id="29814" name="Rectangle 119">
            <a:extLst>
              <a:ext uri="{FF2B5EF4-FFF2-40B4-BE49-F238E27FC236}">
                <a16:creationId xmlns:a16="http://schemas.microsoft.com/office/drawing/2014/main" id="{B06F45D2-D9AA-42E7-BB4C-F2F649F30F79}"/>
              </a:ext>
            </a:extLst>
          </p:cNvPr>
          <p:cNvSpPr>
            <a:spLocks noChangeArrowheads="1"/>
          </p:cNvSpPr>
          <p:nvPr/>
        </p:nvSpPr>
        <p:spPr bwMode="auto">
          <a:xfrm>
            <a:off x="5748338" y="3514725"/>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815" name="Rectangle 120">
            <a:extLst>
              <a:ext uri="{FF2B5EF4-FFF2-40B4-BE49-F238E27FC236}">
                <a16:creationId xmlns:a16="http://schemas.microsoft.com/office/drawing/2014/main" id="{530A6678-6364-4443-AE13-760CE8E3471E}"/>
              </a:ext>
            </a:extLst>
          </p:cNvPr>
          <p:cNvSpPr>
            <a:spLocks noChangeArrowheads="1"/>
          </p:cNvSpPr>
          <p:nvPr/>
        </p:nvSpPr>
        <p:spPr bwMode="auto">
          <a:xfrm>
            <a:off x="6007100" y="351472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9</a:t>
            </a:r>
            <a:endParaRPr lang="en-US" altLang="en-US" sz="2400"/>
          </a:p>
        </p:txBody>
      </p:sp>
      <p:sp>
        <p:nvSpPr>
          <p:cNvPr id="29816" name="Rectangle 121">
            <a:extLst>
              <a:ext uri="{FF2B5EF4-FFF2-40B4-BE49-F238E27FC236}">
                <a16:creationId xmlns:a16="http://schemas.microsoft.com/office/drawing/2014/main" id="{BF35813B-CD4C-45BC-8919-7C5C59FA59BF}"/>
              </a:ext>
            </a:extLst>
          </p:cNvPr>
          <p:cNvSpPr>
            <a:spLocks noChangeArrowheads="1"/>
          </p:cNvSpPr>
          <p:nvPr/>
        </p:nvSpPr>
        <p:spPr bwMode="auto">
          <a:xfrm>
            <a:off x="6111875" y="3514725"/>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2     </a:t>
            </a:r>
            <a:endParaRPr lang="en-US" altLang="en-US" sz="2400"/>
          </a:p>
        </p:txBody>
      </p:sp>
      <p:sp>
        <p:nvSpPr>
          <p:cNvPr id="29817" name="Rectangle 122">
            <a:extLst>
              <a:ext uri="{FF2B5EF4-FFF2-40B4-BE49-F238E27FC236}">
                <a16:creationId xmlns:a16="http://schemas.microsoft.com/office/drawing/2014/main" id="{8008D616-2D6E-42A9-B1E3-E70156ABEC69}"/>
              </a:ext>
            </a:extLst>
          </p:cNvPr>
          <p:cNvSpPr>
            <a:spLocks noChangeArrowheads="1"/>
          </p:cNvSpPr>
          <p:nvPr/>
        </p:nvSpPr>
        <p:spPr bwMode="auto">
          <a:xfrm>
            <a:off x="6681788" y="351472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9818" name="Rectangle 123">
            <a:extLst>
              <a:ext uri="{FF2B5EF4-FFF2-40B4-BE49-F238E27FC236}">
                <a16:creationId xmlns:a16="http://schemas.microsoft.com/office/drawing/2014/main" id="{533C0CF4-B345-438F-A97E-248D439B4FBE}"/>
              </a:ext>
            </a:extLst>
          </p:cNvPr>
          <p:cNvSpPr>
            <a:spLocks noChangeArrowheads="1"/>
          </p:cNvSpPr>
          <p:nvPr/>
        </p:nvSpPr>
        <p:spPr bwMode="auto">
          <a:xfrm>
            <a:off x="6784975" y="35147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819" name="Rectangle 124">
            <a:extLst>
              <a:ext uri="{FF2B5EF4-FFF2-40B4-BE49-F238E27FC236}">
                <a16:creationId xmlns:a16="http://schemas.microsoft.com/office/drawing/2014/main" id="{E7ED2944-938E-453D-8223-47CFF9F03D14}"/>
              </a:ext>
            </a:extLst>
          </p:cNvPr>
          <p:cNvSpPr>
            <a:spLocks noChangeArrowheads="1"/>
          </p:cNvSpPr>
          <p:nvPr/>
        </p:nvSpPr>
        <p:spPr bwMode="auto">
          <a:xfrm>
            <a:off x="6992938" y="351472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8</a:t>
            </a:r>
            <a:endParaRPr lang="en-US" altLang="en-US" sz="2400"/>
          </a:p>
        </p:txBody>
      </p:sp>
      <p:sp>
        <p:nvSpPr>
          <p:cNvPr id="29820" name="Rectangle 125">
            <a:extLst>
              <a:ext uri="{FF2B5EF4-FFF2-40B4-BE49-F238E27FC236}">
                <a16:creationId xmlns:a16="http://schemas.microsoft.com/office/drawing/2014/main" id="{82F881D1-225F-4E24-AD93-922CCCC73818}"/>
              </a:ext>
            </a:extLst>
          </p:cNvPr>
          <p:cNvSpPr>
            <a:spLocks noChangeArrowheads="1"/>
          </p:cNvSpPr>
          <p:nvPr/>
        </p:nvSpPr>
        <p:spPr bwMode="auto">
          <a:xfrm>
            <a:off x="7096125" y="351472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821" name="Rectangle 126">
            <a:extLst>
              <a:ext uri="{FF2B5EF4-FFF2-40B4-BE49-F238E27FC236}">
                <a16:creationId xmlns:a16="http://schemas.microsoft.com/office/drawing/2014/main" id="{0A3D3F9C-6B3D-41AD-8D0B-0EB48095EAC9}"/>
              </a:ext>
            </a:extLst>
          </p:cNvPr>
          <p:cNvSpPr>
            <a:spLocks noChangeArrowheads="1"/>
          </p:cNvSpPr>
          <p:nvPr/>
        </p:nvSpPr>
        <p:spPr bwMode="auto">
          <a:xfrm>
            <a:off x="7304088" y="351472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5</a:t>
            </a:r>
            <a:endParaRPr lang="en-US" altLang="en-US" sz="2400"/>
          </a:p>
        </p:txBody>
      </p:sp>
      <p:sp>
        <p:nvSpPr>
          <p:cNvPr id="29822" name="Rectangle 127">
            <a:extLst>
              <a:ext uri="{FF2B5EF4-FFF2-40B4-BE49-F238E27FC236}">
                <a16:creationId xmlns:a16="http://schemas.microsoft.com/office/drawing/2014/main" id="{2274BE04-9BA7-4E35-A4CB-90DE3683D3C9}"/>
              </a:ext>
            </a:extLst>
          </p:cNvPr>
          <p:cNvSpPr>
            <a:spLocks noChangeArrowheads="1"/>
          </p:cNvSpPr>
          <p:nvPr/>
        </p:nvSpPr>
        <p:spPr bwMode="auto">
          <a:xfrm>
            <a:off x="7407275" y="3514725"/>
            <a:ext cx="35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6</a:t>
            </a:r>
            <a:endParaRPr lang="en-US" altLang="en-US" sz="2400"/>
          </a:p>
        </p:txBody>
      </p:sp>
      <p:sp>
        <p:nvSpPr>
          <p:cNvPr id="29823" name="Rectangle 128">
            <a:extLst>
              <a:ext uri="{FF2B5EF4-FFF2-40B4-BE49-F238E27FC236}">
                <a16:creationId xmlns:a16="http://schemas.microsoft.com/office/drawing/2014/main" id="{973E3243-4196-4064-8FE1-0C208FF0A22D}"/>
              </a:ext>
            </a:extLst>
          </p:cNvPr>
          <p:cNvSpPr>
            <a:spLocks noChangeArrowheads="1"/>
          </p:cNvSpPr>
          <p:nvPr/>
        </p:nvSpPr>
        <p:spPr bwMode="auto">
          <a:xfrm>
            <a:off x="7770813" y="35147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824" name="Rectangle 129">
            <a:extLst>
              <a:ext uri="{FF2B5EF4-FFF2-40B4-BE49-F238E27FC236}">
                <a16:creationId xmlns:a16="http://schemas.microsoft.com/office/drawing/2014/main" id="{B6EFBD95-7CEC-4942-BB04-67518DFE4716}"/>
              </a:ext>
            </a:extLst>
          </p:cNvPr>
          <p:cNvSpPr>
            <a:spLocks noChangeArrowheads="1"/>
          </p:cNvSpPr>
          <p:nvPr/>
        </p:nvSpPr>
        <p:spPr bwMode="auto">
          <a:xfrm>
            <a:off x="5022850" y="3840163"/>
            <a:ext cx="103188"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25" name="Rectangle 130">
            <a:extLst>
              <a:ext uri="{FF2B5EF4-FFF2-40B4-BE49-F238E27FC236}">
                <a16:creationId xmlns:a16="http://schemas.microsoft.com/office/drawing/2014/main" id="{95015271-4E2F-4339-80D3-606A20D29676}"/>
              </a:ext>
            </a:extLst>
          </p:cNvPr>
          <p:cNvSpPr>
            <a:spLocks noChangeArrowheads="1"/>
          </p:cNvSpPr>
          <p:nvPr/>
        </p:nvSpPr>
        <p:spPr bwMode="auto">
          <a:xfrm>
            <a:off x="5645150" y="3840163"/>
            <a:ext cx="103188"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26" name="Rectangle 131">
            <a:extLst>
              <a:ext uri="{FF2B5EF4-FFF2-40B4-BE49-F238E27FC236}">
                <a16:creationId xmlns:a16="http://schemas.microsoft.com/office/drawing/2014/main" id="{5EA19978-4328-40D0-8277-6275EA2418DB}"/>
              </a:ext>
            </a:extLst>
          </p:cNvPr>
          <p:cNvSpPr>
            <a:spLocks noChangeArrowheads="1"/>
          </p:cNvSpPr>
          <p:nvPr/>
        </p:nvSpPr>
        <p:spPr bwMode="auto">
          <a:xfrm>
            <a:off x="6007100" y="3840163"/>
            <a:ext cx="104775"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27" name="Rectangle 132">
            <a:extLst>
              <a:ext uri="{FF2B5EF4-FFF2-40B4-BE49-F238E27FC236}">
                <a16:creationId xmlns:a16="http://schemas.microsoft.com/office/drawing/2014/main" id="{9C71DC11-E5A1-4600-A6FA-98B62D143748}"/>
              </a:ext>
            </a:extLst>
          </p:cNvPr>
          <p:cNvSpPr>
            <a:spLocks noChangeArrowheads="1"/>
          </p:cNvSpPr>
          <p:nvPr/>
        </p:nvSpPr>
        <p:spPr bwMode="auto">
          <a:xfrm>
            <a:off x="6318250" y="3840163"/>
            <a:ext cx="104775"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28" name="Rectangle 133">
            <a:extLst>
              <a:ext uri="{FF2B5EF4-FFF2-40B4-BE49-F238E27FC236}">
                <a16:creationId xmlns:a16="http://schemas.microsoft.com/office/drawing/2014/main" id="{91B96CAA-0D91-4897-877B-7E81A159AD18}"/>
              </a:ext>
            </a:extLst>
          </p:cNvPr>
          <p:cNvSpPr>
            <a:spLocks noChangeArrowheads="1"/>
          </p:cNvSpPr>
          <p:nvPr/>
        </p:nvSpPr>
        <p:spPr bwMode="auto">
          <a:xfrm>
            <a:off x="6681788" y="3840163"/>
            <a:ext cx="103187"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29" name="Rectangle 134">
            <a:extLst>
              <a:ext uri="{FF2B5EF4-FFF2-40B4-BE49-F238E27FC236}">
                <a16:creationId xmlns:a16="http://schemas.microsoft.com/office/drawing/2014/main" id="{43307E8D-F4D7-4126-8B36-D894E31F181B}"/>
              </a:ext>
            </a:extLst>
          </p:cNvPr>
          <p:cNvSpPr>
            <a:spLocks noChangeArrowheads="1"/>
          </p:cNvSpPr>
          <p:nvPr/>
        </p:nvSpPr>
        <p:spPr bwMode="auto">
          <a:xfrm>
            <a:off x="6992938" y="3840163"/>
            <a:ext cx="103187"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30" name="Rectangle 135">
            <a:extLst>
              <a:ext uri="{FF2B5EF4-FFF2-40B4-BE49-F238E27FC236}">
                <a16:creationId xmlns:a16="http://schemas.microsoft.com/office/drawing/2014/main" id="{85FF6418-6A48-47F7-A59C-B76209BC6444}"/>
              </a:ext>
            </a:extLst>
          </p:cNvPr>
          <p:cNvSpPr>
            <a:spLocks noChangeArrowheads="1"/>
          </p:cNvSpPr>
          <p:nvPr/>
        </p:nvSpPr>
        <p:spPr bwMode="auto">
          <a:xfrm>
            <a:off x="7356475" y="3840163"/>
            <a:ext cx="103188"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31" name="Rectangle 136">
            <a:extLst>
              <a:ext uri="{FF2B5EF4-FFF2-40B4-BE49-F238E27FC236}">
                <a16:creationId xmlns:a16="http://schemas.microsoft.com/office/drawing/2014/main" id="{3D6C376C-01B9-4853-A570-5F704568DED5}"/>
              </a:ext>
            </a:extLst>
          </p:cNvPr>
          <p:cNvSpPr>
            <a:spLocks noChangeArrowheads="1"/>
          </p:cNvSpPr>
          <p:nvPr/>
        </p:nvSpPr>
        <p:spPr bwMode="auto">
          <a:xfrm>
            <a:off x="7667625" y="3840163"/>
            <a:ext cx="103188" cy="236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32" name="Rectangle 137">
            <a:extLst>
              <a:ext uri="{FF2B5EF4-FFF2-40B4-BE49-F238E27FC236}">
                <a16:creationId xmlns:a16="http://schemas.microsoft.com/office/drawing/2014/main" id="{2B49E574-0225-4A4B-B137-0BBD2DF73B5A}"/>
              </a:ext>
            </a:extLst>
          </p:cNvPr>
          <p:cNvSpPr>
            <a:spLocks noChangeArrowheads="1"/>
          </p:cNvSpPr>
          <p:nvPr/>
        </p:nvSpPr>
        <p:spPr bwMode="auto">
          <a:xfrm>
            <a:off x="4919663"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833" name="Rectangle 138">
            <a:extLst>
              <a:ext uri="{FF2B5EF4-FFF2-40B4-BE49-F238E27FC236}">
                <a16:creationId xmlns:a16="http://schemas.microsoft.com/office/drawing/2014/main" id="{E7BC56CC-3A03-46EE-84D0-8469FE28B615}"/>
              </a:ext>
            </a:extLst>
          </p:cNvPr>
          <p:cNvSpPr>
            <a:spLocks noChangeArrowheads="1"/>
          </p:cNvSpPr>
          <p:nvPr/>
        </p:nvSpPr>
        <p:spPr bwMode="auto">
          <a:xfrm>
            <a:off x="5022850"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9</a:t>
            </a:r>
            <a:endParaRPr lang="en-US" altLang="en-US" sz="2400"/>
          </a:p>
        </p:txBody>
      </p:sp>
      <p:sp>
        <p:nvSpPr>
          <p:cNvPr id="29834" name="Rectangle 139">
            <a:extLst>
              <a:ext uri="{FF2B5EF4-FFF2-40B4-BE49-F238E27FC236}">
                <a16:creationId xmlns:a16="http://schemas.microsoft.com/office/drawing/2014/main" id="{BF64A7D9-36DE-4CEF-83C0-BF2EC68A15FD}"/>
              </a:ext>
            </a:extLst>
          </p:cNvPr>
          <p:cNvSpPr>
            <a:spLocks noChangeArrowheads="1"/>
          </p:cNvSpPr>
          <p:nvPr/>
        </p:nvSpPr>
        <p:spPr bwMode="auto">
          <a:xfrm>
            <a:off x="5126038" y="3840163"/>
            <a:ext cx="508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6    </a:t>
            </a:r>
            <a:endParaRPr lang="en-US" altLang="en-US" sz="2400"/>
          </a:p>
        </p:txBody>
      </p:sp>
      <p:sp>
        <p:nvSpPr>
          <p:cNvPr id="29835" name="Rectangle 140">
            <a:extLst>
              <a:ext uri="{FF2B5EF4-FFF2-40B4-BE49-F238E27FC236}">
                <a16:creationId xmlns:a16="http://schemas.microsoft.com/office/drawing/2014/main" id="{112AFED0-8E5F-4C55-8A2E-6A4E735117B1}"/>
              </a:ext>
            </a:extLst>
          </p:cNvPr>
          <p:cNvSpPr>
            <a:spLocks noChangeArrowheads="1"/>
          </p:cNvSpPr>
          <p:nvPr/>
        </p:nvSpPr>
        <p:spPr bwMode="auto">
          <a:xfrm>
            <a:off x="5645150"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1</a:t>
            </a:r>
            <a:endParaRPr lang="en-US" altLang="en-US" sz="2400"/>
          </a:p>
        </p:txBody>
      </p:sp>
      <p:sp>
        <p:nvSpPr>
          <p:cNvPr id="29836" name="Rectangle 141">
            <a:extLst>
              <a:ext uri="{FF2B5EF4-FFF2-40B4-BE49-F238E27FC236}">
                <a16:creationId xmlns:a16="http://schemas.microsoft.com/office/drawing/2014/main" id="{9EA0DD57-1824-4AF7-9B5C-250BE409C9E9}"/>
              </a:ext>
            </a:extLst>
          </p:cNvPr>
          <p:cNvSpPr>
            <a:spLocks noChangeArrowheads="1"/>
          </p:cNvSpPr>
          <p:nvPr/>
        </p:nvSpPr>
        <p:spPr bwMode="auto">
          <a:xfrm>
            <a:off x="5748338" y="3840163"/>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37" name="Rectangle 142">
            <a:extLst>
              <a:ext uri="{FF2B5EF4-FFF2-40B4-BE49-F238E27FC236}">
                <a16:creationId xmlns:a16="http://schemas.microsoft.com/office/drawing/2014/main" id="{F5796261-05F4-4147-B5F1-D4A5B2BF7112}"/>
              </a:ext>
            </a:extLst>
          </p:cNvPr>
          <p:cNvSpPr>
            <a:spLocks noChangeArrowheads="1"/>
          </p:cNvSpPr>
          <p:nvPr/>
        </p:nvSpPr>
        <p:spPr bwMode="auto">
          <a:xfrm>
            <a:off x="6007100"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5</a:t>
            </a:r>
            <a:endParaRPr lang="en-US" altLang="en-US" sz="2400"/>
          </a:p>
        </p:txBody>
      </p:sp>
      <p:sp>
        <p:nvSpPr>
          <p:cNvPr id="29838" name="Rectangle 143">
            <a:extLst>
              <a:ext uri="{FF2B5EF4-FFF2-40B4-BE49-F238E27FC236}">
                <a16:creationId xmlns:a16="http://schemas.microsoft.com/office/drawing/2014/main" id="{454BEA3B-A997-43C0-9D79-7CAF2F84E502}"/>
              </a:ext>
            </a:extLst>
          </p:cNvPr>
          <p:cNvSpPr>
            <a:spLocks noChangeArrowheads="1"/>
          </p:cNvSpPr>
          <p:nvPr/>
        </p:nvSpPr>
        <p:spPr bwMode="auto">
          <a:xfrm>
            <a:off x="6111875" y="38401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39" name="Rectangle 144">
            <a:extLst>
              <a:ext uri="{FF2B5EF4-FFF2-40B4-BE49-F238E27FC236}">
                <a16:creationId xmlns:a16="http://schemas.microsoft.com/office/drawing/2014/main" id="{B3721F6C-D7EE-4925-8CB6-E832343731F3}"/>
              </a:ext>
            </a:extLst>
          </p:cNvPr>
          <p:cNvSpPr>
            <a:spLocks noChangeArrowheads="1"/>
          </p:cNvSpPr>
          <p:nvPr/>
        </p:nvSpPr>
        <p:spPr bwMode="auto">
          <a:xfrm>
            <a:off x="6318250"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3</a:t>
            </a:r>
            <a:endParaRPr lang="en-US" altLang="en-US" sz="2400"/>
          </a:p>
        </p:txBody>
      </p:sp>
      <p:sp>
        <p:nvSpPr>
          <p:cNvPr id="29840" name="Rectangle 145">
            <a:extLst>
              <a:ext uri="{FF2B5EF4-FFF2-40B4-BE49-F238E27FC236}">
                <a16:creationId xmlns:a16="http://schemas.microsoft.com/office/drawing/2014/main" id="{8E5506A0-53BF-4304-A098-16804C013768}"/>
              </a:ext>
            </a:extLst>
          </p:cNvPr>
          <p:cNvSpPr>
            <a:spLocks noChangeArrowheads="1"/>
          </p:cNvSpPr>
          <p:nvPr/>
        </p:nvSpPr>
        <p:spPr bwMode="auto">
          <a:xfrm>
            <a:off x="6423025" y="3840163"/>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41" name="Rectangle 146">
            <a:extLst>
              <a:ext uri="{FF2B5EF4-FFF2-40B4-BE49-F238E27FC236}">
                <a16:creationId xmlns:a16="http://schemas.microsoft.com/office/drawing/2014/main" id="{D1B52B0D-F7C7-4637-8785-24E65B7CC122}"/>
              </a:ext>
            </a:extLst>
          </p:cNvPr>
          <p:cNvSpPr>
            <a:spLocks noChangeArrowheads="1"/>
          </p:cNvSpPr>
          <p:nvPr/>
        </p:nvSpPr>
        <p:spPr bwMode="auto">
          <a:xfrm>
            <a:off x="6681788"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7</a:t>
            </a:r>
            <a:endParaRPr lang="en-US" altLang="en-US" sz="2400"/>
          </a:p>
        </p:txBody>
      </p:sp>
      <p:sp>
        <p:nvSpPr>
          <p:cNvPr id="29842" name="Rectangle 147">
            <a:extLst>
              <a:ext uri="{FF2B5EF4-FFF2-40B4-BE49-F238E27FC236}">
                <a16:creationId xmlns:a16="http://schemas.microsoft.com/office/drawing/2014/main" id="{E83337E5-525E-4AAA-BF19-9D7681FECFE1}"/>
              </a:ext>
            </a:extLst>
          </p:cNvPr>
          <p:cNvSpPr>
            <a:spLocks noChangeArrowheads="1"/>
          </p:cNvSpPr>
          <p:nvPr/>
        </p:nvSpPr>
        <p:spPr bwMode="auto">
          <a:xfrm>
            <a:off x="6784975" y="38401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43" name="Rectangle 148">
            <a:extLst>
              <a:ext uri="{FF2B5EF4-FFF2-40B4-BE49-F238E27FC236}">
                <a16:creationId xmlns:a16="http://schemas.microsoft.com/office/drawing/2014/main" id="{59C7D4D8-413A-473E-B224-58074279F154}"/>
              </a:ext>
            </a:extLst>
          </p:cNvPr>
          <p:cNvSpPr>
            <a:spLocks noChangeArrowheads="1"/>
          </p:cNvSpPr>
          <p:nvPr/>
        </p:nvSpPr>
        <p:spPr bwMode="auto">
          <a:xfrm>
            <a:off x="6992938"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9844" name="Rectangle 149">
            <a:extLst>
              <a:ext uri="{FF2B5EF4-FFF2-40B4-BE49-F238E27FC236}">
                <a16:creationId xmlns:a16="http://schemas.microsoft.com/office/drawing/2014/main" id="{E267CF34-9EC1-4111-8F76-46A75D2781E3}"/>
              </a:ext>
            </a:extLst>
          </p:cNvPr>
          <p:cNvSpPr>
            <a:spLocks noChangeArrowheads="1"/>
          </p:cNvSpPr>
          <p:nvPr/>
        </p:nvSpPr>
        <p:spPr bwMode="auto">
          <a:xfrm>
            <a:off x="7096125" y="3840163"/>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45" name="Rectangle 150">
            <a:extLst>
              <a:ext uri="{FF2B5EF4-FFF2-40B4-BE49-F238E27FC236}">
                <a16:creationId xmlns:a16="http://schemas.microsoft.com/office/drawing/2014/main" id="{52652988-C523-4C64-A343-F1B01B29E76D}"/>
              </a:ext>
            </a:extLst>
          </p:cNvPr>
          <p:cNvSpPr>
            <a:spLocks noChangeArrowheads="1"/>
          </p:cNvSpPr>
          <p:nvPr/>
        </p:nvSpPr>
        <p:spPr bwMode="auto">
          <a:xfrm>
            <a:off x="7356475"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8</a:t>
            </a:r>
            <a:endParaRPr lang="en-US" altLang="en-US" sz="2400"/>
          </a:p>
        </p:txBody>
      </p:sp>
      <p:sp>
        <p:nvSpPr>
          <p:cNvPr id="29846" name="Rectangle 151">
            <a:extLst>
              <a:ext uri="{FF2B5EF4-FFF2-40B4-BE49-F238E27FC236}">
                <a16:creationId xmlns:a16="http://schemas.microsoft.com/office/drawing/2014/main" id="{4729142B-5111-48C3-825A-DD9647CB47AD}"/>
              </a:ext>
            </a:extLst>
          </p:cNvPr>
          <p:cNvSpPr>
            <a:spLocks noChangeArrowheads="1"/>
          </p:cNvSpPr>
          <p:nvPr/>
        </p:nvSpPr>
        <p:spPr bwMode="auto">
          <a:xfrm>
            <a:off x="7459663" y="384016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47" name="Rectangle 152">
            <a:extLst>
              <a:ext uri="{FF2B5EF4-FFF2-40B4-BE49-F238E27FC236}">
                <a16:creationId xmlns:a16="http://schemas.microsoft.com/office/drawing/2014/main" id="{20B290B8-73CF-4F14-8B05-62186A823064}"/>
              </a:ext>
            </a:extLst>
          </p:cNvPr>
          <p:cNvSpPr>
            <a:spLocks noChangeArrowheads="1"/>
          </p:cNvSpPr>
          <p:nvPr/>
        </p:nvSpPr>
        <p:spPr bwMode="auto">
          <a:xfrm>
            <a:off x="7667625" y="38401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9848" name="Rectangle 153">
            <a:extLst>
              <a:ext uri="{FF2B5EF4-FFF2-40B4-BE49-F238E27FC236}">
                <a16:creationId xmlns:a16="http://schemas.microsoft.com/office/drawing/2014/main" id="{6F560B5E-358E-4B5E-A88D-115ECD9FF0D1}"/>
              </a:ext>
            </a:extLst>
          </p:cNvPr>
          <p:cNvSpPr>
            <a:spLocks noChangeArrowheads="1"/>
          </p:cNvSpPr>
          <p:nvPr/>
        </p:nvSpPr>
        <p:spPr bwMode="auto">
          <a:xfrm>
            <a:off x="7770813" y="384016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849" name="Rectangle 154">
            <a:extLst>
              <a:ext uri="{FF2B5EF4-FFF2-40B4-BE49-F238E27FC236}">
                <a16:creationId xmlns:a16="http://schemas.microsoft.com/office/drawing/2014/main" id="{236FD272-1F54-486C-A79B-AAA35A09A95C}"/>
              </a:ext>
            </a:extLst>
          </p:cNvPr>
          <p:cNvSpPr>
            <a:spLocks noChangeArrowheads="1"/>
          </p:cNvSpPr>
          <p:nvPr/>
        </p:nvSpPr>
        <p:spPr bwMode="auto">
          <a:xfrm>
            <a:off x="5022850" y="41798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50" name="Rectangle 155">
            <a:extLst>
              <a:ext uri="{FF2B5EF4-FFF2-40B4-BE49-F238E27FC236}">
                <a16:creationId xmlns:a16="http://schemas.microsoft.com/office/drawing/2014/main" id="{C4575175-C4DE-4895-8F05-52E918392217}"/>
              </a:ext>
            </a:extLst>
          </p:cNvPr>
          <p:cNvSpPr>
            <a:spLocks noChangeArrowheads="1"/>
          </p:cNvSpPr>
          <p:nvPr/>
        </p:nvSpPr>
        <p:spPr bwMode="auto">
          <a:xfrm>
            <a:off x="5334000" y="41798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51" name="Rectangle 156">
            <a:extLst>
              <a:ext uri="{FF2B5EF4-FFF2-40B4-BE49-F238E27FC236}">
                <a16:creationId xmlns:a16="http://schemas.microsoft.com/office/drawing/2014/main" id="{E82B93B7-1C41-4C75-A920-06399F656B83}"/>
              </a:ext>
            </a:extLst>
          </p:cNvPr>
          <p:cNvSpPr>
            <a:spLocks noChangeArrowheads="1"/>
          </p:cNvSpPr>
          <p:nvPr/>
        </p:nvSpPr>
        <p:spPr bwMode="auto">
          <a:xfrm>
            <a:off x="5645150" y="41798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52" name="Rectangle 157">
            <a:extLst>
              <a:ext uri="{FF2B5EF4-FFF2-40B4-BE49-F238E27FC236}">
                <a16:creationId xmlns:a16="http://schemas.microsoft.com/office/drawing/2014/main" id="{0ED3567E-C12A-4D72-81E3-1F08F846D768}"/>
              </a:ext>
            </a:extLst>
          </p:cNvPr>
          <p:cNvSpPr>
            <a:spLocks noChangeArrowheads="1"/>
          </p:cNvSpPr>
          <p:nvPr/>
        </p:nvSpPr>
        <p:spPr bwMode="auto">
          <a:xfrm>
            <a:off x="6992938" y="4179888"/>
            <a:ext cx="103187"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53" name="Rectangle 158">
            <a:extLst>
              <a:ext uri="{FF2B5EF4-FFF2-40B4-BE49-F238E27FC236}">
                <a16:creationId xmlns:a16="http://schemas.microsoft.com/office/drawing/2014/main" id="{1703BD1A-0591-4808-BD02-64275F72C87F}"/>
              </a:ext>
            </a:extLst>
          </p:cNvPr>
          <p:cNvSpPr>
            <a:spLocks noChangeArrowheads="1"/>
          </p:cNvSpPr>
          <p:nvPr/>
        </p:nvSpPr>
        <p:spPr bwMode="auto">
          <a:xfrm>
            <a:off x="7356475" y="4179888"/>
            <a:ext cx="103188" cy="238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54" name="Rectangle 159">
            <a:extLst>
              <a:ext uri="{FF2B5EF4-FFF2-40B4-BE49-F238E27FC236}">
                <a16:creationId xmlns:a16="http://schemas.microsoft.com/office/drawing/2014/main" id="{846CA5A9-9B9D-45FB-8F95-93504E73172B}"/>
              </a:ext>
            </a:extLst>
          </p:cNvPr>
          <p:cNvSpPr>
            <a:spLocks noChangeArrowheads="1"/>
          </p:cNvSpPr>
          <p:nvPr/>
        </p:nvSpPr>
        <p:spPr bwMode="auto">
          <a:xfrm>
            <a:off x="4919663" y="41798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55" name="Rectangle 160">
            <a:extLst>
              <a:ext uri="{FF2B5EF4-FFF2-40B4-BE49-F238E27FC236}">
                <a16:creationId xmlns:a16="http://schemas.microsoft.com/office/drawing/2014/main" id="{41F93E5E-74E5-4B0C-8D86-2CE403B3CABB}"/>
              </a:ext>
            </a:extLst>
          </p:cNvPr>
          <p:cNvSpPr>
            <a:spLocks noChangeArrowheads="1"/>
          </p:cNvSpPr>
          <p:nvPr/>
        </p:nvSpPr>
        <p:spPr bwMode="auto">
          <a:xfrm>
            <a:off x="5022850" y="41798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9856" name="Rectangle 161">
            <a:extLst>
              <a:ext uri="{FF2B5EF4-FFF2-40B4-BE49-F238E27FC236}">
                <a16:creationId xmlns:a16="http://schemas.microsoft.com/office/drawing/2014/main" id="{2F82D3E5-8AB3-4578-BFA0-AA4BCB6D1855}"/>
              </a:ext>
            </a:extLst>
          </p:cNvPr>
          <p:cNvSpPr>
            <a:spLocks noChangeArrowheads="1"/>
          </p:cNvSpPr>
          <p:nvPr/>
        </p:nvSpPr>
        <p:spPr bwMode="auto">
          <a:xfrm>
            <a:off x="5126038" y="41798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57" name="Rectangle 162">
            <a:extLst>
              <a:ext uri="{FF2B5EF4-FFF2-40B4-BE49-F238E27FC236}">
                <a16:creationId xmlns:a16="http://schemas.microsoft.com/office/drawing/2014/main" id="{D3990D64-9ECA-4E76-845F-D1C2A412A675}"/>
              </a:ext>
            </a:extLst>
          </p:cNvPr>
          <p:cNvSpPr>
            <a:spLocks noChangeArrowheads="1"/>
          </p:cNvSpPr>
          <p:nvPr/>
        </p:nvSpPr>
        <p:spPr bwMode="auto">
          <a:xfrm>
            <a:off x="5334000" y="41798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8</a:t>
            </a:r>
            <a:endParaRPr lang="en-US" altLang="en-US" sz="2400"/>
          </a:p>
        </p:txBody>
      </p:sp>
      <p:sp>
        <p:nvSpPr>
          <p:cNvPr id="29858" name="Rectangle 163">
            <a:extLst>
              <a:ext uri="{FF2B5EF4-FFF2-40B4-BE49-F238E27FC236}">
                <a16:creationId xmlns:a16="http://schemas.microsoft.com/office/drawing/2014/main" id="{BF6CA446-4207-4F76-9FAA-7F0A30F1705D}"/>
              </a:ext>
            </a:extLst>
          </p:cNvPr>
          <p:cNvSpPr>
            <a:spLocks noChangeArrowheads="1"/>
          </p:cNvSpPr>
          <p:nvPr/>
        </p:nvSpPr>
        <p:spPr bwMode="auto">
          <a:xfrm>
            <a:off x="5437188" y="41798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59" name="Rectangle 164">
            <a:extLst>
              <a:ext uri="{FF2B5EF4-FFF2-40B4-BE49-F238E27FC236}">
                <a16:creationId xmlns:a16="http://schemas.microsoft.com/office/drawing/2014/main" id="{FA432EC6-7B69-4981-AF54-64F97CDE2DBF}"/>
              </a:ext>
            </a:extLst>
          </p:cNvPr>
          <p:cNvSpPr>
            <a:spLocks noChangeArrowheads="1"/>
          </p:cNvSpPr>
          <p:nvPr/>
        </p:nvSpPr>
        <p:spPr bwMode="auto">
          <a:xfrm>
            <a:off x="5645150" y="41798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7</a:t>
            </a:r>
            <a:endParaRPr lang="en-US" altLang="en-US" sz="2400"/>
          </a:p>
        </p:txBody>
      </p:sp>
      <p:sp>
        <p:nvSpPr>
          <p:cNvPr id="29860" name="Rectangle 165">
            <a:extLst>
              <a:ext uri="{FF2B5EF4-FFF2-40B4-BE49-F238E27FC236}">
                <a16:creationId xmlns:a16="http://schemas.microsoft.com/office/drawing/2014/main" id="{234922B0-7227-470B-92D3-EACB583F369A}"/>
              </a:ext>
            </a:extLst>
          </p:cNvPr>
          <p:cNvSpPr>
            <a:spLocks noChangeArrowheads="1"/>
          </p:cNvSpPr>
          <p:nvPr/>
        </p:nvSpPr>
        <p:spPr bwMode="auto">
          <a:xfrm>
            <a:off x="5748338" y="4179888"/>
            <a:ext cx="1168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4    1     9   </a:t>
            </a:r>
            <a:endParaRPr lang="en-US" altLang="en-US" sz="2400"/>
          </a:p>
        </p:txBody>
      </p:sp>
      <p:sp>
        <p:nvSpPr>
          <p:cNvPr id="29861" name="Rectangle 166">
            <a:extLst>
              <a:ext uri="{FF2B5EF4-FFF2-40B4-BE49-F238E27FC236}">
                <a16:creationId xmlns:a16="http://schemas.microsoft.com/office/drawing/2014/main" id="{60283D3A-64EE-4790-836D-51AA0CD65903}"/>
              </a:ext>
            </a:extLst>
          </p:cNvPr>
          <p:cNvSpPr>
            <a:spLocks noChangeArrowheads="1"/>
          </p:cNvSpPr>
          <p:nvPr/>
        </p:nvSpPr>
        <p:spPr bwMode="auto">
          <a:xfrm>
            <a:off x="6940550" y="417988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62" name="Rectangle 167">
            <a:extLst>
              <a:ext uri="{FF2B5EF4-FFF2-40B4-BE49-F238E27FC236}">
                <a16:creationId xmlns:a16="http://schemas.microsoft.com/office/drawing/2014/main" id="{32845F04-7B86-4CAC-806F-E34AD0456D11}"/>
              </a:ext>
            </a:extLst>
          </p:cNvPr>
          <p:cNvSpPr>
            <a:spLocks noChangeArrowheads="1"/>
          </p:cNvSpPr>
          <p:nvPr/>
        </p:nvSpPr>
        <p:spPr bwMode="auto">
          <a:xfrm>
            <a:off x="6992938" y="41798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6</a:t>
            </a:r>
            <a:endParaRPr lang="en-US" altLang="en-US" sz="2400"/>
          </a:p>
        </p:txBody>
      </p:sp>
      <p:sp>
        <p:nvSpPr>
          <p:cNvPr id="29863" name="Rectangle 168">
            <a:extLst>
              <a:ext uri="{FF2B5EF4-FFF2-40B4-BE49-F238E27FC236}">
                <a16:creationId xmlns:a16="http://schemas.microsoft.com/office/drawing/2014/main" id="{949A561A-4944-49B2-AFDF-A6A472F7B6A0}"/>
              </a:ext>
            </a:extLst>
          </p:cNvPr>
          <p:cNvSpPr>
            <a:spLocks noChangeArrowheads="1"/>
          </p:cNvSpPr>
          <p:nvPr/>
        </p:nvSpPr>
        <p:spPr bwMode="auto">
          <a:xfrm>
            <a:off x="7096125" y="4179888"/>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64" name="Rectangle 169">
            <a:extLst>
              <a:ext uri="{FF2B5EF4-FFF2-40B4-BE49-F238E27FC236}">
                <a16:creationId xmlns:a16="http://schemas.microsoft.com/office/drawing/2014/main" id="{9959C656-D0A5-42C8-94DD-056007153C9A}"/>
              </a:ext>
            </a:extLst>
          </p:cNvPr>
          <p:cNvSpPr>
            <a:spLocks noChangeArrowheads="1"/>
          </p:cNvSpPr>
          <p:nvPr/>
        </p:nvSpPr>
        <p:spPr bwMode="auto">
          <a:xfrm>
            <a:off x="7356475" y="417988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3</a:t>
            </a:r>
            <a:endParaRPr lang="en-US" altLang="en-US" sz="2400"/>
          </a:p>
        </p:txBody>
      </p:sp>
      <p:sp>
        <p:nvSpPr>
          <p:cNvPr id="29865" name="Rectangle 170">
            <a:extLst>
              <a:ext uri="{FF2B5EF4-FFF2-40B4-BE49-F238E27FC236}">
                <a16:creationId xmlns:a16="http://schemas.microsoft.com/office/drawing/2014/main" id="{390ACC7B-52F8-4097-893B-3933549BB976}"/>
              </a:ext>
            </a:extLst>
          </p:cNvPr>
          <p:cNvSpPr>
            <a:spLocks noChangeArrowheads="1"/>
          </p:cNvSpPr>
          <p:nvPr/>
        </p:nvSpPr>
        <p:spPr bwMode="auto">
          <a:xfrm>
            <a:off x="7459663" y="417988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5</a:t>
            </a:r>
            <a:endParaRPr lang="en-US" altLang="en-US" sz="2400"/>
          </a:p>
        </p:txBody>
      </p:sp>
      <p:sp>
        <p:nvSpPr>
          <p:cNvPr id="29866" name="Rectangle 171">
            <a:extLst>
              <a:ext uri="{FF2B5EF4-FFF2-40B4-BE49-F238E27FC236}">
                <a16:creationId xmlns:a16="http://schemas.microsoft.com/office/drawing/2014/main" id="{A117DFF3-A666-48EC-A07A-EBB3C7448306}"/>
              </a:ext>
            </a:extLst>
          </p:cNvPr>
          <p:cNvSpPr>
            <a:spLocks noChangeArrowheads="1"/>
          </p:cNvSpPr>
          <p:nvPr/>
        </p:nvSpPr>
        <p:spPr bwMode="auto">
          <a:xfrm>
            <a:off x="7770813" y="417988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867" name="Rectangle 172">
            <a:extLst>
              <a:ext uri="{FF2B5EF4-FFF2-40B4-BE49-F238E27FC236}">
                <a16:creationId xmlns:a16="http://schemas.microsoft.com/office/drawing/2014/main" id="{CF414C32-A75F-453E-B044-BD2692DDECA3}"/>
              </a:ext>
            </a:extLst>
          </p:cNvPr>
          <p:cNvSpPr>
            <a:spLocks noChangeArrowheads="1"/>
          </p:cNvSpPr>
          <p:nvPr/>
        </p:nvSpPr>
        <p:spPr bwMode="auto">
          <a:xfrm>
            <a:off x="5022850" y="4521200"/>
            <a:ext cx="103188" cy="244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68" name="Rectangle 173">
            <a:extLst>
              <a:ext uri="{FF2B5EF4-FFF2-40B4-BE49-F238E27FC236}">
                <a16:creationId xmlns:a16="http://schemas.microsoft.com/office/drawing/2014/main" id="{854B5868-12E9-4A47-9286-670871E497F5}"/>
              </a:ext>
            </a:extLst>
          </p:cNvPr>
          <p:cNvSpPr>
            <a:spLocks noChangeArrowheads="1"/>
          </p:cNvSpPr>
          <p:nvPr/>
        </p:nvSpPr>
        <p:spPr bwMode="auto">
          <a:xfrm>
            <a:off x="5334000" y="4521200"/>
            <a:ext cx="103188" cy="244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69" name="Rectangle 174">
            <a:extLst>
              <a:ext uri="{FF2B5EF4-FFF2-40B4-BE49-F238E27FC236}">
                <a16:creationId xmlns:a16="http://schemas.microsoft.com/office/drawing/2014/main" id="{D313DC79-FCD5-40BF-9C3F-1A4F0C827BB5}"/>
              </a:ext>
            </a:extLst>
          </p:cNvPr>
          <p:cNvSpPr>
            <a:spLocks noChangeArrowheads="1"/>
          </p:cNvSpPr>
          <p:nvPr/>
        </p:nvSpPr>
        <p:spPr bwMode="auto">
          <a:xfrm>
            <a:off x="5645150" y="4521200"/>
            <a:ext cx="103188" cy="244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70" name="Rectangle 175">
            <a:extLst>
              <a:ext uri="{FF2B5EF4-FFF2-40B4-BE49-F238E27FC236}">
                <a16:creationId xmlns:a16="http://schemas.microsoft.com/office/drawing/2014/main" id="{14A5C198-DBC8-434B-AE34-411C16E824EE}"/>
              </a:ext>
            </a:extLst>
          </p:cNvPr>
          <p:cNvSpPr>
            <a:spLocks noChangeArrowheads="1"/>
          </p:cNvSpPr>
          <p:nvPr/>
        </p:nvSpPr>
        <p:spPr bwMode="auto">
          <a:xfrm>
            <a:off x="6007100" y="4521200"/>
            <a:ext cx="104775" cy="244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71" name="Rectangle 176">
            <a:extLst>
              <a:ext uri="{FF2B5EF4-FFF2-40B4-BE49-F238E27FC236}">
                <a16:creationId xmlns:a16="http://schemas.microsoft.com/office/drawing/2014/main" id="{7F2CCC47-7598-45AA-8571-0BE188203B14}"/>
              </a:ext>
            </a:extLst>
          </p:cNvPr>
          <p:cNvSpPr>
            <a:spLocks noChangeArrowheads="1"/>
          </p:cNvSpPr>
          <p:nvPr/>
        </p:nvSpPr>
        <p:spPr bwMode="auto">
          <a:xfrm>
            <a:off x="6681788" y="4521200"/>
            <a:ext cx="103187" cy="244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72" name="Rectangle 177">
            <a:extLst>
              <a:ext uri="{FF2B5EF4-FFF2-40B4-BE49-F238E27FC236}">
                <a16:creationId xmlns:a16="http://schemas.microsoft.com/office/drawing/2014/main" id="{DBDF9B99-706E-4C12-8F09-94ED5854F506}"/>
              </a:ext>
            </a:extLst>
          </p:cNvPr>
          <p:cNvSpPr>
            <a:spLocks noChangeArrowheads="1"/>
          </p:cNvSpPr>
          <p:nvPr/>
        </p:nvSpPr>
        <p:spPr bwMode="auto">
          <a:xfrm>
            <a:off x="6992938" y="4521200"/>
            <a:ext cx="103187" cy="244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873" name="Rectangle 178">
            <a:extLst>
              <a:ext uri="{FF2B5EF4-FFF2-40B4-BE49-F238E27FC236}">
                <a16:creationId xmlns:a16="http://schemas.microsoft.com/office/drawing/2014/main" id="{6B2D51DE-DDEC-47EE-83C0-1689C787F90B}"/>
              </a:ext>
            </a:extLst>
          </p:cNvPr>
          <p:cNvSpPr>
            <a:spLocks noChangeArrowheads="1"/>
          </p:cNvSpPr>
          <p:nvPr/>
        </p:nvSpPr>
        <p:spPr bwMode="auto">
          <a:xfrm>
            <a:off x="4919663"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874" name="Rectangle 179">
            <a:extLst>
              <a:ext uri="{FF2B5EF4-FFF2-40B4-BE49-F238E27FC236}">
                <a16:creationId xmlns:a16="http://schemas.microsoft.com/office/drawing/2014/main" id="{97EAA699-D6EE-4C49-8BD6-8E90C514DFFB}"/>
              </a:ext>
            </a:extLst>
          </p:cNvPr>
          <p:cNvSpPr>
            <a:spLocks noChangeArrowheads="1"/>
          </p:cNvSpPr>
          <p:nvPr/>
        </p:nvSpPr>
        <p:spPr bwMode="auto">
          <a:xfrm>
            <a:off x="5022850"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3</a:t>
            </a:r>
            <a:endParaRPr lang="en-US" altLang="en-US" sz="2400"/>
          </a:p>
        </p:txBody>
      </p:sp>
      <p:sp>
        <p:nvSpPr>
          <p:cNvPr id="29875" name="Rectangle 180">
            <a:extLst>
              <a:ext uri="{FF2B5EF4-FFF2-40B4-BE49-F238E27FC236}">
                <a16:creationId xmlns:a16="http://schemas.microsoft.com/office/drawing/2014/main" id="{E88AF3FC-24A8-44DC-A426-0A5A4399500B}"/>
              </a:ext>
            </a:extLst>
          </p:cNvPr>
          <p:cNvSpPr>
            <a:spLocks noChangeArrowheads="1"/>
          </p:cNvSpPr>
          <p:nvPr/>
        </p:nvSpPr>
        <p:spPr bwMode="auto">
          <a:xfrm>
            <a:off x="5126038" y="45291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76" name="Rectangle 181">
            <a:extLst>
              <a:ext uri="{FF2B5EF4-FFF2-40B4-BE49-F238E27FC236}">
                <a16:creationId xmlns:a16="http://schemas.microsoft.com/office/drawing/2014/main" id="{5ECD011C-46C0-44D2-ACE0-55B120DD4A8D}"/>
              </a:ext>
            </a:extLst>
          </p:cNvPr>
          <p:cNvSpPr>
            <a:spLocks noChangeArrowheads="1"/>
          </p:cNvSpPr>
          <p:nvPr/>
        </p:nvSpPr>
        <p:spPr bwMode="auto">
          <a:xfrm>
            <a:off x="5334000"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4</a:t>
            </a:r>
            <a:endParaRPr lang="en-US" altLang="en-US" sz="2400"/>
          </a:p>
        </p:txBody>
      </p:sp>
      <p:sp>
        <p:nvSpPr>
          <p:cNvPr id="29877" name="Rectangle 182">
            <a:extLst>
              <a:ext uri="{FF2B5EF4-FFF2-40B4-BE49-F238E27FC236}">
                <a16:creationId xmlns:a16="http://schemas.microsoft.com/office/drawing/2014/main" id="{D2CDE7CA-CA93-4FD6-97C2-F4A94B2FA00F}"/>
              </a:ext>
            </a:extLst>
          </p:cNvPr>
          <p:cNvSpPr>
            <a:spLocks noChangeArrowheads="1"/>
          </p:cNvSpPr>
          <p:nvPr/>
        </p:nvSpPr>
        <p:spPr bwMode="auto">
          <a:xfrm>
            <a:off x="5437188" y="45291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78" name="Rectangle 183">
            <a:extLst>
              <a:ext uri="{FF2B5EF4-FFF2-40B4-BE49-F238E27FC236}">
                <a16:creationId xmlns:a16="http://schemas.microsoft.com/office/drawing/2014/main" id="{B9433408-C664-4879-AD67-3EE4FBCC732F}"/>
              </a:ext>
            </a:extLst>
          </p:cNvPr>
          <p:cNvSpPr>
            <a:spLocks noChangeArrowheads="1"/>
          </p:cNvSpPr>
          <p:nvPr/>
        </p:nvSpPr>
        <p:spPr bwMode="auto">
          <a:xfrm>
            <a:off x="5645150"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5</a:t>
            </a:r>
            <a:endParaRPr lang="en-US" altLang="en-US" sz="2400"/>
          </a:p>
        </p:txBody>
      </p:sp>
      <p:sp>
        <p:nvSpPr>
          <p:cNvPr id="29879" name="Rectangle 184">
            <a:extLst>
              <a:ext uri="{FF2B5EF4-FFF2-40B4-BE49-F238E27FC236}">
                <a16:creationId xmlns:a16="http://schemas.microsoft.com/office/drawing/2014/main" id="{39A2666E-5E97-4109-84EB-B9A9CED37D18}"/>
              </a:ext>
            </a:extLst>
          </p:cNvPr>
          <p:cNvSpPr>
            <a:spLocks noChangeArrowheads="1"/>
          </p:cNvSpPr>
          <p:nvPr/>
        </p:nvSpPr>
        <p:spPr bwMode="auto">
          <a:xfrm>
            <a:off x="5748338" y="4529138"/>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80" name="Rectangle 185">
            <a:extLst>
              <a:ext uri="{FF2B5EF4-FFF2-40B4-BE49-F238E27FC236}">
                <a16:creationId xmlns:a16="http://schemas.microsoft.com/office/drawing/2014/main" id="{932B9AD1-47AB-4170-8FAA-011CBD822FF6}"/>
              </a:ext>
            </a:extLst>
          </p:cNvPr>
          <p:cNvSpPr>
            <a:spLocks noChangeArrowheads="1"/>
          </p:cNvSpPr>
          <p:nvPr/>
        </p:nvSpPr>
        <p:spPr bwMode="auto">
          <a:xfrm>
            <a:off x="6007100"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2</a:t>
            </a:r>
            <a:endParaRPr lang="en-US" altLang="en-US" sz="2400"/>
          </a:p>
        </p:txBody>
      </p:sp>
      <p:sp>
        <p:nvSpPr>
          <p:cNvPr id="29881" name="Rectangle 186">
            <a:extLst>
              <a:ext uri="{FF2B5EF4-FFF2-40B4-BE49-F238E27FC236}">
                <a16:creationId xmlns:a16="http://schemas.microsoft.com/office/drawing/2014/main" id="{8DFDF493-52C5-462E-AA80-E12B717051AA}"/>
              </a:ext>
            </a:extLst>
          </p:cNvPr>
          <p:cNvSpPr>
            <a:spLocks noChangeArrowheads="1"/>
          </p:cNvSpPr>
          <p:nvPr/>
        </p:nvSpPr>
        <p:spPr bwMode="auto">
          <a:xfrm>
            <a:off x="6111875" y="45291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82" name="Rectangle 187">
            <a:extLst>
              <a:ext uri="{FF2B5EF4-FFF2-40B4-BE49-F238E27FC236}">
                <a16:creationId xmlns:a16="http://schemas.microsoft.com/office/drawing/2014/main" id="{F5CE71C1-BA44-4727-A7CE-DBB50E42BA2E}"/>
              </a:ext>
            </a:extLst>
          </p:cNvPr>
          <p:cNvSpPr>
            <a:spLocks noChangeArrowheads="1"/>
          </p:cNvSpPr>
          <p:nvPr/>
        </p:nvSpPr>
        <p:spPr bwMode="auto">
          <a:xfrm>
            <a:off x="6318250" y="4529138"/>
            <a:ext cx="35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8     </a:t>
            </a:r>
            <a:endParaRPr lang="en-US" altLang="en-US" sz="2400"/>
          </a:p>
        </p:txBody>
      </p:sp>
      <p:sp>
        <p:nvSpPr>
          <p:cNvPr id="29883" name="Rectangle 188">
            <a:extLst>
              <a:ext uri="{FF2B5EF4-FFF2-40B4-BE49-F238E27FC236}">
                <a16:creationId xmlns:a16="http://schemas.microsoft.com/office/drawing/2014/main" id="{644AF370-70E4-4598-8F90-80FA690977E5}"/>
              </a:ext>
            </a:extLst>
          </p:cNvPr>
          <p:cNvSpPr>
            <a:spLocks noChangeArrowheads="1"/>
          </p:cNvSpPr>
          <p:nvPr/>
        </p:nvSpPr>
        <p:spPr bwMode="auto">
          <a:xfrm>
            <a:off x="6681788"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6</a:t>
            </a:r>
            <a:endParaRPr lang="en-US" altLang="en-US" sz="2400"/>
          </a:p>
        </p:txBody>
      </p:sp>
      <p:sp>
        <p:nvSpPr>
          <p:cNvPr id="29884" name="Rectangle 189">
            <a:extLst>
              <a:ext uri="{FF2B5EF4-FFF2-40B4-BE49-F238E27FC236}">
                <a16:creationId xmlns:a16="http://schemas.microsoft.com/office/drawing/2014/main" id="{EAF111B9-23E0-461F-BEB8-6A07C8FD74AE}"/>
              </a:ext>
            </a:extLst>
          </p:cNvPr>
          <p:cNvSpPr>
            <a:spLocks noChangeArrowheads="1"/>
          </p:cNvSpPr>
          <p:nvPr/>
        </p:nvSpPr>
        <p:spPr bwMode="auto">
          <a:xfrm>
            <a:off x="6784975" y="452913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    </a:t>
            </a:r>
            <a:endParaRPr lang="en-US" altLang="en-US" sz="2400"/>
          </a:p>
        </p:txBody>
      </p:sp>
      <p:sp>
        <p:nvSpPr>
          <p:cNvPr id="29885" name="Rectangle 190">
            <a:extLst>
              <a:ext uri="{FF2B5EF4-FFF2-40B4-BE49-F238E27FC236}">
                <a16:creationId xmlns:a16="http://schemas.microsoft.com/office/drawing/2014/main" id="{37197388-7C01-4C67-B345-D73C5C8AA548}"/>
              </a:ext>
            </a:extLst>
          </p:cNvPr>
          <p:cNvSpPr>
            <a:spLocks noChangeArrowheads="1"/>
          </p:cNvSpPr>
          <p:nvPr/>
        </p:nvSpPr>
        <p:spPr bwMode="auto">
          <a:xfrm>
            <a:off x="6992938" y="45291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i="1">
                <a:solidFill>
                  <a:srgbClr val="000000"/>
                </a:solidFill>
              </a:rPr>
              <a:t>1</a:t>
            </a:r>
            <a:endParaRPr lang="en-US" altLang="en-US" sz="2400"/>
          </a:p>
        </p:txBody>
      </p:sp>
      <p:sp>
        <p:nvSpPr>
          <p:cNvPr id="29886" name="Rectangle 191">
            <a:extLst>
              <a:ext uri="{FF2B5EF4-FFF2-40B4-BE49-F238E27FC236}">
                <a16:creationId xmlns:a16="http://schemas.microsoft.com/office/drawing/2014/main" id="{176ADFC4-C2FD-4382-9CE9-39ACD10598A6}"/>
              </a:ext>
            </a:extLst>
          </p:cNvPr>
          <p:cNvSpPr>
            <a:spLocks noChangeArrowheads="1"/>
          </p:cNvSpPr>
          <p:nvPr/>
        </p:nvSpPr>
        <p:spPr bwMode="auto">
          <a:xfrm>
            <a:off x="7096125" y="4529138"/>
            <a:ext cx="660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7    9</a:t>
            </a:r>
            <a:endParaRPr lang="en-US" altLang="en-US" sz="2400"/>
          </a:p>
        </p:txBody>
      </p:sp>
      <p:sp>
        <p:nvSpPr>
          <p:cNvPr id="29887" name="Rectangle 192">
            <a:extLst>
              <a:ext uri="{FF2B5EF4-FFF2-40B4-BE49-F238E27FC236}">
                <a16:creationId xmlns:a16="http://schemas.microsoft.com/office/drawing/2014/main" id="{F782D800-6057-4459-83E2-F1AAF1F9C66D}"/>
              </a:ext>
            </a:extLst>
          </p:cNvPr>
          <p:cNvSpPr>
            <a:spLocks noChangeArrowheads="1"/>
          </p:cNvSpPr>
          <p:nvPr/>
        </p:nvSpPr>
        <p:spPr bwMode="auto">
          <a:xfrm>
            <a:off x="7770813" y="45291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 </a:t>
            </a:r>
            <a:endParaRPr lang="en-US" altLang="en-US" sz="2400"/>
          </a:p>
        </p:txBody>
      </p:sp>
      <p:sp>
        <p:nvSpPr>
          <p:cNvPr id="29888" name="Line 193">
            <a:extLst>
              <a:ext uri="{FF2B5EF4-FFF2-40B4-BE49-F238E27FC236}">
                <a16:creationId xmlns:a16="http://schemas.microsoft.com/office/drawing/2014/main" id="{F05DB232-4D1F-449D-B7C9-E8E70C0D9589}"/>
              </a:ext>
            </a:extLst>
          </p:cNvPr>
          <p:cNvSpPr>
            <a:spLocks noChangeShapeType="1"/>
          </p:cNvSpPr>
          <p:nvPr/>
        </p:nvSpPr>
        <p:spPr bwMode="auto">
          <a:xfrm>
            <a:off x="5208588" y="1757363"/>
            <a:ext cx="1587" cy="3038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89" name="Line 194">
            <a:extLst>
              <a:ext uri="{FF2B5EF4-FFF2-40B4-BE49-F238E27FC236}">
                <a16:creationId xmlns:a16="http://schemas.microsoft.com/office/drawing/2014/main" id="{031E706A-B22C-413C-9BFB-BFAF4800F20C}"/>
              </a:ext>
            </a:extLst>
          </p:cNvPr>
          <p:cNvSpPr>
            <a:spLocks noChangeShapeType="1"/>
          </p:cNvSpPr>
          <p:nvPr/>
        </p:nvSpPr>
        <p:spPr bwMode="auto">
          <a:xfrm>
            <a:off x="5537200" y="1757363"/>
            <a:ext cx="1588" cy="3038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90" name="Line 195">
            <a:extLst>
              <a:ext uri="{FF2B5EF4-FFF2-40B4-BE49-F238E27FC236}">
                <a16:creationId xmlns:a16="http://schemas.microsoft.com/office/drawing/2014/main" id="{49A66D28-198E-4828-BB8B-9DCBF9D8DD72}"/>
              </a:ext>
            </a:extLst>
          </p:cNvPr>
          <p:cNvSpPr>
            <a:spLocks noChangeShapeType="1"/>
          </p:cNvSpPr>
          <p:nvPr/>
        </p:nvSpPr>
        <p:spPr bwMode="auto">
          <a:xfrm>
            <a:off x="5883275" y="1757363"/>
            <a:ext cx="1588" cy="3038475"/>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91" name="Line 196">
            <a:extLst>
              <a:ext uri="{FF2B5EF4-FFF2-40B4-BE49-F238E27FC236}">
                <a16:creationId xmlns:a16="http://schemas.microsoft.com/office/drawing/2014/main" id="{8DF0CEC6-57FF-4537-9A1B-B1F33E1A6DCC}"/>
              </a:ext>
            </a:extLst>
          </p:cNvPr>
          <p:cNvSpPr>
            <a:spLocks noChangeShapeType="1"/>
          </p:cNvSpPr>
          <p:nvPr/>
        </p:nvSpPr>
        <p:spPr bwMode="auto">
          <a:xfrm flipH="1">
            <a:off x="6176963" y="1757363"/>
            <a:ext cx="17462" cy="3038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92" name="Line 197">
            <a:extLst>
              <a:ext uri="{FF2B5EF4-FFF2-40B4-BE49-F238E27FC236}">
                <a16:creationId xmlns:a16="http://schemas.microsoft.com/office/drawing/2014/main" id="{C53458AD-4336-4323-9790-1E84E5CD6438}"/>
              </a:ext>
            </a:extLst>
          </p:cNvPr>
          <p:cNvSpPr>
            <a:spLocks noChangeShapeType="1"/>
          </p:cNvSpPr>
          <p:nvPr/>
        </p:nvSpPr>
        <p:spPr bwMode="auto">
          <a:xfrm>
            <a:off x="6540500" y="1757363"/>
            <a:ext cx="1588" cy="259080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93" name="Line 198">
            <a:extLst>
              <a:ext uri="{FF2B5EF4-FFF2-40B4-BE49-F238E27FC236}">
                <a16:creationId xmlns:a16="http://schemas.microsoft.com/office/drawing/2014/main" id="{91925B76-315E-4284-8CFC-28405C0E7833}"/>
              </a:ext>
            </a:extLst>
          </p:cNvPr>
          <p:cNvSpPr>
            <a:spLocks noChangeShapeType="1"/>
          </p:cNvSpPr>
          <p:nvPr/>
        </p:nvSpPr>
        <p:spPr bwMode="auto">
          <a:xfrm>
            <a:off x="6540500" y="1757363"/>
            <a:ext cx="1588" cy="3038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94" name="Line 199">
            <a:extLst>
              <a:ext uri="{FF2B5EF4-FFF2-40B4-BE49-F238E27FC236}">
                <a16:creationId xmlns:a16="http://schemas.microsoft.com/office/drawing/2014/main" id="{A4F7E29D-52AF-4E9D-A832-9585D2D4AC5C}"/>
              </a:ext>
            </a:extLst>
          </p:cNvPr>
          <p:cNvSpPr>
            <a:spLocks noChangeShapeType="1"/>
          </p:cNvSpPr>
          <p:nvPr/>
        </p:nvSpPr>
        <p:spPr bwMode="auto">
          <a:xfrm>
            <a:off x="6867525" y="1757363"/>
            <a:ext cx="1588" cy="259080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95" name="Line 200">
            <a:extLst>
              <a:ext uri="{FF2B5EF4-FFF2-40B4-BE49-F238E27FC236}">
                <a16:creationId xmlns:a16="http://schemas.microsoft.com/office/drawing/2014/main" id="{6DFF21F3-314D-4C93-8AD1-E72DA2126F4B}"/>
              </a:ext>
            </a:extLst>
          </p:cNvPr>
          <p:cNvSpPr>
            <a:spLocks noChangeShapeType="1"/>
          </p:cNvSpPr>
          <p:nvPr/>
        </p:nvSpPr>
        <p:spPr bwMode="auto">
          <a:xfrm>
            <a:off x="7213600" y="1757363"/>
            <a:ext cx="1588" cy="259080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96" name="Line 201">
            <a:extLst>
              <a:ext uri="{FF2B5EF4-FFF2-40B4-BE49-F238E27FC236}">
                <a16:creationId xmlns:a16="http://schemas.microsoft.com/office/drawing/2014/main" id="{34E8C44C-775E-4769-9A57-7507139F67A1}"/>
              </a:ext>
            </a:extLst>
          </p:cNvPr>
          <p:cNvSpPr>
            <a:spLocks noChangeShapeType="1"/>
          </p:cNvSpPr>
          <p:nvPr/>
        </p:nvSpPr>
        <p:spPr bwMode="auto">
          <a:xfrm>
            <a:off x="7213600" y="1757363"/>
            <a:ext cx="1588" cy="305593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97" name="Line 202">
            <a:extLst>
              <a:ext uri="{FF2B5EF4-FFF2-40B4-BE49-F238E27FC236}">
                <a16:creationId xmlns:a16="http://schemas.microsoft.com/office/drawing/2014/main" id="{E885B885-1F61-4DB4-B6E9-F6F87971559A}"/>
              </a:ext>
            </a:extLst>
          </p:cNvPr>
          <p:cNvSpPr>
            <a:spLocks noChangeShapeType="1"/>
          </p:cNvSpPr>
          <p:nvPr/>
        </p:nvSpPr>
        <p:spPr bwMode="auto">
          <a:xfrm>
            <a:off x="7542213" y="1757363"/>
            <a:ext cx="1587" cy="3038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98" name="Line 203">
            <a:extLst>
              <a:ext uri="{FF2B5EF4-FFF2-40B4-BE49-F238E27FC236}">
                <a16:creationId xmlns:a16="http://schemas.microsoft.com/office/drawing/2014/main" id="{15CE9193-743F-491B-9ADE-E2BB7C21150F}"/>
              </a:ext>
            </a:extLst>
          </p:cNvPr>
          <p:cNvSpPr>
            <a:spLocks noChangeShapeType="1"/>
          </p:cNvSpPr>
          <p:nvPr/>
        </p:nvSpPr>
        <p:spPr bwMode="auto">
          <a:xfrm>
            <a:off x="7888288" y="1757363"/>
            <a:ext cx="1587" cy="259080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99" name="Line 204">
            <a:extLst>
              <a:ext uri="{FF2B5EF4-FFF2-40B4-BE49-F238E27FC236}">
                <a16:creationId xmlns:a16="http://schemas.microsoft.com/office/drawing/2014/main" id="{FB7624EC-F911-4447-963A-34616B69A47E}"/>
              </a:ext>
            </a:extLst>
          </p:cNvPr>
          <p:cNvSpPr>
            <a:spLocks noChangeShapeType="1"/>
          </p:cNvSpPr>
          <p:nvPr/>
        </p:nvSpPr>
        <p:spPr bwMode="auto">
          <a:xfrm>
            <a:off x="6867525" y="1757363"/>
            <a:ext cx="1588" cy="30559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0" name="Line 205">
            <a:extLst>
              <a:ext uri="{FF2B5EF4-FFF2-40B4-BE49-F238E27FC236}">
                <a16:creationId xmlns:a16="http://schemas.microsoft.com/office/drawing/2014/main" id="{DEAA58B8-4CC5-47B4-B977-FDD4ED8E9F0E}"/>
              </a:ext>
            </a:extLst>
          </p:cNvPr>
          <p:cNvSpPr>
            <a:spLocks noChangeShapeType="1"/>
          </p:cNvSpPr>
          <p:nvPr/>
        </p:nvSpPr>
        <p:spPr bwMode="auto">
          <a:xfrm flipH="1">
            <a:off x="4879975" y="2051050"/>
            <a:ext cx="3008313" cy="15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1" name="Line 206">
            <a:extLst>
              <a:ext uri="{FF2B5EF4-FFF2-40B4-BE49-F238E27FC236}">
                <a16:creationId xmlns:a16="http://schemas.microsoft.com/office/drawing/2014/main" id="{F7248B60-4BA3-4268-B338-E21A24BC464A}"/>
              </a:ext>
            </a:extLst>
          </p:cNvPr>
          <p:cNvSpPr>
            <a:spLocks noChangeShapeType="1"/>
          </p:cNvSpPr>
          <p:nvPr/>
        </p:nvSpPr>
        <p:spPr bwMode="auto">
          <a:xfrm flipH="1">
            <a:off x="4879975" y="2397125"/>
            <a:ext cx="3008313" cy="15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2" name="Line 207">
            <a:extLst>
              <a:ext uri="{FF2B5EF4-FFF2-40B4-BE49-F238E27FC236}">
                <a16:creationId xmlns:a16="http://schemas.microsoft.com/office/drawing/2014/main" id="{FB14068F-D9EC-4417-A34D-9D1C8781DEE8}"/>
              </a:ext>
            </a:extLst>
          </p:cNvPr>
          <p:cNvSpPr>
            <a:spLocks noChangeShapeType="1"/>
          </p:cNvSpPr>
          <p:nvPr/>
        </p:nvSpPr>
        <p:spPr bwMode="auto">
          <a:xfrm flipH="1">
            <a:off x="4879975" y="2397125"/>
            <a:ext cx="3008313" cy="15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3" name="Line 208">
            <a:extLst>
              <a:ext uri="{FF2B5EF4-FFF2-40B4-BE49-F238E27FC236}">
                <a16:creationId xmlns:a16="http://schemas.microsoft.com/office/drawing/2014/main" id="{CEA32946-E4A3-4BE7-AC55-5C0EA9862D0E}"/>
              </a:ext>
            </a:extLst>
          </p:cNvPr>
          <p:cNvSpPr>
            <a:spLocks noChangeShapeType="1"/>
          </p:cNvSpPr>
          <p:nvPr/>
        </p:nvSpPr>
        <p:spPr bwMode="auto">
          <a:xfrm flipH="1">
            <a:off x="4879975" y="2741613"/>
            <a:ext cx="3008313" cy="158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4" name="Line 209">
            <a:extLst>
              <a:ext uri="{FF2B5EF4-FFF2-40B4-BE49-F238E27FC236}">
                <a16:creationId xmlns:a16="http://schemas.microsoft.com/office/drawing/2014/main" id="{E91759E9-8F94-4D22-A812-DA3E9FEF14CC}"/>
              </a:ext>
            </a:extLst>
          </p:cNvPr>
          <p:cNvSpPr>
            <a:spLocks noChangeShapeType="1"/>
          </p:cNvSpPr>
          <p:nvPr/>
        </p:nvSpPr>
        <p:spPr bwMode="auto">
          <a:xfrm flipH="1">
            <a:off x="4879975" y="2741613"/>
            <a:ext cx="3008313" cy="1587"/>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5" name="Line 210">
            <a:extLst>
              <a:ext uri="{FF2B5EF4-FFF2-40B4-BE49-F238E27FC236}">
                <a16:creationId xmlns:a16="http://schemas.microsoft.com/office/drawing/2014/main" id="{3814E507-EAF7-4B9E-BDEA-D409024D213C}"/>
              </a:ext>
            </a:extLst>
          </p:cNvPr>
          <p:cNvSpPr>
            <a:spLocks noChangeShapeType="1"/>
          </p:cNvSpPr>
          <p:nvPr/>
        </p:nvSpPr>
        <p:spPr bwMode="auto">
          <a:xfrm flipH="1">
            <a:off x="4879975" y="3087688"/>
            <a:ext cx="3008313" cy="158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6" name="Line 211">
            <a:extLst>
              <a:ext uri="{FF2B5EF4-FFF2-40B4-BE49-F238E27FC236}">
                <a16:creationId xmlns:a16="http://schemas.microsoft.com/office/drawing/2014/main" id="{E23707EE-E73B-434B-B6BA-99A8EC345C29}"/>
              </a:ext>
            </a:extLst>
          </p:cNvPr>
          <p:cNvSpPr>
            <a:spLocks noChangeShapeType="1"/>
          </p:cNvSpPr>
          <p:nvPr/>
        </p:nvSpPr>
        <p:spPr bwMode="auto">
          <a:xfrm flipH="1">
            <a:off x="4879975" y="3432175"/>
            <a:ext cx="3008313" cy="15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7" name="Line 212">
            <a:extLst>
              <a:ext uri="{FF2B5EF4-FFF2-40B4-BE49-F238E27FC236}">
                <a16:creationId xmlns:a16="http://schemas.microsoft.com/office/drawing/2014/main" id="{2055DD51-8DB2-49A6-945E-1F93B2CF1456}"/>
              </a:ext>
            </a:extLst>
          </p:cNvPr>
          <p:cNvSpPr>
            <a:spLocks noChangeShapeType="1"/>
          </p:cNvSpPr>
          <p:nvPr/>
        </p:nvSpPr>
        <p:spPr bwMode="auto">
          <a:xfrm flipH="1">
            <a:off x="4879975" y="3432175"/>
            <a:ext cx="3008313" cy="15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8" name="Line 213">
            <a:extLst>
              <a:ext uri="{FF2B5EF4-FFF2-40B4-BE49-F238E27FC236}">
                <a16:creationId xmlns:a16="http://schemas.microsoft.com/office/drawing/2014/main" id="{A41338D9-6351-4DDB-AEBA-E7A78504894C}"/>
              </a:ext>
            </a:extLst>
          </p:cNvPr>
          <p:cNvSpPr>
            <a:spLocks noChangeShapeType="1"/>
          </p:cNvSpPr>
          <p:nvPr/>
        </p:nvSpPr>
        <p:spPr bwMode="auto">
          <a:xfrm flipH="1">
            <a:off x="4879975" y="3778250"/>
            <a:ext cx="3008313"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9" name="Line 214">
            <a:extLst>
              <a:ext uri="{FF2B5EF4-FFF2-40B4-BE49-F238E27FC236}">
                <a16:creationId xmlns:a16="http://schemas.microsoft.com/office/drawing/2014/main" id="{AA71661C-8D0B-41CB-BD56-02E4A35386C8}"/>
              </a:ext>
            </a:extLst>
          </p:cNvPr>
          <p:cNvSpPr>
            <a:spLocks noChangeShapeType="1"/>
          </p:cNvSpPr>
          <p:nvPr/>
        </p:nvSpPr>
        <p:spPr bwMode="auto">
          <a:xfrm flipH="1">
            <a:off x="4879975" y="4122738"/>
            <a:ext cx="3008313" cy="158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10" name="Line 215">
            <a:extLst>
              <a:ext uri="{FF2B5EF4-FFF2-40B4-BE49-F238E27FC236}">
                <a16:creationId xmlns:a16="http://schemas.microsoft.com/office/drawing/2014/main" id="{EFA3A89E-ADF6-43A4-9CFE-7D9F354A55B8}"/>
              </a:ext>
            </a:extLst>
          </p:cNvPr>
          <p:cNvSpPr>
            <a:spLocks noChangeShapeType="1"/>
          </p:cNvSpPr>
          <p:nvPr/>
        </p:nvSpPr>
        <p:spPr bwMode="auto">
          <a:xfrm flipH="1">
            <a:off x="4862513" y="4468813"/>
            <a:ext cx="3008312" cy="158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11" name="Line 216">
            <a:extLst>
              <a:ext uri="{FF2B5EF4-FFF2-40B4-BE49-F238E27FC236}">
                <a16:creationId xmlns:a16="http://schemas.microsoft.com/office/drawing/2014/main" id="{80D2AFB5-B2BB-4C17-9CF3-D580B880FDB2}"/>
              </a:ext>
            </a:extLst>
          </p:cNvPr>
          <p:cNvSpPr>
            <a:spLocks noChangeShapeType="1"/>
          </p:cNvSpPr>
          <p:nvPr/>
        </p:nvSpPr>
        <p:spPr bwMode="auto">
          <a:xfrm flipH="1">
            <a:off x="4897438" y="4468813"/>
            <a:ext cx="2990850" cy="158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12" name="Line 217">
            <a:extLst>
              <a:ext uri="{FF2B5EF4-FFF2-40B4-BE49-F238E27FC236}">
                <a16:creationId xmlns:a16="http://schemas.microsoft.com/office/drawing/2014/main" id="{AC238843-2A26-432B-BC2A-E769F43C02E6}"/>
              </a:ext>
            </a:extLst>
          </p:cNvPr>
          <p:cNvSpPr>
            <a:spLocks noChangeShapeType="1"/>
          </p:cNvSpPr>
          <p:nvPr/>
        </p:nvSpPr>
        <p:spPr bwMode="auto">
          <a:xfrm flipH="1">
            <a:off x="4862513" y="4813300"/>
            <a:ext cx="3008312" cy="15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18" name="Rectangle 218">
            <a:extLst>
              <a:ext uri="{FF2B5EF4-FFF2-40B4-BE49-F238E27FC236}">
                <a16:creationId xmlns:a16="http://schemas.microsoft.com/office/drawing/2014/main" id="{F115C2FC-41D9-4E9D-8F6C-8B7630B06190}"/>
              </a:ext>
            </a:extLst>
          </p:cNvPr>
          <p:cNvSpPr>
            <a:spLocks noChangeArrowheads="1"/>
          </p:cNvSpPr>
          <p:nvPr/>
        </p:nvSpPr>
        <p:spPr bwMode="auto">
          <a:xfrm>
            <a:off x="4918075" y="1778000"/>
            <a:ext cx="960438" cy="960438"/>
          </a:xfrm>
          <a:prstGeom prst="rect">
            <a:avLst/>
          </a:prstGeom>
          <a:solidFill>
            <a:schemeClr val="accent1">
              <a:alpha val="12157"/>
            </a:schemeClr>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819" name="Rectangle 219">
            <a:extLst>
              <a:ext uri="{FF2B5EF4-FFF2-40B4-BE49-F238E27FC236}">
                <a16:creationId xmlns:a16="http://schemas.microsoft.com/office/drawing/2014/main" id="{40C13D27-2776-4C33-B6EC-E360A013C16B}"/>
              </a:ext>
            </a:extLst>
          </p:cNvPr>
          <p:cNvSpPr>
            <a:spLocks noChangeArrowheads="1"/>
          </p:cNvSpPr>
          <p:nvPr/>
        </p:nvSpPr>
        <p:spPr bwMode="auto">
          <a:xfrm>
            <a:off x="5916613" y="1778000"/>
            <a:ext cx="960437" cy="960438"/>
          </a:xfrm>
          <a:prstGeom prst="rect">
            <a:avLst/>
          </a:prstGeom>
          <a:solidFill>
            <a:schemeClr val="accent1">
              <a:alpha val="12157"/>
            </a:schemeClr>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820" name="Rectangle 220">
            <a:extLst>
              <a:ext uri="{FF2B5EF4-FFF2-40B4-BE49-F238E27FC236}">
                <a16:creationId xmlns:a16="http://schemas.microsoft.com/office/drawing/2014/main" id="{585B1F8E-FBE2-429E-B525-E8A91B17A85C}"/>
              </a:ext>
            </a:extLst>
          </p:cNvPr>
          <p:cNvSpPr>
            <a:spLocks noChangeArrowheads="1"/>
          </p:cNvSpPr>
          <p:nvPr/>
        </p:nvSpPr>
        <p:spPr bwMode="auto">
          <a:xfrm>
            <a:off x="6877050" y="1778000"/>
            <a:ext cx="960438" cy="960438"/>
          </a:xfrm>
          <a:prstGeom prst="rect">
            <a:avLst/>
          </a:prstGeom>
          <a:solidFill>
            <a:schemeClr val="accent1">
              <a:alpha val="12157"/>
            </a:schemeClr>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821" name="Rectangle 221">
            <a:extLst>
              <a:ext uri="{FF2B5EF4-FFF2-40B4-BE49-F238E27FC236}">
                <a16:creationId xmlns:a16="http://schemas.microsoft.com/office/drawing/2014/main" id="{E74DB48A-E526-4FAD-BDC3-0DD516D11F29}"/>
              </a:ext>
            </a:extLst>
          </p:cNvPr>
          <p:cNvSpPr>
            <a:spLocks noChangeArrowheads="1"/>
          </p:cNvSpPr>
          <p:nvPr/>
        </p:nvSpPr>
        <p:spPr bwMode="auto">
          <a:xfrm>
            <a:off x="4918075" y="2776538"/>
            <a:ext cx="960438" cy="960437"/>
          </a:xfrm>
          <a:prstGeom prst="rect">
            <a:avLst/>
          </a:prstGeom>
          <a:solidFill>
            <a:schemeClr val="accent1">
              <a:alpha val="12157"/>
            </a:schemeClr>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822" name="Rectangle 222">
            <a:extLst>
              <a:ext uri="{FF2B5EF4-FFF2-40B4-BE49-F238E27FC236}">
                <a16:creationId xmlns:a16="http://schemas.microsoft.com/office/drawing/2014/main" id="{3512D09C-5FE2-4B94-ABC4-32739FF5744B}"/>
              </a:ext>
            </a:extLst>
          </p:cNvPr>
          <p:cNvSpPr>
            <a:spLocks noChangeArrowheads="1"/>
          </p:cNvSpPr>
          <p:nvPr/>
        </p:nvSpPr>
        <p:spPr bwMode="auto">
          <a:xfrm>
            <a:off x="5916613" y="2776538"/>
            <a:ext cx="960437" cy="960437"/>
          </a:xfrm>
          <a:prstGeom prst="rect">
            <a:avLst/>
          </a:prstGeom>
          <a:solidFill>
            <a:schemeClr val="accent1">
              <a:alpha val="12157"/>
            </a:schemeClr>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823" name="Rectangle 223">
            <a:extLst>
              <a:ext uri="{FF2B5EF4-FFF2-40B4-BE49-F238E27FC236}">
                <a16:creationId xmlns:a16="http://schemas.microsoft.com/office/drawing/2014/main" id="{AE391DAF-6428-4455-9AFA-A3830E634EDE}"/>
              </a:ext>
            </a:extLst>
          </p:cNvPr>
          <p:cNvSpPr>
            <a:spLocks noChangeArrowheads="1"/>
          </p:cNvSpPr>
          <p:nvPr/>
        </p:nvSpPr>
        <p:spPr bwMode="auto">
          <a:xfrm>
            <a:off x="6877050" y="2776538"/>
            <a:ext cx="960438" cy="960437"/>
          </a:xfrm>
          <a:prstGeom prst="rect">
            <a:avLst/>
          </a:prstGeom>
          <a:solidFill>
            <a:schemeClr val="accent1">
              <a:alpha val="12157"/>
            </a:schemeClr>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824" name="Rectangle 224">
            <a:extLst>
              <a:ext uri="{FF2B5EF4-FFF2-40B4-BE49-F238E27FC236}">
                <a16:creationId xmlns:a16="http://schemas.microsoft.com/office/drawing/2014/main" id="{98065DF9-3CB5-477B-BBD2-D5562457C9E5}"/>
              </a:ext>
            </a:extLst>
          </p:cNvPr>
          <p:cNvSpPr>
            <a:spLocks noChangeArrowheads="1"/>
          </p:cNvSpPr>
          <p:nvPr/>
        </p:nvSpPr>
        <p:spPr bwMode="auto">
          <a:xfrm>
            <a:off x="4918075" y="3813175"/>
            <a:ext cx="960438" cy="960438"/>
          </a:xfrm>
          <a:prstGeom prst="rect">
            <a:avLst/>
          </a:prstGeom>
          <a:solidFill>
            <a:schemeClr val="accent1">
              <a:alpha val="12157"/>
            </a:schemeClr>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825" name="Rectangle 225">
            <a:extLst>
              <a:ext uri="{FF2B5EF4-FFF2-40B4-BE49-F238E27FC236}">
                <a16:creationId xmlns:a16="http://schemas.microsoft.com/office/drawing/2014/main" id="{3E66B42C-04E0-4905-8C8A-52C50AFCC7EB}"/>
              </a:ext>
            </a:extLst>
          </p:cNvPr>
          <p:cNvSpPr>
            <a:spLocks noChangeArrowheads="1"/>
          </p:cNvSpPr>
          <p:nvPr/>
        </p:nvSpPr>
        <p:spPr bwMode="auto">
          <a:xfrm>
            <a:off x="5916613" y="3813175"/>
            <a:ext cx="960437" cy="960438"/>
          </a:xfrm>
          <a:prstGeom prst="rect">
            <a:avLst/>
          </a:prstGeom>
          <a:solidFill>
            <a:schemeClr val="accent1">
              <a:alpha val="12157"/>
            </a:schemeClr>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826" name="Rectangle 226">
            <a:extLst>
              <a:ext uri="{FF2B5EF4-FFF2-40B4-BE49-F238E27FC236}">
                <a16:creationId xmlns:a16="http://schemas.microsoft.com/office/drawing/2014/main" id="{FBBB6E65-FF2C-4631-ADA5-B3320D03BE5B}"/>
              </a:ext>
            </a:extLst>
          </p:cNvPr>
          <p:cNvSpPr>
            <a:spLocks noChangeArrowheads="1"/>
          </p:cNvSpPr>
          <p:nvPr/>
        </p:nvSpPr>
        <p:spPr bwMode="auto">
          <a:xfrm>
            <a:off x="6877050" y="3813175"/>
            <a:ext cx="960438" cy="960438"/>
          </a:xfrm>
          <a:prstGeom prst="rect">
            <a:avLst/>
          </a:prstGeom>
          <a:solidFill>
            <a:schemeClr val="accent1">
              <a:alpha val="12157"/>
            </a:schemeClr>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818"/>
                                        </p:tgtEl>
                                        <p:attrNameLst>
                                          <p:attrName>style.visibility</p:attrName>
                                        </p:attrNameLst>
                                      </p:cBhvr>
                                      <p:to>
                                        <p:strVal val="visible"/>
                                      </p:to>
                                    </p:set>
                                    <p:anim calcmode="lin" valueType="num">
                                      <p:cBhvr additive="base">
                                        <p:cTn id="7" dur="500" fill="hold"/>
                                        <p:tgtEl>
                                          <p:spTgt spid="409818"/>
                                        </p:tgtEl>
                                        <p:attrNameLst>
                                          <p:attrName>ppt_x</p:attrName>
                                        </p:attrNameLst>
                                      </p:cBhvr>
                                      <p:tavLst>
                                        <p:tav tm="0">
                                          <p:val>
                                            <p:strVal val="#ppt_x"/>
                                          </p:val>
                                        </p:tav>
                                        <p:tav tm="100000">
                                          <p:val>
                                            <p:strVal val="#ppt_x"/>
                                          </p:val>
                                        </p:tav>
                                      </p:tavLst>
                                    </p:anim>
                                    <p:anim calcmode="lin" valueType="num">
                                      <p:cBhvr additive="base">
                                        <p:cTn id="8" dur="500" fill="hold"/>
                                        <p:tgtEl>
                                          <p:spTgt spid="40981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09819"/>
                                        </p:tgtEl>
                                        <p:attrNameLst>
                                          <p:attrName>style.visibility</p:attrName>
                                        </p:attrNameLst>
                                      </p:cBhvr>
                                      <p:to>
                                        <p:strVal val="visible"/>
                                      </p:to>
                                    </p:set>
                                    <p:anim calcmode="lin" valueType="num">
                                      <p:cBhvr additive="base">
                                        <p:cTn id="12" dur="500" fill="hold"/>
                                        <p:tgtEl>
                                          <p:spTgt spid="409819"/>
                                        </p:tgtEl>
                                        <p:attrNameLst>
                                          <p:attrName>ppt_x</p:attrName>
                                        </p:attrNameLst>
                                      </p:cBhvr>
                                      <p:tavLst>
                                        <p:tav tm="0">
                                          <p:val>
                                            <p:strVal val="#ppt_x"/>
                                          </p:val>
                                        </p:tav>
                                        <p:tav tm="100000">
                                          <p:val>
                                            <p:strVal val="#ppt_x"/>
                                          </p:val>
                                        </p:tav>
                                      </p:tavLst>
                                    </p:anim>
                                    <p:anim calcmode="lin" valueType="num">
                                      <p:cBhvr additive="base">
                                        <p:cTn id="13" dur="500" fill="hold"/>
                                        <p:tgtEl>
                                          <p:spTgt spid="40981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09820"/>
                                        </p:tgtEl>
                                        <p:attrNameLst>
                                          <p:attrName>style.visibility</p:attrName>
                                        </p:attrNameLst>
                                      </p:cBhvr>
                                      <p:to>
                                        <p:strVal val="visible"/>
                                      </p:to>
                                    </p:set>
                                    <p:anim calcmode="lin" valueType="num">
                                      <p:cBhvr additive="base">
                                        <p:cTn id="17" dur="500" fill="hold"/>
                                        <p:tgtEl>
                                          <p:spTgt spid="409820"/>
                                        </p:tgtEl>
                                        <p:attrNameLst>
                                          <p:attrName>ppt_x</p:attrName>
                                        </p:attrNameLst>
                                      </p:cBhvr>
                                      <p:tavLst>
                                        <p:tav tm="0">
                                          <p:val>
                                            <p:strVal val="#ppt_x"/>
                                          </p:val>
                                        </p:tav>
                                        <p:tav tm="100000">
                                          <p:val>
                                            <p:strVal val="#ppt_x"/>
                                          </p:val>
                                        </p:tav>
                                      </p:tavLst>
                                    </p:anim>
                                    <p:anim calcmode="lin" valueType="num">
                                      <p:cBhvr additive="base">
                                        <p:cTn id="18" dur="500" fill="hold"/>
                                        <p:tgtEl>
                                          <p:spTgt spid="40982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09823"/>
                                        </p:tgtEl>
                                        <p:attrNameLst>
                                          <p:attrName>style.visibility</p:attrName>
                                        </p:attrNameLst>
                                      </p:cBhvr>
                                      <p:to>
                                        <p:strVal val="visible"/>
                                      </p:to>
                                    </p:set>
                                    <p:anim calcmode="lin" valueType="num">
                                      <p:cBhvr additive="base">
                                        <p:cTn id="22" dur="500" fill="hold"/>
                                        <p:tgtEl>
                                          <p:spTgt spid="409823"/>
                                        </p:tgtEl>
                                        <p:attrNameLst>
                                          <p:attrName>ppt_x</p:attrName>
                                        </p:attrNameLst>
                                      </p:cBhvr>
                                      <p:tavLst>
                                        <p:tav tm="0">
                                          <p:val>
                                            <p:strVal val="#ppt_x"/>
                                          </p:val>
                                        </p:tav>
                                        <p:tav tm="100000">
                                          <p:val>
                                            <p:strVal val="#ppt_x"/>
                                          </p:val>
                                        </p:tav>
                                      </p:tavLst>
                                    </p:anim>
                                    <p:anim calcmode="lin" valueType="num">
                                      <p:cBhvr additive="base">
                                        <p:cTn id="23" dur="500" fill="hold"/>
                                        <p:tgtEl>
                                          <p:spTgt spid="40982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09822"/>
                                        </p:tgtEl>
                                        <p:attrNameLst>
                                          <p:attrName>style.visibility</p:attrName>
                                        </p:attrNameLst>
                                      </p:cBhvr>
                                      <p:to>
                                        <p:strVal val="visible"/>
                                      </p:to>
                                    </p:set>
                                    <p:anim calcmode="lin" valueType="num">
                                      <p:cBhvr additive="base">
                                        <p:cTn id="27" dur="500" fill="hold"/>
                                        <p:tgtEl>
                                          <p:spTgt spid="409822"/>
                                        </p:tgtEl>
                                        <p:attrNameLst>
                                          <p:attrName>ppt_x</p:attrName>
                                        </p:attrNameLst>
                                      </p:cBhvr>
                                      <p:tavLst>
                                        <p:tav tm="0">
                                          <p:val>
                                            <p:strVal val="#ppt_x"/>
                                          </p:val>
                                        </p:tav>
                                        <p:tav tm="100000">
                                          <p:val>
                                            <p:strVal val="#ppt_x"/>
                                          </p:val>
                                        </p:tav>
                                      </p:tavLst>
                                    </p:anim>
                                    <p:anim calcmode="lin" valueType="num">
                                      <p:cBhvr additive="base">
                                        <p:cTn id="28" dur="500" fill="hold"/>
                                        <p:tgtEl>
                                          <p:spTgt spid="409822"/>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09821"/>
                                        </p:tgtEl>
                                        <p:attrNameLst>
                                          <p:attrName>style.visibility</p:attrName>
                                        </p:attrNameLst>
                                      </p:cBhvr>
                                      <p:to>
                                        <p:strVal val="visible"/>
                                      </p:to>
                                    </p:set>
                                    <p:anim calcmode="lin" valueType="num">
                                      <p:cBhvr additive="base">
                                        <p:cTn id="32" dur="500" fill="hold"/>
                                        <p:tgtEl>
                                          <p:spTgt spid="409821"/>
                                        </p:tgtEl>
                                        <p:attrNameLst>
                                          <p:attrName>ppt_x</p:attrName>
                                        </p:attrNameLst>
                                      </p:cBhvr>
                                      <p:tavLst>
                                        <p:tav tm="0">
                                          <p:val>
                                            <p:strVal val="#ppt_x"/>
                                          </p:val>
                                        </p:tav>
                                        <p:tav tm="100000">
                                          <p:val>
                                            <p:strVal val="#ppt_x"/>
                                          </p:val>
                                        </p:tav>
                                      </p:tavLst>
                                    </p:anim>
                                    <p:anim calcmode="lin" valueType="num">
                                      <p:cBhvr additive="base">
                                        <p:cTn id="33" dur="500" fill="hold"/>
                                        <p:tgtEl>
                                          <p:spTgt spid="40982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09824"/>
                                        </p:tgtEl>
                                        <p:attrNameLst>
                                          <p:attrName>style.visibility</p:attrName>
                                        </p:attrNameLst>
                                      </p:cBhvr>
                                      <p:to>
                                        <p:strVal val="visible"/>
                                      </p:to>
                                    </p:set>
                                    <p:anim calcmode="lin" valueType="num">
                                      <p:cBhvr additive="base">
                                        <p:cTn id="37" dur="500" fill="hold"/>
                                        <p:tgtEl>
                                          <p:spTgt spid="409824"/>
                                        </p:tgtEl>
                                        <p:attrNameLst>
                                          <p:attrName>ppt_x</p:attrName>
                                        </p:attrNameLst>
                                      </p:cBhvr>
                                      <p:tavLst>
                                        <p:tav tm="0">
                                          <p:val>
                                            <p:strVal val="#ppt_x"/>
                                          </p:val>
                                        </p:tav>
                                        <p:tav tm="100000">
                                          <p:val>
                                            <p:strVal val="#ppt_x"/>
                                          </p:val>
                                        </p:tav>
                                      </p:tavLst>
                                    </p:anim>
                                    <p:anim calcmode="lin" valueType="num">
                                      <p:cBhvr additive="base">
                                        <p:cTn id="38" dur="500" fill="hold"/>
                                        <p:tgtEl>
                                          <p:spTgt spid="409824"/>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09825"/>
                                        </p:tgtEl>
                                        <p:attrNameLst>
                                          <p:attrName>style.visibility</p:attrName>
                                        </p:attrNameLst>
                                      </p:cBhvr>
                                      <p:to>
                                        <p:strVal val="visible"/>
                                      </p:to>
                                    </p:set>
                                    <p:anim calcmode="lin" valueType="num">
                                      <p:cBhvr additive="base">
                                        <p:cTn id="42" dur="500" fill="hold"/>
                                        <p:tgtEl>
                                          <p:spTgt spid="409825"/>
                                        </p:tgtEl>
                                        <p:attrNameLst>
                                          <p:attrName>ppt_x</p:attrName>
                                        </p:attrNameLst>
                                      </p:cBhvr>
                                      <p:tavLst>
                                        <p:tav tm="0">
                                          <p:val>
                                            <p:strVal val="#ppt_x"/>
                                          </p:val>
                                        </p:tav>
                                        <p:tav tm="100000">
                                          <p:val>
                                            <p:strVal val="#ppt_x"/>
                                          </p:val>
                                        </p:tav>
                                      </p:tavLst>
                                    </p:anim>
                                    <p:anim calcmode="lin" valueType="num">
                                      <p:cBhvr additive="base">
                                        <p:cTn id="43" dur="500" fill="hold"/>
                                        <p:tgtEl>
                                          <p:spTgt spid="409825"/>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09826"/>
                                        </p:tgtEl>
                                        <p:attrNameLst>
                                          <p:attrName>style.visibility</p:attrName>
                                        </p:attrNameLst>
                                      </p:cBhvr>
                                      <p:to>
                                        <p:strVal val="visible"/>
                                      </p:to>
                                    </p:set>
                                    <p:anim calcmode="lin" valueType="num">
                                      <p:cBhvr additive="base">
                                        <p:cTn id="47" dur="3000" fill="hold"/>
                                        <p:tgtEl>
                                          <p:spTgt spid="409826"/>
                                        </p:tgtEl>
                                        <p:attrNameLst>
                                          <p:attrName>ppt_x</p:attrName>
                                        </p:attrNameLst>
                                      </p:cBhvr>
                                      <p:tavLst>
                                        <p:tav tm="0">
                                          <p:val>
                                            <p:strVal val="#ppt_x"/>
                                          </p:val>
                                        </p:tav>
                                        <p:tav tm="100000">
                                          <p:val>
                                            <p:strVal val="#ppt_x"/>
                                          </p:val>
                                        </p:tav>
                                      </p:tavLst>
                                    </p:anim>
                                    <p:anim calcmode="lin" valueType="num">
                                      <p:cBhvr additive="base">
                                        <p:cTn id="48" dur="3000" fill="hold"/>
                                        <p:tgtEl>
                                          <p:spTgt spid="4098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18" grpId="0" animBg="1"/>
      <p:bldP spid="409819" grpId="0" animBg="1"/>
      <p:bldP spid="409820" grpId="0" animBg="1"/>
      <p:bldP spid="409821" grpId="0" animBg="1"/>
      <p:bldP spid="409822" grpId="0" animBg="1"/>
      <p:bldP spid="409823" grpId="0" animBg="1"/>
      <p:bldP spid="409824" grpId="0" animBg="1"/>
      <p:bldP spid="409825" grpId="0" animBg="1"/>
      <p:bldP spid="4098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E8503FEA-D2AB-45B7-8484-6ECBBB61152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B09AB8-9BA4-4CCF-8794-435AABEBD89C}" type="slidenum">
              <a:rPr lang="en-US" altLang="en-US" sz="1400"/>
              <a:pPr>
                <a:spcBef>
                  <a:spcPct val="0"/>
                </a:spcBef>
                <a:buClrTx/>
                <a:buSzTx/>
                <a:buFontTx/>
                <a:buNone/>
              </a:pPr>
              <a:t>35</a:t>
            </a:fld>
            <a:endParaRPr lang="en-US" altLang="en-US" sz="1400"/>
          </a:p>
        </p:txBody>
      </p:sp>
      <p:sp>
        <p:nvSpPr>
          <p:cNvPr id="30723" name="Rectangle 2">
            <a:extLst>
              <a:ext uri="{FF2B5EF4-FFF2-40B4-BE49-F238E27FC236}">
                <a16:creationId xmlns:a16="http://schemas.microsoft.com/office/drawing/2014/main" id="{637BDE2E-8DD9-4B40-A5E8-C1DC079DFE5F}"/>
              </a:ext>
            </a:extLst>
          </p:cNvPr>
          <p:cNvSpPr>
            <a:spLocks noGrp="1" noChangeArrowheads="1"/>
          </p:cNvSpPr>
          <p:nvPr>
            <p:ph type="title"/>
          </p:nvPr>
        </p:nvSpPr>
        <p:spPr>
          <a:xfrm>
            <a:off x="193675" y="228600"/>
            <a:ext cx="8794750" cy="857250"/>
          </a:xfrm>
        </p:spPr>
        <p:txBody>
          <a:bodyPr/>
          <a:lstStyle/>
          <a:p>
            <a:r>
              <a:rPr lang="en-US" altLang="en-US" sz="4000"/>
              <a:t>Checking Whether a Solution Is Correct</a:t>
            </a:r>
          </a:p>
        </p:txBody>
      </p:sp>
      <p:sp>
        <p:nvSpPr>
          <p:cNvPr id="30724" name="Rectangle 5">
            <a:extLst>
              <a:ext uri="{FF2B5EF4-FFF2-40B4-BE49-F238E27FC236}">
                <a16:creationId xmlns:a16="http://schemas.microsoft.com/office/drawing/2014/main" id="{9FDA13EE-1404-4D5B-8F76-FF21145878C0}"/>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6">
            <a:extLst>
              <a:ext uri="{FF2B5EF4-FFF2-40B4-BE49-F238E27FC236}">
                <a16:creationId xmlns:a16="http://schemas.microsoft.com/office/drawing/2014/main" id="{6E1221A6-0095-465F-9042-E70F22B12A0E}"/>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7">
            <a:extLst>
              <a:ext uri="{FF2B5EF4-FFF2-40B4-BE49-F238E27FC236}">
                <a16:creationId xmlns:a16="http://schemas.microsoft.com/office/drawing/2014/main" id="{D01DE0E0-2696-4C98-A3CA-C566A4682A3C}"/>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27" name="Object 8">
            <a:extLst>
              <a:ext uri="{FF2B5EF4-FFF2-40B4-BE49-F238E27FC236}">
                <a16:creationId xmlns:a16="http://schemas.microsoft.com/office/drawing/2014/main" id="{C44A1C6B-6671-47B2-8D0B-6359C71F7E83}"/>
              </a:ext>
            </a:extLst>
          </p:cNvPr>
          <p:cNvGraphicFramePr>
            <a:graphicFrameLocks noChangeAspect="1"/>
          </p:cNvGraphicFramePr>
          <p:nvPr/>
        </p:nvGraphicFramePr>
        <p:xfrm>
          <a:off x="1000125" y="1277938"/>
          <a:ext cx="3252788" cy="3303587"/>
        </p:xfrm>
        <a:graphic>
          <a:graphicData uri="http://schemas.openxmlformats.org/presentationml/2006/ole">
            <mc:AlternateContent xmlns:mc="http://schemas.openxmlformats.org/markup-compatibility/2006">
              <mc:Choice xmlns:v="urn:schemas-microsoft-com:vml" Requires="v">
                <p:oleObj spid="_x0000_s6148" name="Picture" r:id="rId3" imgW="2452001" imgH="2484958" progId="Word.Picture.8">
                  <p:embed/>
                </p:oleObj>
              </mc:Choice>
              <mc:Fallback>
                <p:oleObj name="Picture" r:id="rId3" imgW="2452001" imgH="2484958"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1277938"/>
                        <a:ext cx="3252788" cy="330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8" name="Rectangle 9">
            <a:extLst>
              <a:ext uri="{FF2B5EF4-FFF2-40B4-BE49-F238E27FC236}">
                <a16:creationId xmlns:a16="http://schemas.microsoft.com/office/drawing/2014/main" id="{B9F86262-A752-479D-83D6-55BDCED94C21}"/>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29" name="Object 10">
            <a:extLst>
              <a:ext uri="{FF2B5EF4-FFF2-40B4-BE49-F238E27FC236}">
                <a16:creationId xmlns:a16="http://schemas.microsoft.com/office/drawing/2014/main" id="{1C26A0F1-E88E-4548-9D00-DDB4F86B0CDC}"/>
              </a:ext>
            </a:extLst>
          </p:cNvPr>
          <p:cNvGraphicFramePr>
            <a:graphicFrameLocks noChangeAspect="1"/>
          </p:cNvGraphicFramePr>
          <p:nvPr/>
        </p:nvGraphicFramePr>
        <p:xfrm>
          <a:off x="4456113" y="1277938"/>
          <a:ext cx="3289300" cy="3341687"/>
        </p:xfrm>
        <a:graphic>
          <a:graphicData uri="http://schemas.openxmlformats.org/presentationml/2006/ole">
            <mc:AlternateContent xmlns:mc="http://schemas.openxmlformats.org/markup-compatibility/2006">
              <mc:Choice xmlns:v="urn:schemas-microsoft-com:vml" Requires="v">
                <p:oleObj spid="_x0000_s6149" name="Picture" r:id="rId5" imgW="2452001" imgH="2484958" progId="Word.Picture.8">
                  <p:embed/>
                </p:oleObj>
              </mc:Choice>
              <mc:Fallback>
                <p:oleObj name="Picture" r:id="rId5" imgW="2452001" imgH="2484958" progId="Word.Pictur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6113" y="1277938"/>
                        <a:ext cx="3289300" cy="33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0" name="Rectangle 12">
            <a:hlinkClick r:id="rId7"/>
            <a:extLst>
              <a:ext uri="{FF2B5EF4-FFF2-40B4-BE49-F238E27FC236}">
                <a16:creationId xmlns:a16="http://schemas.microsoft.com/office/drawing/2014/main" id="{8B78438C-04A7-4781-94B1-1D8C2438D6A3}"/>
              </a:ext>
            </a:extLst>
          </p:cNvPr>
          <p:cNvSpPr>
            <a:spLocks noChangeArrowheads="1"/>
          </p:cNvSpPr>
          <p:nvPr/>
        </p:nvSpPr>
        <p:spPr bwMode="auto">
          <a:xfrm>
            <a:off x="3513138" y="5387975"/>
            <a:ext cx="32273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CheckSudokuSolution</a:t>
            </a:r>
            <a:endParaRPr lang="en-US" altLang="en-US" sz="2000" dirty="0"/>
          </a:p>
        </p:txBody>
      </p:sp>
      <p:sp>
        <p:nvSpPr>
          <p:cNvPr id="30731" name="AutoShape 10">
            <a:hlinkClick r:id="rId8" action="ppaction://program" highlightClick="1"/>
            <a:extLst>
              <a:ext uri="{FF2B5EF4-FFF2-40B4-BE49-F238E27FC236}">
                <a16:creationId xmlns:a16="http://schemas.microsoft.com/office/drawing/2014/main" id="{B192F17D-71A4-4D9A-954E-6698C7CB3133}"/>
              </a:ext>
            </a:extLst>
          </p:cNvPr>
          <p:cNvSpPr>
            <a:spLocks noChangeArrowheads="1"/>
          </p:cNvSpPr>
          <p:nvPr/>
        </p:nvSpPr>
        <p:spPr bwMode="auto">
          <a:xfrm>
            <a:off x="6877050" y="5387975"/>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78616" y="1452297"/>
            <a:ext cx="4287601" cy="4741863"/>
          </a:xfrm>
        </p:spPr>
        <p:txBody>
          <a:bodyPr>
            <a:noAutofit/>
          </a:bodyPr>
          <a:lstStyle/>
          <a:p>
            <a:pPr marL="0" indent="0">
              <a:buNone/>
            </a:pPr>
            <a:r>
              <a:rPr lang="tr-TR" sz="800" noProof="1">
                <a:latin typeface="Consolas" panose="020B0609020204030204" pitchFamily="49" charset="0"/>
                <a:cs typeface="Calibri" panose="020F0502020204030204" pitchFamily="34" charset="0"/>
              </a:rPr>
              <a:t> </a:t>
            </a:r>
            <a:r>
              <a:rPr lang="en-US" sz="800" noProof="1">
                <a:latin typeface="Consolas" panose="020B0609020204030204" pitchFamily="49" charset="0"/>
                <a:cs typeface="Calibri" panose="020F0502020204030204" pitchFamily="34" charset="0"/>
              </a:rPr>
              <a:t>1 import java.util.Scanner;</a:t>
            </a:r>
          </a:p>
          <a:p>
            <a:pPr marL="0" indent="0">
              <a:buNone/>
            </a:pPr>
            <a:r>
              <a:rPr lang="en-US" sz="800" noProof="1">
                <a:latin typeface="Consolas" panose="020B0609020204030204" pitchFamily="49" charset="0"/>
                <a:cs typeface="Calibri" panose="020F0502020204030204" pitchFamily="34" charset="0"/>
              </a:rPr>
              <a:t> 2</a:t>
            </a:r>
          </a:p>
          <a:p>
            <a:pPr marL="0" indent="0">
              <a:buNone/>
            </a:pPr>
            <a:r>
              <a:rPr lang="en-US" sz="800" noProof="1">
                <a:latin typeface="Consolas" panose="020B0609020204030204" pitchFamily="49" charset="0"/>
                <a:cs typeface="Calibri" panose="020F0502020204030204" pitchFamily="34" charset="0"/>
              </a:rPr>
              <a:t> 3 public class CheckSudokuSolution {</a:t>
            </a:r>
          </a:p>
          <a:p>
            <a:pPr marL="0" indent="0">
              <a:buNone/>
            </a:pPr>
            <a:r>
              <a:rPr lang="en-US" sz="800" noProof="1">
                <a:latin typeface="Consolas" panose="020B0609020204030204" pitchFamily="49" charset="0"/>
                <a:cs typeface="Calibri" panose="020F0502020204030204" pitchFamily="34" charset="0"/>
              </a:rPr>
              <a:t> 4   public static void main(String[] args) {</a:t>
            </a:r>
          </a:p>
          <a:p>
            <a:pPr marL="0" indent="0">
              <a:buNone/>
            </a:pPr>
            <a:r>
              <a:rPr lang="en-US" sz="800" noProof="1">
                <a:latin typeface="Consolas" panose="020B0609020204030204" pitchFamily="49" charset="0"/>
                <a:cs typeface="Calibri" panose="020F0502020204030204" pitchFamily="34" charset="0"/>
              </a:rPr>
              <a:t> 5     // Read a Sudoku solution</a:t>
            </a:r>
          </a:p>
          <a:p>
            <a:pPr marL="0" indent="0">
              <a:buNone/>
            </a:pPr>
            <a:r>
              <a:rPr lang="en-US" sz="800" noProof="1">
                <a:latin typeface="Consolas" panose="020B0609020204030204" pitchFamily="49" charset="0"/>
                <a:cs typeface="Calibri" panose="020F0502020204030204" pitchFamily="34" charset="0"/>
              </a:rPr>
              <a:t> 6     int[][] grid = readASolution();</a:t>
            </a:r>
          </a:p>
          <a:p>
            <a:pPr marL="0" indent="0">
              <a:buNone/>
            </a:pPr>
            <a:r>
              <a:rPr lang="en-US" sz="800" noProof="1">
                <a:latin typeface="Consolas" panose="020B0609020204030204" pitchFamily="49" charset="0"/>
                <a:cs typeface="Calibri" panose="020F0502020204030204" pitchFamily="34" charset="0"/>
              </a:rPr>
              <a:t> 7</a:t>
            </a:r>
          </a:p>
          <a:p>
            <a:pPr marL="0" indent="0">
              <a:buNone/>
            </a:pPr>
            <a:r>
              <a:rPr lang="en-US" sz="800" noProof="1">
                <a:latin typeface="Consolas" panose="020B0609020204030204" pitchFamily="49" charset="0"/>
                <a:cs typeface="Calibri" panose="020F0502020204030204" pitchFamily="34" charset="0"/>
              </a:rPr>
              <a:t> 8     System.out.println(isValid(grid) ? "Valid solution" :</a:t>
            </a:r>
          </a:p>
          <a:p>
            <a:pPr marL="0" indent="0">
              <a:buNone/>
            </a:pPr>
            <a:r>
              <a:rPr lang="en-US" sz="800" noProof="1">
                <a:latin typeface="Consolas" panose="020B0609020204030204" pitchFamily="49" charset="0"/>
                <a:cs typeface="Calibri" panose="020F0502020204030204" pitchFamily="34" charset="0"/>
              </a:rPr>
              <a:t> 9       "Invalid solution");</a:t>
            </a:r>
          </a:p>
          <a:p>
            <a:pPr marL="0" indent="0">
              <a:buNone/>
            </a:pPr>
            <a:r>
              <a:rPr lang="en-US" sz="800" noProof="1">
                <a:latin typeface="Consolas" panose="020B0609020204030204" pitchFamily="49" charset="0"/>
                <a:cs typeface="Calibri" panose="020F0502020204030204" pitchFamily="34" charset="0"/>
              </a:rPr>
              <a:t>10   }</a:t>
            </a:r>
          </a:p>
          <a:p>
            <a:pPr marL="0" indent="0">
              <a:buNone/>
            </a:pPr>
            <a:r>
              <a:rPr lang="en-US" sz="800" noProof="1">
                <a:latin typeface="Consolas" panose="020B0609020204030204" pitchFamily="49" charset="0"/>
                <a:cs typeface="Calibri" panose="020F0502020204030204" pitchFamily="34" charset="0"/>
              </a:rPr>
              <a:t>11</a:t>
            </a:r>
          </a:p>
          <a:p>
            <a:pPr marL="0" indent="0">
              <a:buNone/>
            </a:pPr>
            <a:r>
              <a:rPr lang="en-US" sz="800" noProof="1">
                <a:latin typeface="Consolas" panose="020B0609020204030204" pitchFamily="49" charset="0"/>
                <a:cs typeface="Calibri" panose="020F0502020204030204" pitchFamily="34" charset="0"/>
              </a:rPr>
              <a:t>12   /** Read a Sudoku solution from the console */</a:t>
            </a:r>
          </a:p>
          <a:p>
            <a:pPr marL="0" indent="0">
              <a:buNone/>
            </a:pPr>
            <a:r>
              <a:rPr lang="en-US" sz="800" noProof="1">
                <a:latin typeface="Consolas" panose="020B0609020204030204" pitchFamily="49" charset="0"/>
                <a:cs typeface="Calibri" panose="020F0502020204030204" pitchFamily="34" charset="0"/>
              </a:rPr>
              <a:t>13   public static int[][] readASolution() {</a:t>
            </a:r>
          </a:p>
          <a:p>
            <a:pPr marL="0" indent="0">
              <a:buNone/>
            </a:pPr>
            <a:r>
              <a:rPr lang="en-US" sz="800" noProof="1">
                <a:latin typeface="Consolas" panose="020B0609020204030204" pitchFamily="49" charset="0"/>
                <a:cs typeface="Calibri" panose="020F0502020204030204" pitchFamily="34" charset="0"/>
              </a:rPr>
              <a:t>14     // Create a Scanner</a:t>
            </a:r>
          </a:p>
          <a:p>
            <a:pPr marL="0" indent="0">
              <a:buNone/>
            </a:pPr>
            <a:r>
              <a:rPr lang="en-US" sz="800" noProof="1">
                <a:latin typeface="Consolas" panose="020B0609020204030204" pitchFamily="49" charset="0"/>
                <a:cs typeface="Calibri" panose="020F0502020204030204" pitchFamily="34" charset="0"/>
              </a:rPr>
              <a:t>15     Scanner input = new Scanner(System.in);</a:t>
            </a:r>
          </a:p>
          <a:p>
            <a:pPr marL="0" indent="0">
              <a:buNone/>
            </a:pPr>
            <a:r>
              <a:rPr lang="en-US" sz="800" noProof="1">
                <a:latin typeface="Consolas" panose="020B0609020204030204" pitchFamily="49" charset="0"/>
                <a:cs typeface="Calibri" panose="020F0502020204030204" pitchFamily="34" charset="0"/>
              </a:rPr>
              <a:t>16</a:t>
            </a:r>
          </a:p>
          <a:p>
            <a:pPr marL="0" indent="0">
              <a:buNone/>
            </a:pPr>
            <a:r>
              <a:rPr lang="en-US" sz="800" noProof="1">
                <a:latin typeface="Consolas" panose="020B0609020204030204" pitchFamily="49" charset="0"/>
                <a:cs typeface="Calibri" panose="020F0502020204030204" pitchFamily="34" charset="0"/>
              </a:rPr>
              <a:t>17     System.out.println("Enter a Sudoku puzzle solution:");</a:t>
            </a:r>
          </a:p>
          <a:p>
            <a:pPr marL="0" indent="0">
              <a:buNone/>
            </a:pPr>
            <a:r>
              <a:rPr lang="en-US" sz="800" noProof="1">
                <a:latin typeface="Consolas" panose="020B0609020204030204" pitchFamily="49" charset="0"/>
                <a:cs typeface="Calibri" panose="020F0502020204030204" pitchFamily="34" charset="0"/>
              </a:rPr>
              <a:t>18     int[][] grid = new int[9][9];</a:t>
            </a:r>
          </a:p>
          <a:p>
            <a:pPr marL="0" indent="0">
              <a:buNone/>
            </a:pPr>
            <a:r>
              <a:rPr lang="en-US" sz="800" noProof="1">
                <a:latin typeface="Consolas" panose="020B0609020204030204" pitchFamily="49" charset="0"/>
                <a:cs typeface="Calibri" panose="020F0502020204030204" pitchFamily="34" charset="0"/>
              </a:rPr>
              <a:t>19     for (int i = 0; i &lt; 9; i++)</a:t>
            </a:r>
          </a:p>
          <a:p>
            <a:pPr marL="0" indent="0">
              <a:buNone/>
            </a:pPr>
            <a:r>
              <a:rPr lang="en-US" sz="800" noProof="1">
                <a:latin typeface="Consolas" panose="020B0609020204030204" pitchFamily="49" charset="0"/>
                <a:cs typeface="Calibri" panose="020F0502020204030204" pitchFamily="34" charset="0"/>
              </a:rPr>
              <a:t>20       for (int j = 0; j &lt; 9; j++)</a:t>
            </a:r>
          </a:p>
          <a:p>
            <a:pPr marL="0" indent="0">
              <a:buNone/>
            </a:pPr>
            <a:r>
              <a:rPr lang="en-US" sz="800" noProof="1">
                <a:latin typeface="Consolas" panose="020B0609020204030204" pitchFamily="49" charset="0"/>
                <a:cs typeface="Calibri" panose="020F0502020204030204" pitchFamily="34" charset="0"/>
              </a:rPr>
              <a:t>21         grid[i][j] = input.nextInt();</a:t>
            </a:r>
          </a:p>
          <a:p>
            <a:pPr marL="0" indent="0">
              <a:buNone/>
            </a:pPr>
            <a:r>
              <a:rPr lang="en-US" sz="800" noProof="1">
                <a:latin typeface="Consolas" panose="020B0609020204030204" pitchFamily="49" charset="0"/>
                <a:cs typeface="Calibri" panose="020F0502020204030204" pitchFamily="34" charset="0"/>
              </a:rPr>
              <a:t>22</a:t>
            </a:r>
          </a:p>
          <a:p>
            <a:pPr marL="0" indent="0">
              <a:buNone/>
            </a:pPr>
            <a:r>
              <a:rPr lang="en-US" sz="800" noProof="1">
                <a:latin typeface="Consolas" panose="020B0609020204030204" pitchFamily="49" charset="0"/>
                <a:cs typeface="Calibri" panose="020F0502020204030204" pitchFamily="34" charset="0"/>
              </a:rPr>
              <a:t>23     return grid;</a:t>
            </a:r>
          </a:p>
          <a:p>
            <a:pPr marL="0" indent="0">
              <a:buNone/>
            </a:pPr>
            <a:r>
              <a:rPr lang="en-US" sz="800" noProof="1">
                <a:latin typeface="Consolas" panose="020B0609020204030204" pitchFamily="49" charset="0"/>
                <a:cs typeface="Calibri" panose="020F0502020204030204" pitchFamily="34" charset="0"/>
              </a:rPr>
              <a:t>24   }</a:t>
            </a:r>
          </a:p>
          <a:p>
            <a:pPr marL="0" indent="0">
              <a:buNone/>
            </a:pPr>
            <a:r>
              <a:rPr lang="en-US" sz="800" noProof="1">
                <a:latin typeface="Consolas" panose="020B0609020204030204" pitchFamily="49" charset="0"/>
                <a:cs typeface="Calibri" panose="020F0502020204030204" pitchFamily="34" charset="0"/>
              </a:rPr>
              <a:t>25</a:t>
            </a:r>
          </a:p>
          <a:p>
            <a:pPr marL="0" indent="0">
              <a:buNone/>
            </a:pPr>
            <a:r>
              <a:rPr lang="en-US" sz="800" noProof="1">
                <a:latin typeface="Consolas" panose="020B0609020204030204" pitchFamily="49" charset="0"/>
                <a:cs typeface="Calibri" panose="020F0502020204030204" pitchFamily="34" charset="0"/>
              </a:rPr>
              <a:t>26   /** Check whether a solution is valid */</a:t>
            </a:r>
          </a:p>
          <a:p>
            <a:pPr marL="0" indent="0">
              <a:buNone/>
            </a:pPr>
            <a:r>
              <a:rPr lang="en-US" sz="800" noProof="1">
                <a:latin typeface="Consolas" panose="020B0609020204030204" pitchFamily="49" charset="0"/>
                <a:cs typeface="Calibri" panose="020F0502020204030204" pitchFamily="34" charset="0"/>
              </a:rPr>
              <a:t>27   public static boolean isValid(int[][] grid) {</a:t>
            </a:r>
          </a:p>
          <a:p>
            <a:pPr marL="0" indent="0">
              <a:buNone/>
            </a:pPr>
            <a:r>
              <a:rPr lang="en-US" sz="800" noProof="1">
                <a:latin typeface="Consolas" panose="020B0609020204030204" pitchFamily="49" charset="0"/>
                <a:cs typeface="Calibri" panose="020F0502020204030204" pitchFamily="34" charset="0"/>
              </a:rPr>
              <a:t>28     for (int i = 0; i &lt; 9; i++)</a:t>
            </a:r>
          </a:p>
          <a:p>
            <a:pPr marL="0" indent="0">
              <a:buNone/>
            </a:pPr>
            <a:r>
              <a:rPr lang="en-US" sz="800" noProof="1">
                <a:latin typeface="Consolas" panose="020B0609020204030204" pitchFamily="49" charset="0"/>
                <a:cs typeface="Calibri" panose="020F0502020204030204" pitchFamily="34" charset="0"/>
              </a:rPr>
              <a:t>29       for (int j = 0; j &lt; 9; j++)</a:t>
            </a:r>
          </a:p>
          <a:p>
            <a:pPr marL="0" indent="0">
              <a:buNone/>
            </a:pPr>
            <a:r>
              <a:rPr lang="en-US" sz="800" noProof="1">
                <a:latin typeface="Consolas" panose="020B0609020204030204" pitchFamily="49" charset="0"/>
                <a:cs typeface="Calibri" panose="020F0502020204030204" pitchFamily="34" charset="0"/>
              </a:rPr>
              <a:t>30         if (grid[i][j] &lt; 1 || grid[i][j] &gt; 9</a:t>
            </a:r>
          </a:p>
          <a:p>
            <a:pPr marL="0" indent="0">
              <a:buNone/>
            </a:pPr>
            <a:r>
              <a:rPr lang="en-US" sz="800" noProof="1">
                <a:latin typeface="Consolas" panose="020B0609020204030204" pitchFamily="49" charset="0"/>
                <a:cs typeface="Calibri" panose="020F0502020204030204" pitchFamily="34" charset="0"/>
              </a:rPr>
              <a:t>31             || !isValid(i, j, grid))</a:t>
            </a:r>
          </a:p>
          <a:p>
            <a:pPr marL="0" indent="0">
              <a:buNone/>
            </a:pPr>
            <a:r>
              <a:rPr lang="en-US" sz="800" noProof="1">
                <a:latin typeface="Consolas" panose="020B0609020204030204" pitchFamily="49" charset="0"/>
                <a:cs typeface="Calibri" panose="020F0502020204030204" pitchFamily="34" charset="0"/>
              </a:rPr>
              <a:t>32           return false;</a:t>
            </a:r>
          </a:p>
          <a:p>
            <a:pPr marL="0" indent="0">
              <a:buNone/>
            </a:pPr>
            <a:r>
              <a:rPr lang="en-US" sz="800" noProof="1">
                <a:latin typeface="Consolas" panose="020B0609020204030204" pitchFamily="49" charset="0"/>
                <a:cs typeface="Calibri" panose="020F0502020204030204" pitchFamily="34" charset="0"/>
              </a:rPr>
              <a:t>33       return true; // The solution is valid</a:t>
            </a:r>
          </a:p>
          <a:p>
            <a:pPr marL="0" indent="0">
              <a:buNone/>
            </a:pPr>
            <a:r>
              <a:rPr lang="en-US" sz="800" noProof="1">
                <a:latin typeface="Consolas" panose="020B0609020204030204" pitchFamily="49" charset="0"/>
                <a:cs typeface="Calibri" panose="020F0502020204030204" pitchFamily="34" charset="0"/>
              </a:rPr>
              <a:t>34   }</a:t>
            </a:r>
          </a:p>
          <a:p>
            <a:pPr marL="0" indent="0">
              <a:buNone/>
            </a:pPr>
            <a:r>
              <a:rPr lang="en-US" sz="800" noProof="1">
                <a:latin typeface="Consolas" panose="020B0609020204030204" pitchFamily="49" charset="0"/>
                <a:cs typeface="Calibri" panose="020F0502020204030204" pitchFamily="34" charset="0"/>
              </a:rPr>
              <a:t>35</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00BD54C4-6C6C-4F2C-83B2-42DFF9A178CD}"/>
              </a:ext>
            </a:extLst>
          </p:cNvPr>
          <p:cNvSpPr txBox="1">
            <a:spLocks/>
          </p:cNvSpPr>
          <p:nvPr/>
        </p:nvSpPr>
        <p:spPr bwMode="auto">
          <a:xfrm>
            <a:off x="4149545" y="4427530"/>
            <a:ext cx="4994453" cy="203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000000"/>
              </a:buClr>
            </a:pPr>
            <a:r>
              <a:rPr lang="en-US" sz="1000" b="1" noProof="1">
                <a:solidFill>
                  <a:srgbClr val="000000"/>
                </a:solidFill>
                <a:latin typeface="Calibri" panose="020F0502020204030204" pitchFamily="34" charset="0"/>
                <a:cs typeface="Calibri" panose="020F0502020204030204" pitchFamily="34" charset="0"/>
              </a:rPr>
              <a:t>What happens if the code in line 51 is changed to</a:t>
            </a:r>
            <a:br>
              <a:rPr lang="tr-TR" sz="1000" b="1" noProof="1">
                <a:solidFill>
                  <a:srgbClr val="000000"/>
                </a:solidFill>
                <a:latin typeface="Calibri" panose="020F0502020204030204" pitchFamily="34" charset="0"/>
                <a:cs typeface="Calibri" panose="020F0502020204030204" pitchFamily="34" charset="0"/>
              </a:rPr>
            </a:br>
            <a:r>
              <a:rPr lang="en-US" sz="900" b="1" noProof="1">
                <a:solidFill>
                  <a:srgbClr val="000000"/>
                </a:solidFill>
                <a:latin typeface="Consolas" panose="020B0609020204030204" pitchFamily="49" charset="0"/>
                <a:cs typeface="Calibri" panose="020F0502020204030204" pitchFamily="34" charset="0"/>
              </a:rPr>
              <a:t>if (row != i &amp;&amp; col != j &amp;&amp; grid[row][col] == grid[i][j])</a:t>
            </a:r>
            <a:r>
              <a:rPr lang="tr-TR" sz="1000" b="1" noProof="1">
                <a:solidFill>
                  <a:srgbClr val="000000"/>
                </a:solidFill>
                <a:latin typeface="Calibri" panose="020F0502020204030204" pitchFamily="34" charset="0"/>
                <a:cs typeface="Calibri" panose="020F0502020204030204" pitchFamily="34" charset="0"/>
              </a:rPr>
              <a:t> </a:t>
            </a:r>
            <a:r>
              <a:rPr lang="en-US" sz="1000" b="1" noProof="1">
                <a:solidFill>
                  <a:srgbClr val="000000"/>
                </a:solidFill>
                <a:latin typeface="Calibri" panose="020F0502020204030204" pitchFamily="34" charset="0"/>
                <a:cs typeface="Calibri" panose="020F0502020204030204" pitchFamily="34" charset="0"/>
              </a:rPr>
              <a:t>?</a:t>
            </a:r>
            <a:br>
              <a:rPr kumimoji="0" lang="en-US" sz="1000" b="1" i="0" u="none" strike="noStrike" kern="1200" cap="none" spc="0" normalizeH="0" baseline="0" noProof="1">
                <a:ln>
                  <a:noFill/>
                </a:ln>
                <a:solidFill>
                  <a:srgbClr val="000000"/>
                </a:solidFill>
                <a:uLnTx/>
                <a:uFillTx/>
                <a:latin typeface="Calibri" panose="020F0502020204030204" pitchFamily="34" charset="0"/>
                <a:cs typeface="Calibri" panose="020F0502020204030204" pitchFamily="34" charset="0"/>
              </a:rPr>
            </a:br>
            <a:br>
              <a:rPr kumimoji="0" lang="en-US" sz="800" b="1" i="0" u="none" strike="noStrike" kern="1200" cap="none" spc="0" normalizeH="0" baseline="0" noProof="1">
                <a:ln>
                  <a:noFill/>
                </a:ln>
                <a:solidFill>
                  <a:srgbClr val="000000"/>
                </a:solidFill>
                <a:uLnTx/>
                <a:uFillTx/>
                <a:latin typeface="Consolas" panose="020B0609020204030204" pitchFamily="49" charset="0"/>
                <a:cs typeface="Calibri" panose="020F0502020204030204" pitchFamily="34" charset="0"/>
              </a:rPr>
            </a:br>
            <a:r>
              <a:rPr kumimoji="0" lang="en-US" sz="1000" b="1" i="0" u="none" strike="noStrike" kern="1200" cap="none" spc="0" normalizeH="0" baseline="0" noProof="1">
                <a:ln>
                  <a:noFill/>
                </a:ln>
                <a:solidFill>
                  <a:srgbClr val="92D050"/>
                </a:solidFill>
                <a:uLnTx/>
                <a:uFillTx/>
                <a:latin typeface="Calibri" panose="020F0502020204030204" pitchFamily="34" charset="0"/>
                <a:cs typeface="Calibri" panose="020F0502020204030204" pitchFamily="34" charset="0"/>
              </a:rPr>
              <a:t>      &lt;--- ANSWER ---&gt;</a:t>
            </a:r>
          </a:p>
          <a:p>
            <a:pPr lvl="0">
              <a:buClr>
                <a:srgbClr val="000000"/>
              </a:buClr>
            </a:pPr>
            <a:r>
              <a:rPr lang="en-US" sz="800" b="1" noProof="1">
                <a:solidFill>
                  <a:srgbClr val="0070C0"/>
                </a:solidFill>
                <a:latin typeface="Consolas" panose="020B0609020204030204" pitchFamily="49" charset="0"/>
                <a:cs typeface="Calibri" panose="020F0502020204030204" pitchFamily="34" charset="0"/>
              </a:rPr>
              <a:t>The code in lines 49-52 checks if there is another cell in the 3 by 3 box for grid[i][j] that contains the same value as grid[i][j]. It tests each cell at (row, col) in this 3 by 3 box to see if grid[row][col] == grid[i][j] except the cell at (i, j). This 3 by 3 box has nine cells. Since grid[i][j] itself needs to be excluded, we need to check eight cells. If the code is changed like this, you will only check four cells because the cells in the same row as i would not be checked and the cells in the same column as j would not be checked. The correct code is</a:t>
            </a:r>
            <a:br>
              <a:rPr lang="tr-TR" sz="800" b="1" noProof="1">
                <a:solidFill>
                  <a:srgbClr val="0070C0"/>
                </a:solidFill>
                <a:latin typeface="Consolas" panose="020B0609020204030204" pitchFamily="49" charset="0"/>
                <a:cs typeface="Calibri" panose="020F0502020204030204" pitchFamily="34" charset="0"/>
              </a:rPr>
            </a:br>
            <a:r>
              <a:rPr lang="en-US" sz="800" b="1" noProof="1">
                <a:solidFill>
                  <a:srgbClr val="0070C0"/>
                </a:solidFill>
                <a:latin typeface="Consolas" panose="020B0609020204030204" pitchFamily="49" charset="0"/>
                <a:cs typeface="Calibri" panose="020F0502020204030204" pitchFamily="34" charset="0"/>
              </a:rPr>
              <a:t>if (!(row == i &amp;&amp; col == j) &amp;&amp; grid[row][col] == grid[i][j])</a:t>
            </a:r>
            <a:br>
              <a:rPr lang="tr-TR" sz="800" b="1" noProof="1">
                <a:solidFill>
                  <a:srgbClr val="0070C0"/>
                </a:solidFill>
                <a:latin typeface="Consolas" panose="020B0609020204030204" pitchFamily="49" charset="0"/>
                <a:cs typeface="Calibri" panose="020F0502020204030204" pitchFamily="34" charset="0"/>
              </a:rPr>
            </a:br>
            <a:r>
              <a:rPr lang="en-US" sz="800" b="1" noProof="1">
                <a:solidFill>
                  <a:srgbClr val="0070C0"/>
                </a:solidFill>
                <a:latin typeface="Consolas" panose="020B0609020204030204" pitchFamily="49" charset="0"/>
                <a:cs typeface="Calibri" panose="020F0502020204030204" pitchFamily="34" charset="0"/>
              </a:rPr>
              <a:t>This checks every cell in the 3 by 3 box except the cell for grid[i][j] itself.</a:t>
            </a:r>
            <a:endParaRPr kumimoji="0" lang="en-US" sz="800" b="1" i="0" u="none" strike="noStrike" kern="1200" cap="none" spc="0" normalizeH="0" baseline="0" noProof="1">
              <a:ln>
                <a:noFill/>
              </a:ln>
              <a:solidFill>
                <a:srgbClr val="0070C0"/>
              </a:solidFill>
              <a:uLnTx/>
              <a:uFillTx/>
              <a:latin typeface="Consolas" panose="020B0609020204030204" pitchFamily="49" charset="0"/>
              <a:cs typeface="Calibri" panose="020F0502020204030204" pitchFamily="34" charset="0"/>
            </a:endParaRPr>
          </a:p>
        </p:txBody>
      </p:sp>
      <p:cxnSp>
        <p:nvCxnSpPr>
          <p:cNvPr id="6" name="Straight Connector 5">
            <a:extLst>
              <a:ext uri="{FF2B5EF4-FFF2-40B4-BE49-F238E27FC236}">
                <a16:creationId xmlns:a16="http://schemas.microsoft.com/office/drawing/2014/main" id="{D86E8113-F261-4DD7-B5C0-2188441142E4}"/>
              </a:ext>
            </a:extLst>
          </p:cNvPr>
          <p:cNvCxnSpPr/>
          <p:nvPr/>
        </p:nvCxnSpPr>
        <p:spPr bwMode="auto">
          <a:xfrm>
            <a:off x="113279" y="1466210"/>
            <a:ext cx="0" cy="5112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1841AD6-6C79-48FC-BA8F-BA4EBB3E5EBF}"/>
              </a:ext>
            </a:extLst>
          </p:cNvPr>
          <p:cNvCxnSpPr>
            <a:cxnSpLocks/>
          </p:cNvCxnSpPr>
          <p:nvPr/>
        </p:nvCxnSpPr>
        <p:spPr bwMode="auto">
          <a:xfrm rot="16200000">
            <a:off x="2101265" y="-531789"/>
            <a:ext cx="0" cy="3996000"/>
          </a:xfrm>
          <a:prstGeom prst="line">
            <a:avLst/>
          </a:prstGeom>
          <a:ln>
            <a:solidFill>
              <a:srgbClr val="92D050"/>
            </a:solidFill>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E3FCC89-134E-45E2-9E2E-8B15348EE133}"/>
              </a:ext>
            </a:extLst>
          </p:cNvPr>
          <p:cNvCxnSpPr/>
          <p:nvPr/>
        </p:nvCxnSpPr>
        <p:spPr bwMode="auto">
          <a:xfrm>
            <a:off x="4187950" y="1451780"/>
            <a:ext cx="0" cy="5040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
        <p:nvSpPr>
          <p:cNvPr id="9" name="Content Placeholder 2">
            <a:extLst>
              <a:ext uri="{FF2B5EF4-FFF2-40B4-BE49-F238E27FC236}">
                <a16:creationId xmlns:a16="http://schemas.microsoft.com/office/drawing/2014/main" id="{157CF677-2E8B-4470-ACE2-A4FB3FE68692}"/>
              </a:ext>
            </a:extLst>
          </p:cNvPr>
          <p:cNvSpPr txBox="1">
            <a:spLocks/>
          </p:cNvSpPr>
          <p:nvPr/>
        </p:nvSpPr>
        <p:spPr bwMode="auto">
          <a:xfrm>
            <a:off x="4226355" y="1393535"/>
            <a:ext cx="4454980" cy="313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 noProof="1">
                <a:latin typeface="Consolas" panose="020B0609020204030204" pitchFamily="49" charset="0"/>
                <a:cs typeface="Calibri" panose="020F0502020204030204" pitchFamily="34" charset="0"/>
              </a:rPr>
              <a:t>36   /** Check whether grid[i][j] is valid in the grid */</a:t>
            </a:r>
          </a:p>
          <a:p>
            <a:pPr marL="0" indent="0">
              <a:buNone/>
            </a:pPr>
            <a:r>
              <a:rPr lang="en-US" sz="800" noProof="1">
                <a:latin typeface="Consolas" panose="020B0609020204030204" pitchFamily="49" charset="0"/>
                <a:cs typeface="Calibri" panose="020F0502020204030204" pitchFamily="34" charset="0"/>
              </a:rPr>
              <a:t>37   public static boolean isValid(int i, int j, int[][] grid) {</a:t>
            </a:r>
          </a:p>
          <a:p>
            <a:pPr marL="0" indent="0">
              <a:buNone/>
            </a:pPr>
            <a:r>
              <a:rPr lang="en-US" sz="800" noProof="1">
                <a:latin typeface="Consolas" panose="020B0609020204030204" pitchFamily="49" charset="0"/>
                <a:cs typeface="Calibri" panose="020F0502020204030204" pitchFamily="34" charset="0"/>
              </a:rPr>
              <a:t>38     // Check whether grid[i][j] is unique in i's row</a:t>
            </a:r>
          </a:p>
          <a:p>
            <a:pPr marL="0" indent="0">
              <a:buNone/>
            </a:pPr>
            <a:r>
              <a:rPr lang="en-US" sz="800" noProof="1">
                <a:latin typeface="Consolas" panose="020B0609020204030204" pitchFamily="49" charset="0"/>
                <a:cs typeface="Calibri" panose="020F0502020204030204" pitchFamily="34" charset="0"/>
              </a:rPr>
              <a:t>39     for (int column = 0; column &lt; 9; column++)</a:t>
            </a:r>
          </a:p>
          <a:p>
            <a:pPr marL="0" indent="0">
              <a:buNone/>
            </a:pPr>
            <a:r>
              <a:rPr lang="en-US" sz="800" noProof="1">
                <a:latin typeface="Consolas" panose="020B0609020204030204" pitchFamily="49" charset="0"/>
                <a:cs typeface="Calibri" panose="020F0502020204030204" pitchFamily="34" charset="0"/>
              </a:rPr>
              <a:t>40       if (column != j &amp;&amp; grid[i][column] == grid[i][j])</a:t>
            </a:r>
          </a:p>
          <a:p>
            <a:pPr marL="0" indent="0">
              <a:buNone/>
            </a:pPr>
            <a:r>
              <a:rPr lang="en-US" sz="800" noProof="1">
                <a:latin typeface="Consolas" panose="020B0609020204030204" pitchFamily="49" charset="0"/>
                <a:cs typeface="Calibri" panose="020F0502020204030204" pitchFamily="34" charset="0"/>
              </a:rPr>
              <a:t>41         return false;</a:t>
            </a:r>
          </a:p>
          <a:p>
            <a:pPr marL="0" indent="0">
              <a:buNone/>
            </a:pPr>
            <a:r>
              <a:rPr lang="en-US" sz="800" noProof="1">
                <a:latin typeface="Consolas" panose="020B0609020204030204" pitchFamily="49" charset="0"/>
                <a:cs typeface="Calibri" panose="020F0502020204030204" pitchFamily="34" charset="0"/>
              </a:rPr>
              <a:t>42</a:t>
            </a:r>
          </a:p>
          <a:p>
            <a:pPr marL="0" indent="0">
              <a:buNone/>
            </a:pPr>
            <a:r>
              <a:rPr lang="en-US" sz="800" noProof="1">
                <a:latin typeface="Consolas" panose="020B0609020204030204" pitchFamily="49" charset="0"/>
                <a:cs typeface="Calibri" panose="020F0502020204030204" pitchFamily="34" charset="0"/>
              </a:rPr>
              <a:t>43     // Check whether grid[i][j] is unique in j's column</a:t>
            </a:r>
          </a:p>
          <a:p>
            <a:pPr marL="0" indent="0">
              <a:buNone/>
            </a:pPr>
            <a:r>
              <a:rPr lang="en-US" sz="800" noProof="1">
                <a:latin typeface="Consolas" panose="020B0609020204030204" pitchFamily="49" charset="0"/>
                <a:cs typeface="Calibri" panose="020F0502020204030204" pitchFamily="34" charset="0"/>
              </a:rPr>
              <a:t>44     for (int row = 0; row &lt; 9; row++)</a:t>
            </a:r>
          </a:p>
          <a:p>
            <a:pPr marL="0" indent="0">
              <a:buNone/>
            </a:pPr>
            <a:r>
              <a:rPr lang="en-US" sz="800" noProof="1">
                <a:latin typeface="Consolas" panose="020B0609020204030204" pitchFamily="49" charset="0"/>
                <a:cs typeface="Calibri" panose="020F0502020204030204" pitchFamily="34" charset="0"/>
              </a:rPr>
              <a:t>45       if (row != i &amp;&amp; grid[row][j] == grid[i][j])</a:t>
            </a:r>
          </a:p>
          <a:p>
            <a:pPr marL="0" indent="0">
              <a:buNone/>
            </a:pPr>
            <a:r>
              <a:rPr lang="en-US" sz="800" noProof="1">
                <a:latin typeface="Consolas" panose="020B0609020204030204" pitchFamily="49" charset="0"/>
                <a:cs typeface="Calibri" panose="020F0502020204030204" pitchFamily="34" charset="0"/>
              </a:rPr>
              <a:t>46         return false;</a:t>
            </a:r>
          </a:p>
          <a:p>
            <a:pPr marL="0" indent="0">
              <a:buNone/>
            </a:pPr>
            <a:r>
              <a:rPr lang="en-US" sz="800" noProof="1">
                <a:latin typeface="Consolas" panose="020B0609020204030204" pitchFamily="49" charset="0"/>
                <a:cs typeface="Calibri" panose="020F0502020204030204" pitchFamily="34" charset="0"/>
              </a:rPr>
              <a:t>47</a:t>
            </a:r>
          </a:p>
          <a:p>
            <a:pPr marL="0" indent="0">
              <a:buNone/>
            </a:pPr>
            <a:r>
              <a:rPr lang="en-US" sz="800" noProof="1">
                <a:latin typeface="Consolas" panose="020B0609020204030204" pitchFamily="49" charset="0"/>
                <a:cs typeface="Calibri" panose="020F0502020204030204" pitchFamily="34" charset="0"/>
              </a:rPr>
              <a:t>48     // Check whether grid[i][j] is unique in the 3-by-3 box</a:t>
            </a:r>
          </a:p>
          <a:p>
            <a:pPr marL="0" indent="0">
              <a:buNone/>
            </a:pPr>
            <a:r>
              <a:rPr lang="en-US" sz="800" noProof="1">
                <a:latin typeface="Consolas" panose="020B0609020204030204" pitchFamily="49" charset="0"/>
                <a:cs typeface="Calibri" panose="020F0502020204030204" pitchFamily="34" charset="0"/>
              </a:rPr>
              <a:t>49     for (int row = (i / 3) * 3; row &lt; (i / 3) * 3 + 3; row++)</a:t>
            </a:r>
          </a:p>
          <a:p>
            <a:pPr marL="0" indent="0">
              <a:buNone/>
            </a:pPr>
            <a:r>
              <a:rPr lang="en-US" sz="800" noProof="1">
                <a:latin typeface="Consolas" panose="020B0609020204030204" pitchFamily="49" charset="0"/>
                <a:cs typeface="Calibri" panose="020F0502020204030204" pitchFamily="34" charset="0"/>
              </a:rPr>
              <a:t>50       for (int col = (j / 3) * 3; col &lt; (j / 3) * 3 + 3; col++)</a:t>
            </a:r>
          </a:p>
          <a:p>
            <a:pPr marL="0" indent="0">
              <a:buNone/>
            </a:pPr>
            <a:r>
              <a:rPr lang="en-US" sz="800" noProof="1">
                <a:latin typeface="Consolas" panose="020B0609020204030204" pitchFamily="49" charset="0"/>
                <a:cs typeface="Calibri" panose="020F0502020204030204" pitchFamily="34" charset="0"/>
              </a:rPr>
              <a:t>51         if (row != i &amp;&amp; col != j &amp;&amp; grid[row][col] == grid[i][j])</a:t>
            </a:r>
          </a:p>
          <a:p>
            <a:pPr marL="0" indent="0">
              <a:buNone/>
            </a:pPr>
            <a:r>
              <a:rPr lang="en-US" sz="800" noProof="1">
                <a:latin typeface="Consolas" panose="020B0609020204030204" pitchFamily="49" charset="0"/>
                <a:cs typeface="Calibri" panose="020F0502020204030204" pitchFamily="34" charset="0"/>
              </a:rPr>
              <a:t>52           return false;</a:t>
            </a:r>
          </a:p>
          <a:p>
            <a:pPr marL="0" indent="0">
              <a:buNone/>
            </a:pPr>
            <a:r>
              <a:rPr lang="en-US" sz="800" noProof="1">
                <a:latin typeface="Consolas" panose="020B0609020204030204" pitchFamily="49" charset="0"/>
                <a:cs typeface="Calibri" panose="020F0502020204030204" pitchFamily="34" charset="0"/>
              </a:rPr>
              <a:t>53</a:t>
            </a:r>
          </a:p>
          <a:p>
            <a:pPr marL="0" indent="0">
              <a:buNone/>
            </a:pPr>
            <a:r>
              <a:rPr lang="en-US" sz="800" noProof="1">
                <a:latin typeface="Consolas" panose="020B0609020204030204" pitchFamily="49" charset="0"/>
                <a:cs typeface="Calibri" panose="020F0502020204030204" pitchFamily="34" charset="0"/>
              </a:rPr>
              <a:t>54     return true; // The current value at grid[i][j] is valid</a:t>
            </a:r>
          </a:p>
          <a:p>
            <a:pPr marL="0" indent="0">
              <a:buNone/>
            </a:pPr>
            <a:r>
              <a:rPr lang="en-US" sz="800" noProof="1">
                <a:latin typeface="Consolas" panose="020B0609020204030204" pitchFamily="49" charset="0"/>
                <a:cs typeface="Calibri" panose="020F0502020204030204" pitchFamily="34" charset="0"/>
              </a:rPr>
              <a:t>55   }</a:t>
            </a:r>
          </a:p>
          <a:p>
            <a:pPr marL="0" indent="0">
              <a:buNone/>
            </a:pPr>
            <a:r>
              <a:rPr lang="en-US" sz="800" noProof="1">
                <a:latin typeface="Consolas" panose="020B0609020204030204" pitchFamily="49" charset="0"/>
                <a:cs typeface="Calibri" panose="020F0502020204030204" pitchFamily="34" charset="0"/>
              </a:rPr>
              <a:t>56 }</a:t>
            </a:r>
          </a:p>
        </p:txBody>
      </p:sp>
    </p:spTree>
    <p:extLst>
      <p:ext uri="{BB962C8B-B14F-4D97-AF65-F5344CB8AC3E}">
        <p14:creationId xmlns:p14="http://schemas.microsoft.com/office/powerpoint/2010/main" val="158828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additive="base">
                                        <p:cTn id="8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 calcmode="lin" valueType="num">
                                      <p:cBhvr additive="base">
                                        <p:cTn id="8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 calcmode="lin" valueType="num">
                                      <p:cBhvr additive="base">
                                        <p:cTn id="9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
                                            <p:txEl>
                                              <p:pRg st="20" end="20"/>
                                            </p:txEl>
                                          </p:spTgt>
                                        </p:tgtEl>
                                        <p:attrNameLst>
                                          <p:attrName>style.visibility</p:attrName>
                                        </p:attrNameLst>
                                      </p:cBhvr>
                                      <p:to>
                                        <p:strVal val="visible"/>
                                      </p:to>
                                    </p:set>
                                    <p:anim calcmode="lin" valueType="num">
                                      <p:cBhvr additive="base">
                                        <p:cTn id="9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
                                            <p:txEl>
                                              <p:pRg st="21" end="21"/>
                                            </p:txEl>
                                          </p:spTgt>
                                        </p:tgtEl>
                                        <p:attrNameLst>
                                          <p:attrName>style.visibility</p:attrName>
                                        </p:attrNameLst>
                                      </p:cBhvr>
                                      <p:to>
                                        <p:strVal val="visible"/>
                                      </p:to>
                                    </p:set>
                                    <p:anim calcmode="lin" valueType="num">
                                      <p:cBhvr additive="base">
                                        <p:cTn id="99"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
                                            <p:txEl>
                                              <p:pRg st="22" end="22"/>
                                            </p:txEl>
                                          </p:spTgt>
                                        </p:tgtEl>
                                        <p:attrNameLst>
                                          <p:attrName>style.visibility</p:attrName>
                                        </p:attrNameLst>
                                      </p:cBhvr>
                                      <p:to>
                                        <p:strVal val="visible"/>
                                      </p:to>
                                    </p:set>
                                    <p:anim calcmode="lin" valueType="num">
                                      <p:cBhvr additive="base">
                                        <p:cTn id="103"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
                                            <p:txEl>
                                              <p:pRg st="23" end="23"/>
                                            </p:txEl>
                                          </p:spTgt>
                                        </p:tgtEl>
                                        <p:attrNameLst>
                                          <p:attrName>style.visibility</p:attrName>
                                        </p:attrNameLst>
                                      </p:cBhvr>
                                      <p:to>
                                        <p:strVal val="visible"/>
                                      </p:to>
                                    </p:set>
                                    <p:anim calcmode="lin" valueType="num">
                                      <p:cBhvr additive="base">
                                        <p:cTn id="107"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23" end="23"/>
                                            </p:txEl>
                                          </p:spTgt>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
                                            <p:txEl>
                                              <p:pRg st="24" end="24"/>
                                            </p:txEl>
                                          </p:spTgt>
                                        </p:tgtEl>
                                        <p:attrNameLst>
                                          <p:attrName>style.visibility</p:attrName>
                                        </p:attrNameLst>
                                      </p:cBhvr>
                                      <p:to>
                                        <p:strVal val="visible"/>
                                      </p:to>
                                    </p:set>
                                    <p:anim calcmode="lin" valueType="num">
                                      <p:cBhvr additive="base">
                                        <p:cTn id="111"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24" end="24"/>
                                            </p:txEl>
                                          </p:spTgt>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
                                            <p:txEl>
                                              <p:pRg st="25" end="25"/>
                                            </p:txEl>
                                          </p:spTgt>
                                        </p:tgtEl>
                                        <p:attrNameLst>
                                          <p:attrName>style.visibility</p:attrName>
                                        </p:attrNameLst>
                                      </p:cBhvr>
                                      <p:to>
                                        <p:strVal val="visible"/>
                                      </p:to>
                                    </p:set>
                                    <p:anim calcmode="lin" valueType="num">
                                      <p:cBhvr additive="base">
                                        <p:cTn id="115" dur="500" fill="hold"/>
                                        <p:tgtEl>
                                          <p:spTgt spid="3">
                                            <p:txEl>
                                              <p:pRg st="25" end="25"/>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25" end="25"/>
                                            </p:txEl>
                                          </p:spTgt>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
                                            <p:txEl>
                                              <p:pRg st="26" end="26"/>
                                            </p:txEl>
                                          </p:spTgt>
                                        </p:tgtEl>
                                        <p:attrNameLst>
                                          <p:attrName>style.visibility</p:attrName>
                                        </p:attrNameLst>
                                      </p:cBhvr>
                                      <p:to>
                                        <p:strVal val="visible"/>
                                      </p:to>
                                    </p:set>
                                    <p:anim calcmode="lin" valueType="num">
                                      <p:cBhvr additive="base">
                                        <p:cTn id="119" dur="500" fill="hold"/>
                                        <p:tgtEl>
                                          <p:spTgt spid="3">
                                            <p:txEl>
                                              <p:pRg st="26" end="26"/>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3">
                                            <p:txEl>
                                              <p:pRg st="26" end="26"/>
                                            </p:txEl>
                                          </p:spTgt>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
                                            <p:txEl>
                                              <p:pRg st="27" end="27"/>
                                            </p:txEl>
                                          </p:spTgt>
                                        </p:tgtEl>
                                        <p:attrNameLst>
                                          <p:attrName>style.visibility</p:attrName>
                                        </p:attrNameLst>
                                      </p:cBhvr>
                                      <p:to>
                                        <p:strVal val="visible"/>
                                      </p:to>
                                    </p:set>
                                    <p:anim calcmode="lin" valueType="num">
                                      <p:cBhvr additive="base">
                                        <p:cTn id="123" dur="500" fill="hold"/>
                                        <p:tgtEl>
                                          <p:spTgt spid="3">
                                            <p:txEl>
                                              <p:pRg st="27" end="27"/>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27" end="27"/>
                                            </p:txEl>
                                          </p:spTgt>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
                                            <p:txEl>
                                              <p:pRg st="28" end="28"/>
                                            </p:txEl>
                                          </p:spTgt>
                                        </p:tgtEl>
                                        <p:attrNameLst>
                                          <p:attrName>style.visibility</p:attrName>
                                        </p:attrNameLst>
                                      </p:cBhvr>
                                      <p:to>
                                        <p:strVal val="visible"/>
                                      </p:to>
                                    </p:set>
                                    <p:anim calcmode="lin" valueType="num">
                                      <p:cBhvr additive="base">
                                        <p:cTn id="127" dur="500" fill="hold"/>
                                        <p:tgtEl>
                                          <p:spTgt spid="3">
                                            <p:txEl>
                                              <p:pRg st="28" end="28"/>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28" end="28"/>
                                            </p:txEl>
                                          </p:spTgt>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
                                            <p:txEl>
                                              <p:pRg st="29" end="29"/>
                                            </p:txEl>
                                          </p:spTgt>
                                        </p:tgtEl>
                                        <p:attrNameLst>
                                          <p:attrName>style.visibility</p:attrName>
                                        </p:attrNameLst>
                                      </p:cBhvr>
                                      <p:to>
                                        <p:strVal val="visible"/>
                                      </p:to>
                                    </p:set>
                                    <p:anim calcmode="lin" valueType="num">
                                      <p:cBhvr additive="base">
                                        <p:cTn id="131" dur="500" fill="hold"/>
                                        <p:tgtEl>
                                          <p:spTgt spid="3">
                                            <p:txEl>
                                              <p:pRg st="29" end="29"/>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3">
                                            <p:txEl>
                                              <p:pRg st="29" end="29"/>
                                            </p:txEl>
                                          </p:spTgt>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
                                            <p:txEl>
                                              <p:pRg st="30" end="30"/>
                                            </p:txEl>
                                          </p:spTgt>
                                        </p:tgtEl>
                                        <p:attrNameLst>
                                          <p:attrName>style.visibility</p:attrName>
                                        </p:attrNameLst>
                                      </p:cBhvr>
                                      <p:to>
                                        <p:strVal val="visible"/>
                                      </p:to>
                                    </p:set>
                                    <p:anim calcmode="lin" valueType="num">
                                      <p:cBhvr additive="base">
                                        <p:cTn id="135" dur="500" fill="hold"/>
                                        <p:tgtEl>
                                          <p:spTgt spid="3">
                                            <p:txEl>
                                              <p:pRg st="30" end="30"/>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3">
                                            <p:txEl>
                                              <p:pRg st="30" end="30"/>
                                            </p:txEl>
                                          </p:spTgt>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
                                            <p:txEl>
                                              <p:pRg st="31" end="31"/>
                                            </p:txEl>
                                          </p:spTgt>
                                        </p:tgtEl>
                                        <p:attrNameLst>
                                          <p:attrName>style.visibility</p:attrName>
                                        </p:attrNameLst>
                                      </p:cBhvr>
                                      <p:to>
                                        <p:strVal val="visible"/>
                                      </p:to>
                                    </p:set>
                                    <p:anim calcmode="lin" valueType="num">
                                      <p:cBhvr additive="base">
                                        <p:cTn id="139" dur="500" fill="hold"/>
                                        <p:tgtEl>
                                          <p:spTgt spid="3">
                                            <p:txEl>
                                              <p:pRg st="31" end="31"/>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
                                            <p:txEl>
                                              <p:pRg st="31" end="31"/>
                                            </p:txEl>
                                          </p:spTgt>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
                                            <p:txEl>
                                              <p:pRg st="32" end="32"/>
                                            </p:txEl>
                                          </p:spTgt>
                                        </p:tgtEl>
                                        <p:attrNameLst>
                                          <p:attrName>style.visibility</p:attrName>
                                        </p:attrNameLst>
                                      </p:cBhvr>
                                      <p:to>
                                        <p:strVal val="visible"/>
                                      </p:to>
                                    </p:set>
                                    <p:anim calcmode="lin" valueType="num">
                                      <p:cBhvr additive="base">
                                        <p:cTn id="143" dur="500" fill="hold"/>
                                        <p:tgtEl>
                                          <p:spTgt spid="3">
                                            <p:txEl>
                                              <p:pRg st="32" end="32"/>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3">
                                            <p:txEl>
                                              <p:pRg st="32" end="32"/>
                                            </p:txEl>
                                          </p:spTgt>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
                                            <p:txEl>
                                              <p:pRg st="33" end="33"/>
                                            </p:txEl>
                                          </p:spTgt>
                                        </p:tgtEl>
                                        <p:attrNameLst>
                                          <p:attrName>style.visibility</p:attrName>
                                        </p:attrNameLst>
                                      </p:cBhvr>
                                      <p:to>
                                        <p:strVal val="visible"/>
                                      </p:to>
                                    </p:set>
                                    <p:anim calcmode="lin" valueType="num">
                                      <p:cBhvr additive="base">
                                        <p:cTn id="147" dur="500" fill="hold"/>
                                        <p:tgtEl>
                                          <p:spTgt spid="3">
                                            <p:txEl>
                                              <p:pRg st="33" end="33"/>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3">
                                            <p:txEl>
                                              <p:pRg st="33" end="33"/>
                                            </p:txEl>
                                          </p:spTgt>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3">
                                            <p:txEl>
                                              <p:pRg st="34" end="34"/>
                                            </p:txEl>
                                          </p:spTgt>
                                        </p:tgtEl>
                                        <p:attrNameLst>
                                          <p:attrName>style.visibility</p:attrName>
                                        </p:attrNameLst>
                                      </p:cBhvr>
                                      <p:to>
                                        <p:strVal val="visible"/>
                                      </p:to>
                                    </p:set>
                                    <p:anim calcmode="lin" valueType="num">
                                      <p:cBhvr additive="base">
                                        <p:cTn id="151" dur="500" fill="hold"/>
                                        <p:tgtEl>
                                          <p:spTgt spid="3">
                                            <p:txEl>
                                              <p:pRg st="34" end="34"/>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3">
                                            <p:txEl>
                                              <p:pRg st="34" end="34"/>
                                            </p:txEl>
                                          </p:spTgt>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8"/>
                                        </p:tgtEl>
                                        <p:attrNameLst>
                                          <p:attrName>style.visibility</p:attrName>
                                        </p:attrNameLst>
                                      </p:cBhvr>
                                      <p:to>
                                        <p:strVal val="visible"/>
                                      </p:to>
                                    </p:set>
                                    <p:anim calcmode="lin" valueType="num">
                                      <p:cBhvr additive="base">
                                        <p:cTn id="155" dur="500" fill="hold"/>
                                        <p:tgtEl>
                                          <p:spTgt spid="8"/>
                                        </p:tgtEl>
                                        <p:attrNameLst>
                                          <p:attrName>ppt_x</p:attrName>
                                        </p:attrNameLst>
                                      </p:cBhvr>
                                      <p:tavLst>
                                        <p:tav tm="0">
                                          <p:val>
                                            <p:strVal val="#ppt_x"/>
                                          </p:val>
                                        </p:tav>
                                        <p:tav tm="100000">
                                          <p:val>
                                            <p:strVal val="#ppt_x"/>
                                          </p:val>
                                        </p:tav>
                                      </p:tavLst>
                                    </p:anim>
                                    <p:anim calcmode="lin" valueType="num">
                                      <p:cBhvr additive="base">
                                        <p:cTn id="156" dur="500" fill="hold"/>
                                        <p:tgtEl>
                                          <p:spTgt spid="8"/>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9">
                                            <p:txEl>
                                              <p:pRg st="0" end="0"/>
                                            </p:txEl>
                                          </p:spTgt>
                                        </p:tgtEl>
                                        <p:attrNameLst>
                                          <p:attrName>style.visibility</p:attrName>
                                        </p:attrNameLst>
                                      </p:cBhvr>
                                      <p:to>
                                        <p:strVal val="visible"/>
                                      </p:to>
                                    </p:set>
                                    <p:anim calcmode="lin" valueType="num">
                                      <p:cBhvr additive="base">
                                        <p:cTn id="15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9">
                                            <p:txEl>
                                              <p:pRg st="1" end="1"/>
                                            </p:txEl>
                                          </p:spTgt>
                                        </p:tgtEl>
                                        <p:attrNameLst>
                                          <p:attrName>style.visibility</p:attrName>
                                        </p:attrNameLst>
                                      </p:cBhvr>
                                      <p:to>
                                        <p:strVal val="visible"/>
                                      </p:to>
                                    </p:set>
                                    <p:anim calcmode="lin" valueType="num">
                                      <p:cBhvr additive="base">
                                        <p:cTn id="16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9">
                                            <p:txEl>
                                              <p:pRg st="2" end="2"/>
                                            </p:txEl>
                                          </p:spTgt>
                                        </p:tgtEl>
                                        <p:attrNameLst>
                                          <p:attrName>style.visibility</p:attrName>
                                        </p:attrNameLst>
                                      </p:cBhvr>
                                      <p:to>
                                        <p:strVal val="visible"/>
                                      </p:to>
                                    </p:set>
                                    <p:anim calcmode="lin" valueType="num">
                                      <p:cBhvr additive="base">
                                        <p:cTn id="16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9">
                                            <p:txEl>
                                              <p:pRg st="3" end="3"/>
                                            </p:txEl>
                                          </p:spTgt>
                                        </p:tgtEl>
                                        <p:attrNameLst>
                                          <p:attrName>style.visibility</p:attrName>
                                        </p:attrNameLst>
                                      </p:cBhvr>
                                      <p:to>
                                        <p:strVal val="visible"/>
                                      </p:to>
                                    </p:set>
                                    <p:anim calcmode="lin" valueType="num">
                                      <p:cBhvr additive="base">
                                        <p:cTn id="17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9">
                                            <p:txEl>
                                              <p:pRg st="4" end="4"/>
                                            </p:txEl>
                                          </p:spTgt>
                                        </p:tgtEl>
                                        <p:attrNameLst>
                                          <p:attrName>style.visibility</p:attrName>
                                        </p:attrNameLst>
                                      </p:cBhvr>
                                      <p:to>
                                        <p:strVal val="visible"/>
                                      </p:to>
                                    </p:set>
                                    <p:anim calcmode="lin" valueType="num">
                                      <p:cBhvr additive="base">
                                        <p:cTn id="17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9">
                                            <p:txEl>
                                              <p:pRg st="5" end="5"/>
                                            </p:txEl>
                                          </p:spTgt>
                                        </p:tgtEl>
                                        <p:attrNameLst>
                                          <p:attrName>style.visibility</p:attrName>
                                        </p:attrNameLst>
                                      </p:cBhvr>
                                      <p:to>
                                        <p:strVal val="visible"/>
                                      </p:to>
                                    </p:set>
                                    <p:anim calcmode="lin" valueType="num">
                                      <p:cBhvr additive="base">
                                        <p:cTn id="17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8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9">
                                            <p:txEl>
                                              <p:pRg st="6" end="6"/>
                                            </p:txEl>
                                          </p:spTgt>
                                        </p:tgtEl>
                                        <p:attrNameLst>
                                          <p:attrName>style.visibility</p:attrName>
                                        </p:attrNameLst>
                                      </p:cBhvr>
                                      <p:to>
                                        <p:strVal val="visible"/>
                                      </p:to>
                                    </p:set>
                                    <p:anim calcmode="lin" valueType="num">
                                      <p:cBhvr additive="base">
                                        <p:cTn id="18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9">
                                            <p:txEl>
                                              <p:pRg st="7" end="7"/>
                                            </p:txEl>
                                          </p:spTgt>
                                        </p:tgtEl>
                                        <p:attrNameLst>
                                          <p:attrName>style.visibility</p:attrName>
                                        </p:attrNameLst>
                                      </p:cBhvr>
                                      <p:to>
                                        <p:strVal val="visible"/>
                                      </p:to>
                                    </p:set>
                                    <p:anim calcmode="lin" valueType="num">
                                      <p:cBhvr additive="base">
                                        <p:cTn id="18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188" dur="500" fill="hold"/>
                                        <p:tgtEl>
                                          <p:spTgt spid="9">
                                            <p:txEl>
                                              <p:pRg st="7" end="7"/>
                                            </p:txEl>
                                          </p:spTgt>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9">
                                            <p:txEl>
                                              <p:pRg st="8" end="8"/>
                                            </p:txEl>
                                          </p:spTgt>
                                        </p:tgtEl>
                                        <p:attrNameLst>
                                          <p:attrName>style.visibility</p:attrName>
                                        </p:attrNameLst>
                                      </p:cBhvr>
                                      <p:to>
                                        <p:strVal val="visible"/>
                                      </p:to>
                                    </p:set>
                                    <p:anim calcmode="lin" valueType="num">
                                      <p:cBhvr additive="base">
                                        <p:cTn id="19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192" dur="500" fill="hold"/>
                                        <p:tgtEl>
                                          <p:spTgt spid="9">
                                            <p:txEl>
                                              <p:pRg st="8" end="8"/>
                                            </p:txEl>
                                          </p:spTgt>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9">
                                            <p:txEl>
                                              <p:pRg st="9" end="9"/>
                                            </p:txEl>
                                          </p:spTgt>
                                        </p:tgtEl>
                                        <p:attrNameLst>
                                          <p:attrName>style.visibility</p:attrName>
                                        </p:attrNameLst>
                                      </p:cBhvr>
                                      <p:to>
                                        <p:strVal val="visible"/>
                                      </p:to>
                                    </p:set>
                                    <p:anim calcmode="lin" valueType="num">
                                      <p:cBhvr additive="base">
                                        <p:cTn id="19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196" dur="500" fill="hold"/>
                                        <p:tgtEl>
                                          <p:spTgt spid="9">
                                            <p:txEl>
                                              <p:pRg st="9" end="9"/>
                                            </p:txEl>
                                          </p:spTgt>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9">
                                            <p:txEl>
                                              <p:pRg st="10" end="10"/>
                                            </p:txEl>
                                          </p:spTgt>
                                        </p:tgtEl>
                                        <p:attrNameLst>
                                          <p:attrName>style.visibility</p:attrName>
                                        </p:attrNameLst>
                                      </p:cBhvr>
                                      <p:to>
                                        <p:strVal val="visible"/>
                                      </p:to>
                                    </p:set>
                                    <p:anim calcmode="lin" valueType="num">
                                      <p:cBhvr additive="base">
                                        <p:cTn id="19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200"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9">
                                            <p:txEl>
                                              <p:pRg st="11" end="11"/>
                                            </p:txEl>
                                          </p:spTgt>
                                        </p:tgtEl>
                                        <p:attrNameLst>
                                          <p:attrName>style.visibility</p:attrName>
                                        </p:attrNameLst>
                                      </p:cBhvr>
                                      <p:to>
                                        <p:strVal val="visible"/>
                                      </p:to>
                                    </p:set>
                                    <p:anim calcmode="lin" valueType="num">
                                      <p:cBhvr additive="base">
                                        <p:cTn id="20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204"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9">
                                            <p:txEl>
                                              <p:pRg st="12" end="12"/>
                                            </p:txEl>
                                          </p:spTgt>
                                        </p:tgtEl>
                                        <p:attrNameLst>
                                          <p:attrName>style.visibility</p:attrName>
                                        </p:attrNameLst>
                                      </p:cBhvr>
                                      <p:to>
                                        <p:strVal val="visible"/>
                                      </p:to>
                                    </p:set>
                                    <p:anim calcmode="lin" valueType="num">
                                      <p:cBhvr additive="base">
                                        <p:cTn id="207"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208"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9">
                                            <p:txEl>
                                              <p:pRg st="13" end="13"/>
                                            </p:txEl>
                                          </p:spTgt>
                                        </p:tgtEl>
                                        <p:attrNameLst>
                                          <p:attrName>style.visibility</p:attrName>
                                        </p:attrNameLst>
                                      </p:cBhvr>
                                      <p:to>
                                        <p:strVal val="visible"/>
                                      </p:to>
                                    </p:set>
                                    <p:anim calcmode="lin" valueType="num">
                                      <p:cBhvr additive="base">
                                        <p:cTn id="211"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212" dur="500" fill="hold"/>
                                        <p:tgtEl>
                                          <p:spTgt spid="9">
                                            <p:txEl>
                                              <p:pRg st="13" end="13"/>
                                            </p:txEl>
                                          </p:spTgt>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9">
                                            <p:txEl>
                                              <p:pRg st="14" end="14"/>
                                            </p:txEl>
                                          </p:spTgt>
                                        </p:tgtEl>
                                        <p:attrNameLst>
                                          <p:attrName>style.visibility</p:attrName>
                                        </p:attrNameLst>
                                      </p:cBhvr>
                                      <p:to>
                                        <p:strVal val="visible"/>
                                      </p:to>
                                    </p:set>
                                    <p:anim calcmode="lin" valueType="num">
                                      <p:cBhvr additive="base">
                                        <p:cTn id="215"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216" dur="500" fill="hold"/>
                                        <p:tgtEl>
                                          <p:spTgt spid="9">
                                            <p:txEl>
                                              <p:pRg st="14" end="14"/>
                                            </p:txEl>
                                          </p:spTgt>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9">
                                            <p:txEl>
                                              <p:pRg st="15" end="15"/>
                                            </p:txEl>
                                          </p:spTgt>
                                        </p:tgtEl>
                                        <p:attrNameLst>
                                          <p:attrName>style.visibility</p:attrName>
                                        </p:attrNameLst>
                                      </p:cBhvr>
                                      <p:to>
                                        <p:strVal val="visible"/>
                                      </p:to>
                                    </p:set>
                                    <p:anim calcmode="lin" valueType="num">
                                      <p:cBhvr additive="base">
                                        <p:cTn id="219"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220" dur="500" fill="hold"/>
                                        <p:tgtEl>
                                          <p:spTgt spid="9">
                                            <p:txEl>
                                              <p:pRg st="15" end="15"/>
                                            </p:txEl>
                                          </p:spTgt>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9">
                                            <p:txEl>
                                              <p:pRg st="16" end="16"/>
                                            </p:txEl>
                                          </p:spTgt>
                                        </p:tgtEl>
                                        <p:attrNameLst>
                                          <p:attrName>style.visibility</p:attrName>
                                        </p:attrNameLst>
                                      </p:cBhvr>
                                      <p:to>
                                        <p:strVal val="visible"/>
                                      </p:to>
                                    </p:set>
                                    <p:anim calcmode="lin" valueType="num">
                                      <p:cBhvr additive="base">
                                        <p:cTn id="223" dur="500" fill="hold"/>
                                        <p:tgtEl>
                                          <p:spTgt spid="9">
                                            <p:txEl>
                                              <p:pRg st="16" end="16"/>
                                            </p:txEl>
                                          </p:spTgt>
                                        </p:tgtEl>
                                        <p:attrNameLst>
                                          <p:attrName>ppt_x</p:attrName>
                                        </p:attrNameLst>
                                      </p:cBhvr>
                                      <p:tavLst>
                                        <p:tav tm="0">
                                          <p:val>
                                            <p:strVal val="#ppt_x"/>
                                          </p:val>
                                        </p:tav>
                                        <p:tav tm="100000">
                                          <p:val>
                                            <p:strVal val="#ppt_x"/>
                                          </p:val>
                                        </p:tav>
                                      </p:tavLst>
                                    </p:anim>
                                    <p:anim calcmode="lin" valueType="num">
                                      <p:cBhvr additive="base">
                                        <p:cTn id="224" dur="500" fill="hold"/>
                                        <p:tgtEl>
                                          <p:spTgt spid="9">
                                            <p:txEl>
                                              <p:pRg st="16" end="16"/>
                                            </p:txEl>
                                          </p:spTgt>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9">
                                            <p:txEl>
                                              <p:pRg st="17" end="17"/>
                                            </p:txEl>
                                          </p:spTgt>
                                        </p:tgtEl>
                                        <p:attrNameLst>
                                          <p:attrName>style.visibility</p:attrName>
                                        </p:attrNameLst>
                                      </p:cBhvr>
                                      <p:to>
                                        <p:strVal val="visible"/>
                                      </p:to>
                                    </p:set>
                                    <p:anim calcmode="lin" valueType="num">
                                      <p:cBhvr additive="base">
                                        <p:cTn id="227" dur="500" fill="hold"/>
                                        <p:tgtEl>
                                          <p:spTgt spid="9">
                                            <p:txEl>
                                              <p:pRg st="17" end="17"/>
                                            </p:txEl>
                                          </p:spTgt>
                                        </p:tgtEl>
                                        <p:attrNameLst>
                                          <p:attrName>ppt_x</p:attrName>
                                        </p:attrNameLst>
                                      </p:cBhvr>
                                      <p:tavLst>
                                        <p:tav tm="0">
                                          <p:val>
                                            <p:strVal val="#ppt_x"/>
                                          </p:val>
                                        </p:tav>
                                        <p:tav tm="100000">
                                          <p:val>
                                            <p:strVal val="#ppt_x"/>
                                          </p:val>
                                        </p:tav>
                                      </p:tavLst>
                                    </p:anim>
                                    <p:anim calcmode="lin" valueType="num">
                                      <p:cBhvr additive="base">
                                        <p:cTn id="228" dur="500" fill="hold"/>
                                        <p:tgtEl>
                                          <p:spTgt spid="9">
                                            <p:txEl>
                                              <p:pRg st="17" end="17"/>
                                            </p:txEl>
                                          </p:spTgt>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9">
                                            <p:txEl>
                                              <p:pRg st="18" end="18"/>
                                            </p:txEl>
                                          </p:spTgt>
                                        </p:tgtEl>
                                        <p:attrNameLst>
                                          <p:attrName>style.visibility</p:attrName>
                                        </p:attrNameLst>
                                      </p:cBhvr>
                                      <p:to>
                                        <p:strVal val="visible"/>
                                      </p:to>
                                    </p:set>
                                    <p:anim calcmode="lin" valueType="num">
                                      <p:cBhvr additive="base">
                                        <p:cTn id="231" dur="500" fill="hold"/>
                                        <p:tgtEl>
                                          <p:spTgt spid="9">
                                            <p:txEl>
                                              <p:pRg st="18" end="18"/>
                                            </p:txEl>
                                          </p:spTgt>
                                        </p:tgtEl>
                                        <p:attrNameLst>
                                          <p:attrName>ppt_x</p:attrName>
                                        </p:attrNameLst>
                                      </p:cBhvr>
                                      <p:tavLst>
                                        <p:tav tm="0">
                                          <p:val>
                                            <p:strVal val="#ppt_x"/>
                                          </p:val>
                                        </p:tav>
                                        <p:tav tm="100000">
                                          <p:val>
                                            <p:strVal val="#ppt_x"/>
                                          </p:val>
                                        </p:tav>
                                      </p:tavLst>
                                    </p:anim>
                                    <p:anim calcmode="lin" valueType="num">
                                      <p:cBhvr additive="base">
                                        <p:cTn id="232" dur="500" fill="hold"/>
                                        <p:tgtEl>
                                          <p:spTgt spid="9">
                                            <p:txEl>
                                              <p:pRg st="18" end="18"/>
                                            </p:txEl>
                                          </p:spTgt>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9">
                                            <p:txEl>
                                              <p:pRg st="19" end="19"/>
                                            </p:txEl>
                                          </p:spTgt>
                                        </p:tgtEl>
                                        <p:attrNameLst>
                                          <p:attrName>style.visibility</p:attrName>
                                        </p:attrNameLst>
                                      </p:cBhvr>
                                      <p:to>
                                        <p:strVal val="visible"/>
                                      </p:to>
                                    </p:set>
                                    <p:anim calcmode="lin" valueType="num">
                                      <p:cBhvr additive="base">
                                        <p:cTn id="235" dur="500" fill="hold"/>
                                        <p:tgtEl>
                                          <p:spTgt spid="9">
                                            <p:txEl>
                                              <p:pRg st="19" end="19"/>
                                            </p:txEl>
                                          </p:spTgt>
                                        </p:tgtEl>
                                        <p:attrNameLst>
                                          <p:attrName>ppt_x</p:attrName>
                                        </p:attrNameLst>
                                      </p:cBhvr>
                                      <p:tavLst>
                                        <p:tav tm="0">
                                          <p:val>
                                            <p:strVal val="#ppt_x"/>
                                          </p:val>
                                        </p:tav>
                                        <p:tav tm="100000">
                                          <p:val>
                                            <p:strVal val="#ppt_x"/>
                                          </p:val>
                                        </p:tav>
                                      </p:tavLst>
                                    </p:anim>
                                    <p:anim calcmode="lin" valueType="num">
                                      <p:cBhvr additive="base">
                                        <p:cTn id="236" dur="500" fill="hold"/>
                                        <p:tgtEl>
                                          <p:spTgt spid="9">
                                            <p:txEl>
                                              <p:pRg st="19" end="19"/>
                                            </p:txEl>
                                          </p:spTgt>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9">
                                            <p:txEl>
                                              <p:pRg st="20" end="20"/>
                                            </p:txEl>
                                          </p:spTgt>
                                        </p:tgtEl>
                                        <p:attrNameLst>
                                          <p:attrName>style.visibility</p:attrName>
                                        </p:attrNameLst>
                                      </p:cBhvr>
                                      <p:to>
                                        <p:strVal val="visible"/>
                                      </p:to>
                                    </p:set>
                                    <p:anim calcmode="lin" valueType="num">
                                      <p:cBhvr additive="base">
                                        <p:cTn id="239" dur="500" fill="hold"/>
                                        <p:tgtEl>
                                          <p:spTgt spid="9">
                                            <p:txEl>
                                              <p:pRg st="20" end="20"/>
                                            </p:txEl>
                                          </p:spTgt>
                                        </p:tgtEl>
                                        <p:attrNameLst>
                                          <p:attrName>ppt_x</p:attrName>
                                        </p:attrNameLst>
                                      </p:cBhvr>
                                      <p:tavLst>
                                        <p:tav tm="0">
                                          <p:val>
                                            <p:strVal val="#ppt_x"/>
                                          </p:val>
                                        </p:tav>
                                        <p:tav tm="100000">
                                          <p:val>
                                            <p:strVal val="#ppt_x"/>
                                          </p:val>
                                        </p:tav>
                                      </p:tavLst>
                                    </p:anim>
                                    <p:anim calcmode="lin" valueType="num">
                                      <p:cBhvr additive="base">
                                        <p:cTn id="240" dur="500" fill="hold"/>
                                        <p:tgtEl>
                                          <p:spTgt spid="9">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grpId="0" nodeType="clickEffect">
                                  <p:stCondLst>
                                    <p:cond delay="0"/>
                                  </p:stCondLst>
                                  <p:childTnLst>
                                    <p:set>
                                      <p:cBhvr>
                                        <p:cTn id="244" dur="1" fill="hold">
                                          <p:stCondLst>
                                            <p:cond delay="0"/>
                                          </p:stCondLst>
                                        </p:cTn>
                                        <p:tgtEl>
                                          <p:spTgt spid="5">
                                            <p:txEl>
                                              <p:pRg st="0" end="0"/>
                                            </p:txEl>
                                          </p:spTgt>
                                        </p:tgtEl>
                                        <p:attrNameLst>
                                          <p:attrName>style.visibility</p:attrName>
                                        </p:attrNameLst>
                                      </p:cBhvr>
                                      <p:to>
                                        <p:strVal val="visible"/>
                                      </p:to>
                                    </p:set>
                                    <p:anim calcmode="lin" valueType="num">
                                      <p:cBhvr additive="base">
                                        <p:cTn id="24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grpId="0" nodeType="clickEffect">
                                  <p:stCondLst>
                                    <p:cond delay="0"/>
                                  </p:stCondLst>
                                  <p:childTnLst>
                                    <p:set>
                                      <p:cBhvr>
                                        <p:cTn id="250" dur="1" fill="hold">
                                          <p:stCondLst>
                                            <p:cond delay="0"/>
                                          </p:stCondLst>
                                        </p:cTn>
                                        <p:tgtEl>
                                          <p:spTgt spid="5">
                                            <p:txEl>
                                              <p:pRg st="1" end="1"/>
                                            </p:txEl>
                                          </p:spTgt>
                                        </p:tgtEl>
                                        <p:attrNameLst>
                                          <p:attrName>style.visibility</p:attrName>
                                        </p:attrNameLst>
                                      </p:cBhvr>
                                      <p:to>
                                        <p:strVal val="visible"/>
                                      </p:to>
                                    </p:set>
                                    <p:anim calcmode="lin" valueType="num">
                                      <p:cBhvr additive="base">
                                        <p:cTn id="25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5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9"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94E3FFFF-9B1B-4943-8B97-2758A700E04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6866A9-1007-498F-9BA2-7A60A8C10D53}" type="slidenum">
              <a:rPr lang="en-US" altLang="en-US" sz="1400"/>
              <a:pPr>
                <a:spcBef>
                  <a:spcPct val="0"/>
                </a:spcBef>
                <a:buClrTx/>
                <a:buSzTx/>
                <a:buFontTx/>
                <a:buNone/>
              </a:pPr>
              <a:t>37</a:t>
            </a:fld>
            <a:endParaRPr lang="en-US" altLang="en-US" sz="1400"/>
          </a:p>
        </p:txBody>
      </p:sp>
      <p:sp>
        <p:nvSpPr>
          <p:cNvPr id="31747" name="Rectangle 2">
            <a:extLst>
              <a:ext uri="{FF2B5EF4-FFF2-40B4-BE49-F238E27FC236}">
                <a16:creationId xmlns:a16="http://schemas.microsoft.com/office/drawing/2014/main" id="{ED72414A-A2A0-4355-B27E-EEA2B81CCA08}"/>
              </a:ext>
            </a:extLst>
          </p:cNvPr>
          <p:cNvSpPr>
            <a:spLocks noGrp="1" noChangeArrowheads="1"/>
          </p:cNvSpPr>
          <p:nvPr>
            <p:ph type="title"/>
          </p:nvPr>
        </p:nvSpPr>
        <p:spPr>
          <a:xfrm>
            <a:off x="685800" y="0"/>
            <a:ext cx="7772400" cy="1066800"/>
          </a:xfrm>
        </p:spPr>
        <p:txBody>
          <a:bodyPr/>
          <a:lstStyle/>
          <a:p>
            <a:r>
              <a:rPr lang="en-US" altLang="en-US"/>
              <a:t>Multidimensional Arrays</a:t>
            </a:r>
            <a:endParaRPr lang="en-US" altLang="en-US" b="1"/>
          </a:p>
        </p:txBody>
      </p:sp>
      <p:sp>
        <p:nvSpPr>
          <p:cNvPr id="31748" name="Rectangle 3">
            <a:extLst>
              <a:ext uri="{FF2B5EF4-FFF2-40B4-BE49-F238E27FC236}">
                <a16:creationId xmlns:a16="http://schemas.microsoft.com/office/drawing/2014/main" id="{EF334618-43AF-44F0-84A9-F9BD403FF3D1}"/>
              </a:ext>
            </a:extLst>
          </p:cNvPr>
          <p:cNvSpPr>
            <a:spLocks noGrp="1" noChangeArrowheads="1"/>
          </p:cNvSpPr>
          <p:nvPr>
            <p:ph type="body" idx="1"/>
          </p:nvPr>
        </p:nvSpPr>
        <p:spPr>
          <a:xfrm>
            <a:off x="304800" y="1066800"/>
            <a:ext cx="8798990" cy="5105400"/>
          </a:xfrm>
        </p:spPr>
        <p:txBody>
          <a:bodyPr/>
          <a:lstStyle/>
          <a:p>
            <a:pPr marL="0" indent="0">
              <a:buFont typeface="Monotype Sorts"/>
              <a:buNone/>
            </a:pPr>
            <a:r>
              <a:rPr lang="en-US" altLang="en-US" sz="2800" dirty="0">
                <a:cs typeface="Times New Roman" panose="02020603050405020304" pitchFamily="18" charset="0"/>
              </a:rPr>
              <a:t>Occasionally, you will need to represent n-dimensional data structures. In Java, you can create n-dimensional arrays for any integer n. </a:t>
            </a:r>
          </a:p>
          <a:p>
            <a:pPr marL="0" indent="0">
              <a:buFont typeface="Monotype Sorts"/>
              <a:buNone/>
            </a:pPr>
            <a:r>
              <a:rPr lang="en-US" altLang="en-US" sz="2800" dirty="0">
                <a:cs typeface="Times New Roman" panose="02020603050405020304" pitchFamily="18" charset="0"/>
              </a:rPr>
              <a:t> </a:t>
            </a:r>
          </a:p>
          <a:p>
            <a:pPr marL="0" indent="0">
              <a:buFont typeface="Monotype Sorts"/>
              <a:buNone/>
            </a:pPr>
            <a:r>
              <a:rPr lang="en-US" altLang="en-US" sz="2800" dirty="0">
                <a:cs typeface="Times New Roman" panose="02020603050405020304" pitchFamily="18" charset="0"/>
              </a:rPr>
              <a:t>The way to declare two-dimensional array variables and create two-dimensional arrays can be generalized to declare n-dimensional array variables and create n-dimensional arrays for n &gt;= 3.</a:t>
            </a:r>
          </a:p>
          <a:p>
            <a:pPr marL="0" indent="0">
              <a:buFont typeface="Monotype Sorts"/>
              <a:buNone/>
            </a:pPr>
            <a:endParaRPr lang="en-US" altLang="en-US" sz="2800" dirty="0">
              <a:cs typeface="Times New Roman" panose="02020603050405020304"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7A0863DD-A80E-448D-BF1F-F41CD6CCF9A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A87960-A308-449D-A3AD-A67C32CC696E}" type="slidenum">
              <a:rPr lang="en-US" altLang="en-US" sz="1400"/>
              <a:pPr>
                <a:spcBef>
                  <a:spcPct val="0"/>
                </a:spcBef>
                <a:buClrTx/>
                <a:buSzTx/>
                <a:buFontTx/>
                <a:buNone/>
              </a:pPr>
              <a:t>38</a:t>
            </a:fld>
            <a:endParaRPr lang="en-US" altLang="en-US" sz="1400"/>
          </a:p>
        </p:txBody>
      </p:sp>
      <p:sp>
        <p:nvSpPr>
          <p:cNvPr id="32771" name="Rectangle 2">
            <a:extLst>
              <a:ext uri="{FF2B5EF4-FFF2-40B4-BE49-F238E27FC236}">
                <a16:creationId xmlns:a16="http://schemas.microsoft.com/office/drawing/2014/main" id="{BEBECA00-EE59-480C-8B95-E6B86F24A4C8}"/>
              </a:ext>
            </a:extLst>
          </p:cNvPr>
          <p:cNvSpPr>
            <a:spLocks noGrp="1" noChangeArrowheads="1"/>
          </p:cNvSpPr>
          <p:nvPr>
            <p:ph type="title"/>
          </p:nvPr>
        </p:nvSpPr>
        <p:spPr>
          <a:xfrm>
            <a:off x="685800" y="0"/>
            <a:ext cx="7772400" cy="1066800"/>
          </a:xfrm>
        </p:spPr>
        <p:txBody>
          <a:bodyPr/>
          <a:lstStyle/>
          <a:p>
            <a:r>
              <a:rPr lang="en-US" altLang="en-US"/>
              <a:t>Multidimensional Arrays</a:t>
            </a:r>
            <a:endParaRPr lang="en-US" altLang="en-US" b="1"/>
          </a:p>
        </p:txBody>
      </p:sp>
      <p:sp>
        <p:nvSpPr>
          <p:cNvPr id="32772" name="Rectangle 3">
            <a:extLst>
              <a:ext uri="{FF2B5EF4-FFF2-40B4-BE49-F238E27FC236}">
                <a16:creationId xmlns:a16="http://schemas.microsoft.com/office/drawing/2014/main" id="{414D2839-3535-48E1-BC41-1942228224EE}"/>
              </a:ext>
            </a:extLst>
          </p:cNvPr>
          <p:cNvSpPr>
            <a:spLocks noGrp="1" noChangeArrowheads="1"/>
          </p:cNvSpPr>
          <p:nvPr>
            <p:ph type="body" idx="1"/>
          </p:nvPr>
        </p:nvSpPr>
        <p:spPr>
          <a:xfrm>
            <a:off x="304800" y="1066800"/>
            <a:ext cx="8839200" cy="3244850"/>
          </a:xfrm>
        </p:spPr>
        <p:txBody>
          <a:bodyPr/>
          <a:lstStyle/>
          <a:p>
            <a:pPr marL="0" indent="0">
              <a:lnSpc>
                <a:spcPct val="90000"/>
              </a:lnSpc>
              <a:buFont typeface="Monotype Sorts"/>
              <a:buNone/>
            </a:pPr>
            <a:r>
              <a:rPr lang="en-US" altLang="en-US" sz="2400">
                <a:solidFill>
                  <a:schemeClr val="tx2"/>
                </a:solidFill>
              </a:rPr>
              <a:t>double</a:t>
            </a:r>
            <a:r>
              <a:rPr lang="en-US" altLang="zh-CN" sz="2400">
                <a:solidFill>
                  <a:schemeClr val="tx2"/>
                </a:solidFill>
                <a:ea typeface="SimSun" panose="02010600030101010101" pitchFamily="2" charset="-122"/>
              </a:rPr>
              <a:t>[][][] scores = {</a:t>
            </a:r>
          </a:p>
          <a:p>
            <a:pPr marL="0" indent="0">
              <a:lnSpc>
                <a:spcPct val="90000"/>
              </a:lnSpc>
              <a:buFont typeface="Monotype Sorts"/>
              <a:buNone/>
            </a:pPr>
            <a:r>
              <a:rPr lang="en-US" altLang="zh-CN" sz="2400">
                <a:solidFill>
                  <a:schemeClr val="tx2"/>
                </a:solidFill>
                <a:ea typeface="SimSun" panose="02010600030101010101" pitchFamily="2" charset="-122"/>
              </a:rPr>
              <a:t>  {{7.5, 20.5}, {9.0, 22.5}, {15, 33.5}, {13, 21.5}, {15, 2.5}},</a:t>
            </a:r>
          </a:p>
          <a:p>
            <a:pPr marL="0" indent="0">
              <a:lnSpc>
                <a:spcPct val="90000"/>
              </a:lnSpc>
              <a:buFont typeface="Monotype Sorts"/>
              <a:buNone/>
            </a:pPr>
            <a:r>
              <a:rPr lang="en-US" altLang="zh-CN" sz="2400">
                <a:solidFill>
                  <a:schemeClr val="tx2"/>
                </a:solidFill>
                <a:ea typeface="SimSun" panose="02010600030101010101" pitchFamily="2" charset="-122"/>
              </a:rPr>
              <a:t>  {{4.5, 21.5}, {9.0, 22.5}, {15, 34.5}, {12, 20.5}, {14, 9.5}},</a:t>
            </a:r>
          </a:p>
          <a:p>
            <a:pPr marL="0" indent="0">
              <a:lnSpc>
                <a:spcPct val="90000"/>
              </a:lnSpc>
              <a:buFont typeface="Monotype Sorts"/>
              <a:buNone/>
            </a:pPr>
            <a:r>
              <a:rPr lang="en-US" altLang="zh-CN" sz="2400">
                <a:solidFill>
                  <a:schemeClr val="tx2"/>
                </a:solidFill>
                <a:ea typeface="SimSun" panose="02010600030101010101" pitchFamily="2" charset="-122"/>
              </a:rPr>
              <a:t>  {{6.5, 30.5}, {9.4, 10.5}, {11, 33.5}, {11, 23.5}, {10, 2.5}},</a:t>
            </a:r>
          </a:p>
          <a:p>
            <a:pPr marL="0" indent="0">
              <a:lnSpc>
                <a:spcPct val="90000"/>
              </a:lnSpc>
              <a:buFont typeface="Monotype Sorts"/>
              <a:buNone/>
            </a:pPr>
            <a:r>
              <a:rPr lang="en-US" altLang="zh-CN" sz="2400">
                <a:solidFill>
                  <a:schemeClr val="tx2"/>
                </a:solidFill>
                <a:ea typeface="SimSun" panose="02010600030101010101" pitchFamily="2" charset="-122"/>
              </a:rPr>
              <a:t>  {{6.5, 23.5}, {9.4, 32.5}, {13, 34.5}, {11, 20.5}, {16, 7.5}},</a:t>
            </a:r>
          </a:p>
          <a:p>
            <a:pPr marL="0" indent="0">
              <a:lnSpc>
                <a:spcPct val="90000"/>
              </a:lnSpc>
              <a:buFont typeface="Monotype Sorts"/>
              <a:buNone/>
            </a:pPr>
            <a:r>
              <a:rPr lang="en-US" altLang="zh-CN" sz="2400">
                <a:solidFill>
                  <a:schemeClr val="tx2"/>
                </a:solidFill>
                <a:ea typeface="SimSun" panose="02010600030101010101" pitchFamily="2" charset="-122"/>
              </a:rPr>
              <a:t>  {{8.5, 26.5}, {9.4, 52.5}, {13, 36.5}, {13, 24.5}, {16, 2.5}},</a:t>
            </a:r>
          </a:p>
          <a:p>
            <a:pPr marL="0" indent="0">
              <a:lnSpc>
                <a:spcPct val="90000"/>
              </a:lnSpc>
              <a:buFont typeface="Monotype Sorts"/>
              <a:buNone/>
            </a:pPr>
            <a:r>
              <a:rPr lang="en-US" altLang="zh-CN" sz="2400">
                <a:solidFill>
                  <a:schemeClr val="tx2"/>
                </a:solidFill>
                <a:ea typeface="SimSun" panose="02010600030101010101" pitchFamily="2" charset="-122"/>
              </a:rPr>
              <a:t>  {{9.5, 20.5}, {9.4, 42.5}, {13, 31.5}, {12, 20.5}, {16, 6.5}}</a:t>
            </a:r>
          </a:p>
          <a:p>
            <a:pPr marL="0" indent="0">
              <a:lnSpc>
                <a:spcPct val="90000"/>
              </a:lnSpc>
              <a:buFont typeface="Monotype Sorts"/>
              <a:buNone/>
            </a:pPr>
            <a:r>
              <a:rPr lang="en-US" altLang="zh-CN" sz="2400">
                <a:solidFill>
                  <a:schemeClr val="tx2"/>
                </a:solidFill>
                <a:ea typeface="SimSun" panose="02010600030101010101" pitchFamily="2" charset="-122"/>
              </a:rPr>
              <a:t>};</a:t>
            </a:r>
            <a:endParaRPr lang="en-US" altLang="en-US" sz="2400">
              <a:solidFill>
                <a:schemeClr val="tx2"/>
              </a:solidFill>
            </a:endParaRPr>
          </a:p>
        </p:txBody>
      </p:sp>
      <p:graphicFrame>
        <p:nvGraphicFramePr>
          <p:cNvPr id="32773" name="Object 4">
            <a:extLst>
              <a:ext uri="{FF2B5EF4-FFF2-40B4-BE49-F238E27FC236}">
                <a16:creationId xmlns:a16="http://schemas.microsoft.com/office/drawing/2014/main" id="{BB9280A5-1EE6-41AE-B94F-27DBBB0099B2}"/>
              </a:ext>
            </a:extLst>
          </p:cNvPr>
          <p:cNvGraphicFramePr>
            <a:graphicFrameLocks noChangeAspect="1"/>
          </p:cNvGraphicFramePr>
          <p:nvPr/>
        </p:nvGraphicFramePr>
        <p:xfrm>
          <a:off x="0" y="4556125"/>
          <a:ext cx="9144000" cy="1881188"/>
        </p:xfrm>
        <a:graphic>
          <a:graphicData uri="http://schemas.openxmlformats.org/presentationml/2006/ole">
            <mc:AlternateContent xmlns:mc="http://schemas.openxmlformats.org/markup-compatibility/2006">
              <mc:Choice xmlns:v="urn:schemas-microsoft-com:vml" Requires="v">
                <p:oleObj spid="_x0000_s7171" name="Picture" r:id="rId3" imgW="6406746" imgH="1318071" progId="Word.Picture.8">
                  <p:embed/>
                </p:oleObj>
              </mc:Choice>
              <mc:Fallback>
                <p:oleObj name="Picture" r:id="rId3" imgW="6406746" imgH="1318071"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56125"/>
                        <a:ext cx="91440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DD73F5A0-A09F-4169-95F0-21B6D7B82AF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673531-AD2F-4B68-BAF2-E5B2CF08E15F}" type="slidenum">
              <a:rPr lang="en-US" altLang="en-US" sz="1400"/>
              <a:pPr>
                <a:spcBef>
                  <a:spcPct val="0"/>
                </a:spcBef>
                <a:buClrTx/>
                <a:buSzTx/>
                <a:buFontTx/>
                <a:buNone/>
              </a:pPr>
              <a:t>39</a:t>
            </a:fld>
            <a:endParaRPr lang="en-US" altLang="en-US" sz="1400"/>
          </a:p>
        </p:txBody>
      </p:sp>
      <p:sp>
        <p:nvSpPr>
          <p:cNvPr id="33795" name="Rectangle 2">
            <a:extLst>
              <a:ext uri="{FF2B5EF4-FFF2-40B4-BE49-F238E27FC236}">
                <a16:creationId xmlns:a16="http://schemas.microsoft.com/office/drawing/2014/main" id="{248DA41D-8B44-4179-B70D-A3F3F99A65C1}"/>
              </a:ext>
            </a:extLst>
          </p:cNvPr>
          <p:cNvSpPr>
            <a:spLocks noGrp="1" noChangeArrowheads="1"/>
          </p:cNvSpPr>
          <p:nvPr>
            <p:ph type="title"/>
          </p:nvPr>
        </p:nvSpPr>
        <p:spPr>
          <a:xfrm>
            <a:off x="609600" y="228600"/>
            <a:ext cx="7772400" cy="1066800"/>
          </a:xfrm>
        </p:spPr>
        <p:txBody>
          <a:bodyPr/>
          <a:lstStyle/>
          <a:p>
            <a:r>
              <a:rPr lang="en-US" altLang="en-US" sz="4000"/>
              <a:t>Problem: Calculating Total Scores</a:t>
            </a:r>
            <a:endParaRPr lang="en-US" altLang="en-US" sz="4000">
              <a:solidFill>
                <a:schemeClr val="tx1"/>
              </a:solidFill>
              <a:latin typeface="Book Antiqua" panose="02040602050305030304" pitchFamily="18" charset="0"/>
              <a:hlinkClick r:id="rId2" action="ppaction://program"/>
            </a:endParaRPr>
          </a:p>
        </p:txBody>
      </p:sp>
      <p:sp>
        <p:nvSpPr>
          <p:cNvPr id="33796" name="Rectangle 3">
            <a:extLst>
              <a:ext uri="{FF2B5EF4-FFF2-40B4-BE49-F238E27FC236}">
                <a16:creationId xmlns:a16="http://schemas.microsoft.com/office/drawing/2014/main" id="{01D33CDE-74C1-4CD9-A184-72CDB13DF80E}"/>
              </a:ext>
            </a:extLst>
          </p:cNvPr>
          <p:cNvSpPr>
            <a:spLocks noGrp="1" noChangeArrowheads="1"/>
          </p:cNvSpPr>
          <p:nvPr>
            <p:ph type="body" idx="1"/>
          </p:nvPr>
        </p:nvSpPr>
        <p:spPr>
          <a:xfrm>
            <a:off x="266700" y="1239919"/>
            <a:ext cx="8763000" cy="4040106"/>
          </a:xfrm>
        </p:spPr>
        <p:txBody>
          <a:bodyPr/>
          <a:lstStyle/>
          <a:p>
            <a:pPr marL="0" indent="0">
              <a:lnSpc>
                <a:spcPct val="120000"/>
              </a:lnSpc>
              <a:buFont typeface="Monotype Sorts"/>
              <a:buNone/>
            </a:pPr>
            <a:r>
              <a:rPr lang="en-US" altLang="en-US" sz="2000" dirty="0"/>
              <a:t>Objective: </a:t>
            </a:r>
            <a:r>
              <a:rPr lang="en-US" altLang="en-US" sz="2000" dirty="0">
                <a:cs typeface="Times New Roman" panose="02020603050405020304" pitchFamily="18" charset="0"/>
              </a:rPr>
              <a:t>write a program that calculates the total score for students in a class.</a:t>
            </a:r>
            <a:endParaRPr lang="tr-TR" altLang="en-US" sz="2000" dirty="0">
              <a:cs typeface="Times New Roman" panose="02020603050405020304" pitchFamily="18" charset="0"/>
            </a:endParaRPr>
          </a:p>
          <a:p>
            <a:pPr marL="0" indent="0">
              <a:lnSpc>
                <a:spcPct val="120000"/>
              </a:lnSpc>
              <a:buFont typeface="Monotype Sorts"/>
              <a:buNone/>
            </a:pPr>
            <a:r>
              <a:rPr lang="en-US" altLang="en-US" sz="2000" dirty="0">
                <a:cs typeface="Times New Roman" panose="02020603050405020304" pitchFamily="18" charset="0"/>
              </a:rPr>
              <a:t>Suppose the scores are stored in a three-dimensional array named </a:t>
            </a:r>
            <a:r>
              <a:rPr lang="en-US" altLang="en-US" sz="2000" u="sng" dirty="0">
                <a:cs typeface="Times New Roman" panose="02020603050405020304" pitchFamily="18" charset="0"/>
              </a:rPr>
              <a:t>scores</a:t>
            </a:r>
            <a:r>
              <a:rPr lang="en-US" altLang="en-US" sz="2000" dirty="0">
                <a:cs typeface="Times New Roman" panose="02020603050405020304" pitchFamily="18" charset="0"/>
              </a:rPr>
              <a:t>.</a:t>
            </a:r>
            <a:endParaRPr lang="tr-TR" altLang="en-US" sz="2000" dirty="0">
              <a:cs typeface="Times New Roman" panose="02020603050405020304" pitchFamily="18" charset="0"/>
            </a:endParaRPr>
          </a:p>
          <a:p>
            <a:pPr marL="0" indent="0">
              <a:lnSpc>
                <a:spcPct val="120000"/>
              </a:lnSpc>
              <a:buFont typeface="Monotype Sorts"/>
              <a:buNone/>
            </a:pPr>
            <a:r>
              <a:rPr lang="en-US" altLang="en-US" sz="2000" dirty="0">
                <a:cs typeface="Times New Roman" panose="02020603050405020304" pitchFamily="18" charset="0"/>
              </a:rPr>
              <a:t>The first index in </a:t>
            </a:r>
            <a:r>
              <a:rPr lang="en-US" altLang="en-US" sz="2000" u="sng" dirty="0">
                <a:cs typeface="Times New Roman" panose="02020603050405020304" pitchFamily="18" charset="0"/>
              </a:rPr>
              <a:t>scores</a:t>
            </a:r>
            <a:r>
              <a:rPr lang="en-US" altLang="en-US" sz="2000" dirty="0">
                <a:cs typeface="Times New Roman" panose="02020603050405020304" pitchFamily="18" charset="0"/>
              </a:rPr>
              <a:t> refers to a student, the second refers to an exam, and the third refers to the part of the exam.</a:t>
            </a:r>
            <a:endParaRPr lang="tr-TR" altLang="en-US" sz="2000" dirty="0">
              <a:cs typeface="Times New Roman" panose="02020603050405020304" pitchFamily="18" charset="0"/>
            </a:endParaRPr>
          </a:p>
          <a:p>
            <a:pPr marL="0" indent="0">
              <a:lnSpc>
                <a:spcPct val="120000"/>
              </a:lnSpc>
              <a:buFont typeface="Monotype Sorts"/>
              <a:buNone/>
            </a:pPr>
            <a:r>
              <a:rPr lang="en-US" altLang="en-US" sz="2000" dirty="0">
                <a:cs typeface="Times New Roman" panose="02020603050405020304" pitchFamily="18" charset="0"/>
              </a:rPr>
              <a:t>Suppose there are 7 students, 5 exams, and each exam has two parts--the multiple-choice part and the programming part.</a:t>
            </a:r>
            <a:endParaRPr lang="tr-TR" altLang="en-US" sz="2000" dirty="0">
              <a:cs typeface="Times New Roman" panose="02020603050405020304" pitchFamily="18" charset="0"/>
            </a:endParaRPr>
          </a:p>
          <a:p>
            <a:pPr marL="0" indent="0">
              <a:lnSpc>
                <a:spcPct val="120000"/>
              </a:lnSpc>
              <a:buFont typeface="Monotype Sorts"/>
              <a:buNone/>
            </a:pPr>
            <a:r>
              <a:rPr lang="en-US" altLang="en-US" sz="2000" dirty="0">
                <a:cs typeface="Times New Roman" panose="02020603050405020304" pitchFamily="18" charset="0"/>
              </a:rPr>
              <a:t>So, </a:t>
            </a:r>
            <a:r>
              <a:rPr lang="en-US" altLang="en-US" sz="2000" u="sng" dirty="0">
                <a:cs typeface="Times New Roman" panose="02020603050405020304" pitchFamily="18" charset="0"/>
              </a:rPr>
              <a:t>scores[</a:t>
            </a:r>
            <a:r>
              <a:rPr lang="en-US" altLang="en-US" sz="2000" u="sng" dirty="0" err="1">
                <a:cs typeface="Times New Roman" panose="02020603050405020304" pitchFamily="18" charset="0"/>
              </a:rPr>
              <a:t>i</a:t>
            </a:r>
            <a:r>
              <a:rPr lang="en-US" altLang="en-US" sz="2000" u="sng" dirty="0">
                <a:cs typeface="Times New Roman" panose="02020603050405020304" pitchFamily="18" charset="0"/>
              </a:rPr>
              <a:t>][j][0]</a:t>
            </a:r>
            <a:r>
              <a:rPr lang="en-US" altLang="en-US" sz="2000" dirty="0">
                <a:cs typeface="Times New Roman" panose="02020603050405020304" pitchFamily="18" charset="0"/>
              </a:rPr>
              <a:t> represents the score on the multiple-choice part for the </a:t>
            </a:r>
            <a:r>
              <a:rPr lang="en-US" altLang="en-US" sz="2000" u="sng" dirty="0">
                <a:cs typeface="Times New Roman" panose="02020603050405020304" pitchFamily="18" charset="0"/>
              </a:rPr>
              <a:t>i</a:t>
            </a:r>
            <a:r>
              <a:rPr lang="en-US" altLang="en-US" sz="2000" dirty="0">
                <a:cs typeface="Times New Roman" panose="02020603050405020304" pitchFamily="18" charset="0"/>
              </a:rPr>
              <a:t>’s student on the </a:t>
            </a:r>
            <a:r>
              <a:rPr lang="en-US" altLang="en-US" sz="2000" u="sng" dirty="0">
                <a:cs typeface="Times New Roman" panose="02020603050405020304" pitchFamily="18" charset="0"/>
              </a:rPr>
              <a:t>j</a:t>
            </a:r>
            <a:r>
              <a:rPr lang="en-US" altLang="en-US" sz="2000" dirty="0">
                <a:cs typeface="Times New Roman" panose="02020603050405020304" pitchFamily="18" charset="0"/>
              </a:rPr>
              <a:t>’s exam.</a:t>
            </a:r>
            <a:endParaRPr lang="tr-TR" altLang="en-US" sz="2000" dirty="0">
              <a:cs typeface="Times New Roman" panose="02020603050405020304" pitchFamily="18" charset="0"/>
            </a:endParaRPr>
          </a:p>
          <a:p>
            <a:pPr marL="0" indent="0">
              <a:lnSpc>
                <a:spcPct val="120000"/>
              </a:lnSpc>
              <a:buFont typeface="Monotype Sorts"/>
              <a:buNone/>
            </a:pPr>
            <a:r>
              <a:rPr lang="en-US" altLang="en-US" sz="2000" dirty="0">
                <a:cs typeface="Times New Roman" panose="02020603050405020304" pitchFamily="18" charset="0"/>
              </a:rPr>
              <a:t>Your program displays the total score for each student</a:t>
            </a:r>
            <a:r>
              <a:rPr lang="en-US" altLang="en-US" sz="2800" dirty="0">
                <a:cs typeface="Times New Roman" panose="02020603050405020304" pitchFamily="18" charset="0"/>
              </a:rPr>
              <a:t>. </a:t>
            </a:r>
          </a:p>
        </p:txBody>
      </p:sp>
      <p:sp>
        <p:nvSpPr>
          <p:cNvPr id="33797" name="Rectangle 6">
            <a:extLst>
              <a:ext uri="{FF2B5EF4-FFF2-40B4-BE49-F238E27FC236}">
                <a16:creationId xmlns:a16="http://schemas.microsoft.com/office/drawing/2014/main" id="{E7904CEE-4B8A-45C1-8EFB-41AA112987CE}"/>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8">
            <a:extLst>
              <a:ext uri="{FF2B5EF4-FFF2-40B4-BE49-F238E27FC236}">
                <a16:creationId xmlns:a16="http://schemas.microsoft.com/office/drawing/2014/main" id="{2D61BCF9-4647-4AF6-A28E-2F4E62F2C9DF}"/>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12">
            <a:hlinkClick r:id="rId3"/>
            <a:extLst>
              <a:ext uri="{FF2B5EF4-FFF2-40B4-BE49-F238E27FC236}">
                <a16:creationId xmlns:a16="http://schemas.microsoft.com/office/drawing/2014/main" id="{DD120E52-2581-440F-A60E-ABFF2AE86D4A}"/>
              </a:ext>
            </a:extLst>
          </p:cNvPr>
          <p:cNvSpPr>
            <a:spLocks noChangeArrowheads="1"/>
          </p:cNvSpPr>
          <p:nvPr/>
        </p:nvSpPr>
        <p:spPr bwMode="auto">
          <a:xfrm>
            <a:off x="4802188" y="5187950"/>
            <a:ext cx="1308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TotalScore</a:t>
            </a:r>
          </a:p>
        </p:txBody>
      </p:sp>
      <p:sp>
        <p:nvSpPr>
          <p:cNvPr id="33800" name="AutoShape 10">
            <a:hlinkClick r:id="rId4" action="ppaction://program" highlightClick="1"/>
            <a:extLst>
              <a:ext uri="{FF2B5EF4-FFF2-40B4-BE49-F238E27FC236}">
                <a16:creationId xmlns:a16="http://schemas.microsoft.com/office/drawing/2014/main" id="{1E760FFC-9DDA-44F7-8F3D-67FC24DC08D1}"/>
              </a:ext>
            </a:extLst>
          </p:cNvPr>
          <p:cNvSpPr>
            <a:spLocks noChangeArrowheads="1"/>
          </p:cNvSpPr>
          <p:nvPr/>
        </p:nvSpPr>
        <p:spPr bwMode="auto">
          <a:xfrm>
            <a:off x="6246813" y="5187950"/>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8BE466A3-3EB9-4B29-891F-3A4350E5AAE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F0A16F-EE34-418D-83E6-65CEBB526217}" type="slidenum">
              <a:rPr lang="en-US" altLang="en-US" sz="140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FCB09249-3F74-42F2-8E62-0B8276C18724}"/>
              </a:ext>
            </a:extLst>
          </p:cNvPr>
          <p:cNvSpPr>
            <a:spLocks noGrp="1" noChangeArrowheads="1"/>
          </p:cNvSpPr>
          <p:nvPr>
            <p:ph type="title"/>
          </p:nvPr>
        </p:nvSpPr>
        <p:spPr>
          <a:xfrm>
            <a:off x="685800" y="228600"/>
            <a:ext cx="7772400" cy="473075"/>
          </a:xfrm>
        </p:spPr>
        <p:txBody>
          <a:bodyPr/>
          <a:lstStyle/>
          <a:p>
            <a:r>
              <a:rPr lang="en-US" altLang="en-US"/>
              <a:t>Objectives</a:t>
            </a:r>
          </a:p>
        </p:txBody>
      </p:sp>
      <p:sp>
        <p:nvSpPr>
          <p:cNvPr id="7172" name="Rectangle 3">
            <a:extLst>
              <a:ext uri="{FF2B5EF4-FFF2-40B4-BE49-F238E27FC236}">
                <a16:creationId xmlns:a16="http://schemas.microsoft.com/office/drawing/2014/main" id="{0751FA2B-878E-4A9B-ABD2-2ECA7640EA36}"/>
              </a:ext>
            </a:extLst>
          </p:cNvPr>
          <p:cNvSpPr>
            <a:spLocks noGrp="1" noChangeArrowheads="1"/>
          </p:cNvSpPr>
          <p:nvPr>
            <p:ph type="body" idx="1"/>
          </p:nvPr>
        </p:nvSpPr>
        <p:spPr>
          <a:xfrm>
            <a:off x="152400" y="855663"/>
            <a:ext cx="8991600" cy="5545137"/>
          </a:xfrm>
        </p:spPr>
        <p:txBody>
          <a:bodyPr/>
          <a:lstStyle/>
          <a:p>
            <a:pPr>
              <a:buFont typeface="Wingdings" panose="05000000000000000000" pitchFamily="2" charset="2"/>
              <a:buChar char="q"/>
            </a:pPr>
            <a:r>
              <a:rPr lang="en-US" altLang="en-US" sz="2300"/>
              <a:t>To give examples of representing data using two-dimensional arrays (§8.1).</a:t>
            </a:r>
          </a:p>
          <a:p>
            <a:pPr>
              <a:buFont typeface="Wingdings" panose="05000000000000000000" pitchFamily="2" charset="2"/>
              <a:buChar char="q"/>
            </a:pPr>
            <a:r>
              <a:rPr lang="en-US" altLang="en-US" sz="2300"/>
              <a:t>To declare variables for two-dimensional arrays, create arrays, and access array elements in a two-dimensional array using row and column indexes (§8.2).</a:t>
            </a:r>
          </a:p>
          <a:p>
            <a:pPr>
              <a:buFont typeface="Wingdings" panose="05000000000000000000" pitchFamily="2" charset="2"/>
              <a:buChar char="q"/>
            </a:pPr>
            <a:r>
              <a:rPr lang="en-US" altLang="en-US" sz="2300"/>
              <a:t>To program common operations for two-dimensional arrays (displaying arrays, summing all elements, finding the minimum and maximum elements, and random shuffling) (§8.3).</a:t>
            </a:r>
          </a:p>
          <a:p>
            <a:pPr>
              <a:buFont typeface="Wingdings" panose="05000000000000000000" pitchFamily="2" charset="2"/>
              <a:buChar char="q"/>
            </a:pPr>
            <a:r>
              <a:rPr lang="en-US" altLang="en-US" sz="2300"/>
              <a:t>To pass two-dimensional arrays to methods (§8.4).</a:t>
            </a:r>
          </a:p>
          <a:p>
            <a:pPr>
              <a:buFont typeface="Wingdings" panose="05000000000000000000" pitchFamily="2" charset="2"/>
              <a:buChar char="q"/>
            </a:pPr>
            <a:r>
              <a:rPr lang="en-US" altLang="en-US" sz="2300"/>
              <a:t>To write a program for grading multiple-choice questions using two-dimensional arrays (§8.5).</a:t>
            </a:r>
          </a:p>
          <a:p>
            <a:pPr>
              <a:buFont typeface="Wingdings" panose="05000000000000000000" pitchFamily="2" charset="2"/>
              <a:buChar char="q"/>
            </a:pPr>
            <a:r>
              <a:rPr lang="en-US" altLang="en-US" sz="2300"/>
              <a:t>To solve the closest-pair problem using two-dimensional arrays (§8.6).</a:t>
            </a:r>
          </a:p>
          <a:p>
            <a:pPr>
              <a:buFont typeface="Wingdings" panose="05000000000000000000" pitchFamily="2" charset="2"/>
              <a:buChar char="q"/>
            </a:pPr>
            <a:r>
              <a:rPr lang="en-US" altLang="en-US" sz="2300"/>
              <a:t>To check a Sudoku solution using two-dimensional arrays (§8.7).</a:t>
            </a:r>
          </a:p>
          <a:p>
            <a:pPr>
              <a:buFont typeface="Wingdings" panose="05000000000000000000" pitchFamily="2" charset="2"/>
              <a:buChar char="q"/>
            </a:pPr>
            <a:r>
              <a:rPr lang="en-US" altLang="en-US" sz="2300"/>
              <a:t>To use multidimensional arrays (§8.8).</a:t>
            </a:r>
          </a:p>
          <a:p>
            <a:pPr>
              <a:buFont typeface="Wingdings" panose="05000000000000000000" pitchFamily="2" charset="2"/>
              <a:buChar char="q"/>
            </a:pPr>
            <a:endParaRPr lang="en-US" altLang="en-US" sz="23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47907056-1485-47F7-A862-39E75390F1F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9C5F61-9984-47AE-AB2D-4EE310538D4D}" type="slidenum">
              <a:rPr lang="en-US" altLang="en-US" sz="1400"/>
              <a:pPr>
                <a:spcBef>
                  <a:spcPct val="0"/>
                </a:spcBef>
                <a:buClrTx/>
                <a:buSzTx/>
                <a:buFontTx/>
                <a:buNone/>
              </a:pPr>
              <a:t>40</a:t>
            </a:fld>
            <a:endParaRPr lang="en-US" altLang="en-US" sz="1400"/>
          </a:p>
        </p:txBody>
      </p:sp>
      <p:sp>
        <p:nvSpPr>
          <p:cNvPr id="34819" name="Rectangle 2">
            <a:extLst>
              <a:ext uri="{FF2B5EF4-FFF2-40B4-BE49-F238E27FC236}">
                <a16:creationId xmlns:a16="http://schemas.microsoft.com/office/drawing/2014/main" id="{5480CBAC-34F9-4F93-9CC8-EB5694276794}"/>
              </a:ext>
            </a:extLst>
          </p:cNvPr>
          <p:cNvSpPr>
            <a:spLocks noGrp="1" noChangeArrowheads="1"/>
          </p:cNvSpPr>
          <p:nvPr>
            <p:ph type="title"/>
          </p:nvPr>
        </p:nvSpPr>
        <p:spPr>
          <a:xfrm>
            <a:off x="269875" y="228600"/>
            <a:ext cx="8564563" cy="1066800"/>
          </a:xfrm>
        </p:spPr>
        <p:txBody>
          <a:bodyPr/>
          <a:lstStyle/>
          <a:p>
            <a:r>
              <a:rPr lang="en-US" altLang="en-US" sz="4100"/>
              <a:t>Problem: Weather Information</a:t>
            </a:r>
            <a:endParaRPr lang="en-US" altLang="en-US" sz="4800">
              <a:hlinkClick r:id="rId3" action="ppaction://program"/>
            </a:endParaRPr>
          </a:p>
        </p:txBody>
      </p:sp>
      <p:sp>
        <p:nvSpPr>
          <p:cNvPr id="34820" name="Rectangle 3">
            <a:extLst>
              <a:ext uri="{FF2B5EF4-FFF2-40B4-BE49-F238E27FC236}">
                <a16:creationId xmlns:a16="http://schemas.microsoft.com/office/drawing/2014/main" id="{42F3D35A-50E1-4F45-80A5-016726816AAF}"/>
              </a:ext>
            </a:extLst>
          </p:cNvPr>
          <p:cNvSpPr>
            <a:spLocks noGrp="1" noChangeArrowheads="1"/>
          </p:cNvSpPr>
          <p:nvPr>
            <p:ph type="body" idx="1"/>
          </p:nvPr>
        </p:nvSpPr>
        <p:spPr>
          <a:xfrm>
            <a:off x="269876" y="1163638"/>
            <a:ext cx="8604250" cy="2559050"/>
          </a:xfrm>
        </p:spPr>
        <p:txBody>
          <a:bodyPr/>
          <a:lstStyle/>
          <a:p>
            <a:pPr marL="0" indent="0">
              <a:lnSpc>
                <a:spcPct val="120000"/>
              </a:lnSpc>
              <a:buFont typeface="Monotype Sorts"/>
              <a:buNone/>
            </a:pPr>
            <a:r>
              <a:rPr lang="en-US" altLang="en-US" sz="2200" dirty="0"/>
              <a:t>Suppose a meteorology station records the temperature and humidity at each hour of every day and stores the data for the past ten days in a text file named weather.txt.</a:t>
            </a:r>
            <a:endParaRPr lang="tr-TR" altLang="en-US" sz="2200" dirty="0"/>
          </a:p>
          <a:p>
            <a:pPr marL="0" indent="0">
              <a:lnSpc>
                <a:spcPct val="120000"/>
              </a:lnSpc>
              <a:buFont typeface="Monotype Sorts"/>
              <a:buNone/>
            </a:pPr>
            <a:r>
              <a:rPr lang="en-US" altLang="en-US" sz="2200" dirty="0"/>
              <a:t>Each line of the file consists of four numbers that indicate the day, hour, temperature, and humidity.</a:t>
            </a:r>
            <a:endParaRPr lang="tr-TR" altLang="en-US" sz="2200" dirty="0"/>
          </a:p>
          <a:p>
            <a:pPr marL="0" indent="0">
              <a:lnSpc>
                <a:spcPct val="120000"/>
              </a:lnSpc>
              <a:buFont typeface="Monotype Sorts"/>
              <a:buNone/>
            </a:pPr>
            <a:r>
              <a:rPr lang="en-US" altLang="en-US" sz="2200" dirty="0"/>
              <a:t>Your task is to write a program that calculates the average daily temperature and humidity for the </a:t>
            </a:r>
            <a:r>
              <a:rPr lang="en-US" altLang="en-US" sz="2200" u="sng" dirty="0"/>
              <a:t>10</a:t>
            </a:r>
            <a:r>
              <a:rPr lang="en-US" altLang="en-US" sz="2200" dirty="0"/>
              <a:t> days. </a:t>
            </a:r>
          </a:p>
        </p:txBody>
      </p:sp>
      <p:sp>
        <p:nvSpPr>
          <p:cNvPr id="34821" name="Rectangle 4">
            <a:extLst>
              <a:ext uri="{FF2B5EF4-FFF2-40B4-BE49-F238E27FC236}">
                <a16:creationId xmlns:a16="http://schemas.microsoft.com/office/drawing/2014/main" id="{F8484092-E450-44F1-B4D1-F8716A7D50DC}"/>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5">
            <a:extLst>
              <a:ext uri="{FF2B5EF4-FFF2-40B4-BE49-F238E27FC236}">
                <a16:creationId xmlns:a16="http://schemas.microsoft.com/office/drawing/2014/main" id="{07C6D6CE-CEF0-4083-A94D-B68ACACEA72A}"/>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9">
            <a:extLst>
              <a:ext uri="{FF2B5EF4-FFF2-40B4-BE49-F238E27FC236}">
                <a16:creationId xmlns:a16="http://schemas.microsoft.com/office/drawing/2014/main" id="{9674EF63-B53D-4603-8835-CF45103C0780}"/>
              </a:ext>
            </a:extLst>
          </p:cNvPr>
          <p:cNvSpPr>
            <a:spLocks noChangeArrowheads="1"/>
          </p:cNvSpPr>
          <p:nvPr/>
        </p:nvSpPr>
        <p:spPr bwMode="auto">
          <a:xfrm>
            <a:off x="0" y="2681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4824" name="Object 8">
            <a:extLst>
              <a:ext uri="{FF2B5EF4-FFF2-40B4-BE49-F238E27FC236}">
                <a16:creationId xmlns:a16="http://schemas.microsoft.com/office/drawing/2014/main" id="{E731B162-8B20-44BF-B8DD-4D3BA68DB7AE}"/>
              </a:ext>
            </a:extLst>
          </p:cNvPr>
          <p:cNvGraphicFramePr>
            <a:graphicFrameLocks noChangeAspect="1"/>
          </p:cNvGraphicFramePr>
          <p:nvPr/>
        </p:nvGraphicFramePr>
        <p:xfrm>
          <a:off x="0" y="4356100"/>
          <a:ext cx="3303588" cy="1801813"/>
        </p:xfrm>
        <a:graphic>
          <a:graphicData uri="http://schemas.openxmlformats.org/presentationml/2006/ole">
            <mc:AlternateContent xmlns:mc="http://schemas.openxmlformats.org/markup-compatibility/2006">
              <mc:Choice xmlns:v="urn:schemas-microsoft-com:vml" Requires="v">
                <p:oleObj spid="_x0000_s8196" name="Picture" r:id="rId4" imgW="2746725" imgH="1496366" progId="Word.Picture.8">
                  <p:embed/>
                </p:oleObj>
              </mc:Choice>
              <mc:Fallback>
                <p:oleObj name="Picture" r:id="rId4" imgW="2746725" imgH="1496366"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356100"/>
                        <a:ext cx="3303588"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5" name="Rectangle 11">
            <a:extLst>
              <a:ext uri="{FF2B5EF4-FFF2-40B4-BE49-F238E27FC236}">
                <a16:creationId xmlns:a16="http://schemas.microsoft.com/office/drawing/2014/main" id="{94340282-FA25-4D84-A6B9-A37E92C4B697}"/>
              </a:ext>
            </a:extLst>
          </p:cNvPr>
          <p:cNvSpPr>
            <a:spLocks noChangeArrowheads="1"/>
          </p:cNvSpPr>
          <p:nvPr/>
        </p:nvSpPr>
        <p:spPr bwMode="auto">
          <a:xfrm>
            <a:off x="0" y="2681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4826" name="Object 10">
            <a:extLst>
              <a:ext uri="{FF2B5EF4-FFF2-40B4-BE49-F238E27FC236}">
                <a16:creationId xmlns:a16="http://schemas.microsoft.com/office/drawing/2014/main" id="{6504C2DB-B6AC-4645-940B-2D4A1C5050F6}"/>
              </a:ext>
            </a:extLst>
          </p:cNvPr>
          <p:cNvGraphicFramePr>
            <a:graphicFrameLocks noChangeAspect="1"/>
          </p:cNvGraphicFramePr>
          <p:nvPr/>
        </p:nvGraphicFramePr>
        <p:xfrm>
          <a:off x="3381375" y="4351338"/>
          <a:ext cx="3187700" cy="1738312"/>
        </p:xfrm>
        <a:graphic>
          <a:graphicData uri="http://schemas.openxmlformats.org/presentationml/2006/ole">
            <mc:AlternateContent xmlns:mc="http://schemas.openxmlformats.org/markup-compatibility/2006">
              <mc:Choice xmlns:v="urn:schemas-microsoft-com:vml" Requires="v">
                <p:oleObj spid="_x0000_s8197" name="Picture" r:id="rId6" imgW="2746725" imgH="1496366" progId="Word.Picture.8">
                  <p:embed/>
                </p:oleObj>
              </mc:Choice>
              <mc:Fallback>
                <p:oleObj name="Picture" r:id="rId6" imgW="2746725" imgH="1496366"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1375" y="4351338"/>
                        <a:ext cx="3187700"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7" name="Rectangle 12">
            <a:hlinkClick r:id="rId8"/>
            <a:extLst>
              <a:ext uri="{FF2B5EF4-FFF2-40B4-BE49-F238E27FC236}">
                <a16:creationId xmlns:a16="http://schemas.microsoft.com/office/drawing/2014/main" id="{793D35D6-EF3A-417D-A73B-3669ADA4A4B3}"/>
              </a:ext>
            </a:extLst>
          </p:cNvPr>
          <p:cNvSpPr>
            <a:spLocks noChangeArrowheads="1"/>
          </p:cNvSpPr>
          <p:nvPr/>
        </p:nvSpPr>
        <p:spPr bwMode="auto">
          <a:xfrm>
            <a:off x="6597650" y="5772150"/>
            <a:ext cx="1306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Weather</a:t>
            </a:r>
          </a:p>
        </p:txBody>
      </p:sp>
      <p:sp>
        <p:nvSpPr>
          <p:cNvPr id="34828" name="AutoShape 10">
            <a:hlinkClick r:id="rId9" action="ppaction://program" highlightClick="1"/>
            <a:extLst>
              <a:ext uri="{FF2B5EF4-FFF2-40B4-BE49-F238E27FC236}">
                <a16:creationId xmlns:a16="http://schemas.microsoft.com/office/drawing/2014/main" id="{7AE935D1-39D5-4DF4-BA0D-049D08154408}"/>
              </a:ext>
            </a:extLst>
          </p:cNvPr>
          <p:cNvSpPr>
            <a:spLocks noChangeArrowheads="1"/>
          </p:cNvSpPr>
          <p:nvPr/>
        </p:nvSpPr>
        <p:spPr bwMode="auto">
          <a:xfrm>
            <a:off x="8040688" y="5772150"/>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D2D15767-D1A5-4F35-991D-30BC7E33270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48A89A3-FE84-42B7-A11B-EE1D437933A4}" type="slidenum">
              <a:rPr lang="en-US" altLang="en-US" sz="1400"/>
              <a:pPr>
                <a:spcBef>
                  <a:spcPct val="0"/>
                </a:spcBef>
                <a:buClrTx/>
                <a:buSzTx/>
                <a:buFontTx/>
                <a:buNone/>
              </a:pPr>
              <a:t>41</a:t>
            </a:fld>
            <a:endParaRPr lang="en-US" altLang="en-US" sz="1400"/>
          </a:p>
        </p:txBody>
      </p:sp>
      <p:sp>
        <p:nvSpPr>
          <p:cNvPr id="35843" name="Rectangle 2">
            <a:extLst>
              <a:ext uri="{FF2B5EF4-FFF2-40B4-BE49-F238E27FC236}">
                <a16:creationId xmlns:a16="http://schemas.microsoft.com/office/drawing/2014/main" id="{30BEC2A9-69F5-47E8-B3ED-F29500B1FAE9}"/>
              </a:ext>
            </a:extLst>
          </p:cNvPr>
          <p:cNvSpPr>
            <a:spLocks noGrp="1" noChangeArrowheads="1"/>
          </p:cNvSpPr>
          <p:nvPr>
            <p:ph type="title"/>
          </p:nvPr>
        </p:nvSpPr>
        <p:spPr>
          <a:xfrm>
            <a:off x="269875" y="228600"/>
            <a:ext cx="8564563" cy="1066800"/>
          </a:xfrm>
        </p:spPr>
        <p:txBody>
          <a:bodyPr/>
          <a:lstStyle/>
          <a:p>
            <a:r>
              <a:rPr lang="en-US" altLang="en-US" sz="3700"/>
              <a:t>Problem: Guessing Birthday</a:t>
            </a:r>
            <a:endParaRPr lang="en-US" altLang="en-US">
              <a:hlinkClick r:id="rId2" action="ppaction://program"/>
            </a:endParaRPr>
          </a:p>
        </p:txBody>
      </p:sp>
      <p:sp>
        <p:nvSpPr>
          <p:cNvPr id="35844" name="Rectangle 3">
            <a:extLst>
              <a:ext uri="{FF2B5EF4-FFF2-40B4-BE49-F238E27FC236}">
                <a16:creationId xmlns:a16="http://schemas.microsoft.com/office/drawing/2014/main" id="{FF7D2D87-DEB7-41D9-AE7C-124BB664C9AE}"/>
              </a:ext>
            </a:extLst>
          </p:cNvPr>
          <p:cNvSpPr>
            <a:spLocks noGrp="1" noChangeArrowheads="1"/>
          </p:cNvSpPr>
          <p:nvPr>
            <p:ph type="body" idx="1"/>
          </p:nvPr>
        </p:nvSpPr>
        <p:spPr>
          <a:xfrm>
            <a:off x="117475" y="1316038"/>
            <a:ext cx="8870950" cy="3227387"/>
          </a:xfrm>
        </p:spPr>
        <p:txBody>
          <a:bodyPr/>
          <a:lstStyle/>
          <a:p>
            <a:pPr marL="0" indent="0">
              <a:lnSpc>
                <a:spcPct val="120000"/>
              </a:lnSpc>
              <a:buFont typeface="Monotype Sorts"/>
              <a:buNone/>
            </a:pPr>
            <a:r>
              <a:rPr lang="en-US" altLang="en-US" dirty="0"/>
              <a:t>Listing 4.3, GuessBirthday.java, gives a program that guesses a birthday.</a:t>
            </a:r>
            <a:endParaRPr lang="tr-TR" altLang="en-US" dirty="0"/>
          </a:p>
          <a:p>
            <a:pPr marL="0" indent="0">
              <a:lnSpc>
                <a:spcPct val="120000"/>
              </a:lnSpc>
              <a:buFont typeface="Monotype Sorts"/>
              <a:buNone/>
            </a:pPr>
            <a:r>
              <a:rPr lang="en-US" altLang="en-US" dirty="0"/>
              <a:t>The program can be simplified by storing the numbers in five sets in a three-dimensional array, and it prompts the user for the answers using a loop. </a:t>
            </a:r>
          </a:p>
        </p:txBody>
      </p:sp>
      <p:sp>
        <p:nvSpPr>
          <p:cNvPr id="35845" name="Rectangle 4">
            <a:extLst>
              <a:ext uri="{FF2B5EF4-FFF2-40B4-BE49-F238E27FC236}">
                <a16:creationId xmlns:a16="http://schemas.microsoft.com/office/drawing/2014/main" id="{FD8E768F-DF89-460B-8FFF-A3ACC18B66AB}"/>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6" name="Rectangle 5">
            <a:extLst>
              <a:ext uri="{FF2B5EF4-FFF2-40B4-BE49-F238E27FC236}">
                <a16:creationId xmlns:a16="http://schemas.microsoft.com/office/drawing/2014/main" id="{2E3704C1-A87B-44BB-88B9-E750D944586A}"/>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8">
            <a:extLst>
              <a:ext uri="{FF2B5EF4-FFF2-40B4-BE49-F238E27FC236}">
                <a16:creationId xmlns:a16="http://schemas.microsoft.com/office/drawing/2014/main" id="{7100FDB9-49D1-4893-8C4D-7D5DFB41FD8E}"/>
              </a:ext>
            </a:extLst>
          </p:cNvPr>
          <p:cNvSpPr>
            <a:spLocks noChangeArrowheads="1"/>
          </p:cNvSpPr>
          <p:nvPr/>
        </p:nvSpPr>
        <p:spPr bwMode="auto">
          <a:xfrm>
            <a:off x="0" y="2681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Rectangle 10">
            <a:extLst>
              <a:ext uri="{FF2B5EF4-FFF2-40B4-BE49-F238E27FC236}">
                <a16:creationId xmlns:a16="http://schemas.microsoft.com/office/drawing/2014/main" id="{FAFAB6D5-AA82-4D62-93D5-2B2766441A89}"/>
              </a:ext>
            </a:extLst>
          </p:cNvPr>
          <p:cNvSpPr>
            <a:spLocks noChangeArrowheads="1"/>
          </p:cNvSpPr>
          <p:nvPr/>
        </p:nvSpPr>
        <p:spPr bwMode="auto">
          <a:xfrm>
            <a:off x="0" y="2681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9" name="Rectangle 12">
            <a:hlinkClick r:id="rId3"/>
            <a:extLst>
              <a:ext uri="{FF2B5EF4-FFF2-40B4-BE49-F238E27FC236}">
                <a16:creationId xmlns:a16="http://schemas.microsoft.com/office/drawing/2014/main" id="{7960B895-02A6-489A-965E-D12A93314889}"/>
              </a:ext>
            </a:extLst>
          </p:cNvPr>
          <p:cNvSpPr>
            <a:spLocks noChangeArrowheads="1"/>
          </p:cNvSpPr>
          <p:nvPr/>
        </p:nvSpPr>
        <p:spPr bwMode="auto">
          <a:xfrm>
            <a:off x="4572000" y="4887913"/>
            <a:ext cx="31686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GuessBirthdayUsingArray</a:t>
            </a:r>
          </a:p>
        </p:txBody>
      </p:sp>
      <p:sp>
        <p:nvSpPr>
          <p:cNvPr id="35850" name="AutoShape 10">
            <a:hlinkClick r:id="rId4" action="ppaction://program" highlightClick="1"/>
            <a:extLst>
              <a:ext uri="{FF2B5EF4-FFF2-40B4-BE49-F238E27FC236}">
                <a16:creationId xmlns:a16="http://schemas.microsoft.com/office/drawing/2014/main" id="{DD9C3C32-C954-474A-A28C-B2FA2927098D}"/>
              </a:ext>
            </a:extLst>
          </p:cNvPr>
          <p:cNvSpPr>
            <a:spLocks noChangeArrowheads="1"/>
          </p:cNvSpPr>
          <p:nvPr/>
        </p:nvSpPr>
        <p:spPr bwMode="auto">
          <a:xfrm>
            <a:off x="7877175" y="4887913"/>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462665" y="1657349"/>
            <a:ext cx="8610015" cy="4741863"/>
          </a:xfrm>
        </p:spPr>
        <p:txBody>
          <a:bodyPr>
            <a:noAutofit/>
          </a:bodyPr>
          <a:lstStyle/>
          <a:p>
            <a:r>
              <a:rPr lang="en-US" sz="1800" noProof="1">
                <a:latin typeface="Calibri" panose="020F0502020204030204" pitchFamily="34" charset="0"/>
                <a:cs typeface="Calibri" panose="020F0502020204030204" pitchFamily="34" charset="0"/>
              </a:rPr>
              <a:t>Declare an array variable for a three-dimensional array</a:t>
            </a:r>
            <a:r>
              <a:rPr lang="tr-TR" sz="1800" noProof="1">
                <a:latin typeface="Calibri" panose="020F0502020204030204" pitchFamily="34" charset="0"/>
                <a:cs typeface="Calibri" panose="020F0502020204030204" pitchFamily="34" charset="0"/>
              </a:rPr>
              <a:t> m</a:t>
            </a:r>
            <a:r>
              <a:rPr lang="en-US" sz="1800" noProof="1">
                <a:latin typeface="Calibri" panose="020F0502020204030204" pitchFamily="34" charset="0"/>
                <a:cs typeface="Calibri" panose="020F0502020204030204" pitchFamily="34" charset="0"/>
              </a:rPr>
              <a:t>, create a 4 × 6 × 5 int array, and assign its reference to the variable.</a:t>
            </a:r>
            <a:endParaRPr lang="tr-TR" sz="1800" noProof="1">
              <a:latin typeface="Calibri" panose="020F0502020204030204" pitchFamily="34" charset="0"/>
              <a:cs typeface="Calibri" panose="020F0502020204030204" pitchFamily="34" charset="0"/>
            </a:endParaRPr>
          </a:p>
          <a:p>
            <a:r>
              <a:rPr lang="en-US" sz="1800" noProof="1">
                <a:latin typeface="Calibri" panose="020F0502020204030204" pitchFamily="34" charset="0"/>
                <a:cs typeface="Calibri" panose="020F0502020204030204" pitchFamily="34" charset="0"/>
              </a:rPr>
              <a:t>Assume </a:t>
            </a:r>
            <a:r>
              <a:rPr lang="en-US" sz="1600" noProof="1">
                <a:latin typeface="Consolas" panose="020B0609020204030204" pitchFamily="49" charset="0"/>
                <a:cs typeface="Calibri" panose="020F0502020204030204" pitchFamily="34" charset="0"/>
              </a:rPr>
              <a:t>char[][][] x = new char[12][5][2]</a:t>
            </a:r>
            <a:r>
              <a:rPr lang="en-US" sz="1800" noProof="1">
                <a:latin typeface="Calibri" panose="020F0502020204030204" pitchFamily="34" charset="0"/>
                <a:cs typeface="Calibri" panose="020F0502020204030204" pitchFamily="34" charset="0"/>
              </a:rPr>
              <a:t>, how many elements are in the array?</a:t>
            </a:r>
            <a:endParaRPr lang="tr-TR" sz="1800" noProof="1">
              <a:latin typeface="Calibri" panose="020F0502020204030204" pitchFamily="34" charset="0"/>
              <a:cs typeface="Calibri" panose="020F0502020204030204" pitchFamily="34" charset="0"/>
            </a:endParaRPr>
          </a:p>
          <a:p>
            <a:r>
              <a:rPr lang="en-US" sz="1800" noProof="1">
                <a:latin typeface="Calibri" panose="020F0502020204030204" pitchFamily="34" charset="0"/>
                <a:cs typeface="Calibri" panose="020F0502020204030204" pitchFamily="34" charset="0"/>
              </a:rPr>
              <a:t>What are </a:t>
            </a:r>
            <a:r>
              <a:rPr lang="en-US" sz="1600" noProof="1">
                <a:latin typeface="Consolas" panose="020B0609020204030204" pitchFamily="49" charset="0"/>
                <a:cs typeface="Calibri" panose="020F0502020204030204" pitchFamily="34" charset="0"/>
              </a:rPr>
              <a:t>x.length, x[2].length, and x[0][0].length</a:t>
            </a:r>
            <a:r>
              <a:rPr lang="en-US" sz="1800" noProof="1">
                <a:latin typeface="Calibri" panose="020F0502020204030204" pitchFamily="34" charset="0"/>
                <a:cs typeface="Calibri" panose="020F0502020204030204" pitchFamily="34" charset="0"/>
              </a:rPr>
              <a:t>?</a:t>
            </a:r>
            <a:endParaRPr lang="tr-TR" sz="1800" noProof="1">
              <a:latin typeface="Calibri" panose="020F0502020204030204" pitchFamily="34" charset="0"/>
              <a:cs typeface="Calibri" panose="020F0502020204030204" pitchFamily="34" charset="0"/>
            </a:endParaRPr>
          </a:p>
          <a:p>
            <a:r>
              <a:rPr lang="en-US" sz="1800" noProof="1">
                <a:latin typeface="Calibri" panose="020F0502020204030204" pitchFamily="34" charset="0"/>
                <a:cs typeface="Calibri" panose="020F0502020204030204" pitchFamily="34" charset="0"/>
              </a:rPr>
              <a:t>Show the output of the following code:</a:t>
            </a:r>
            <a:br>
              <a:rPr lang="tr-TR" sz="1800" noProof="1">
                <a:latin typeface="Calibri" panose="020F0502020204030204" pitchFamily="34" charset="0"/>
                <a:cs typeface="Calibri" panose="020F0502020204030204" pitchFamily="34" charset="0"/>
              </a:rPr>
            </a:br>
            <a:r>
              <a:rPr lang="en-US" sz="1600" noProof="1">
                <a:latin typeface="Consolas" panose="020B0609020204030204" pitchFamily="49" charset="0"/>
                <a:cs typeface="Calibri" panose="020F0502020204030204" pitchFamily="34" charset="0"/>
              </a:rPr>
              <a:t>int[][][] array = {{{1, 2}, {3, 4}}, {{5, 6},{7, 8}}};</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System.out.println(array[0][0][0]);</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System.out.println(array[1][1][1]);</a:t>
            </a:r>
            <a:br>
              <a:rPr lang="en-US" sz="1800" noProof="1">
                <a:latin typeface="Calibri" panose="020F0502020204030204" pitchFamily="34" charset="0"/>
                <a:cs typeface="Calibri" panose="020F0502020204030204" pitchFamily="34" charset="0"/>
              </a:rPr>
            </a:br>
            <a:endParaRPr lang="en-US" sz="1800" noProof="1">
              <a:latin typeface="Calibri" panose="020F0502020204030204" pitchFamily="34" charset="0"/>
              <a:cs typeface="Calibri" panose="020F0502020204030204" pitchFamily="34" charset="0"/>
            </a:endParaRPr>
          </a:p>
          <a:p>
            <a:pPr marL="0" indent="0">
              <a:buNone/>
            </a:pPr>
            <a:r>
              <a:rPr lang="en-US" sz="1800" b="1" noProof="1">
                <a:solidFill>
                  <a:srgbClr val="92D050"/>
                </a:solidFill>
                <a:latin typeface="Calibri" panose="020F0502020204030204" pitchFamily="34" charset="0"/>
                <a:cs typeface="Calibri" panose="020F0502020204030204" pitchFamily="34" charset="0"/>
              </a:rPr>
              <a:t>      &lt;--- ANSWER ---&gt;</a:t>
            </a:r>
          </a:p>
          <a:p>
            <a:r>
              <a:rPr lang="en-US" sz="1400" noProof="1">
                <a:solidFill>
                  <a:srgbClr val="0070C0"/>
                </a:solidFill>
                <a:latin typeface="Consolas" panose="020B0609020204030204" pitchFamily="49" charset="0"/>
                <a:cs typeface="Calibri" panose="020F0502020204030204" pitchFamily="34" charset="0"/>
              </a:rPr>
              <a:t>int[][][] m = new int[4][6][5];</a:t>
            </a:r>
            <a:endParaRPr lang="tr-TR" sz="1400" noProof="1">
              <a:solidFill>
                <a:srgbClr val="0070C0"/>
              </a:solidFill>
              <a:latin typeface="Consolas" panose="020B0609020204030204" pitchFamily="49" charset="0"/>
              <a:cs typeface="Calibri" panose="020F0502020204030204" pitchFamily="34" charset="0"/>
            </a:endParaRPr>
          </a:p>
          <a:p>
            <a:r>
              <a:rPr lang="en-US" sz="1400" noProof="1">
                <a:solidFill>
                  <a:srgbClr val="0070C0"/>
                </a:solidFill>
                <a:latin typeface="Consolas" panose="020B0609020204030204" pitchFamily="49" charset="0"/>
                <a:cs typeface="Calibri" panose="020F0502020204030204" pitchFamily="34" charset="0"/>
              </a:rPr>
              <a:t>120</a:t>
            </a:r>
            <a:endParaRPr lang="tr-TR" sz="1400" noProof="1">
              <a:solidFill>
                <a:srgbClr val="0070C0"/>
              </a:solidFill>
              <a:latin typeface="Consolas" panose="020B0609020204030204" pitchFamily="49" charset="0"/>
              <a:cs typeface="Calibri" panose="020F0502020204030204" pitchFamily="34" charset="0"/>
            </a:endParaRPr>
          </a:p>
          <a:p>
            <a:r>
              <a:rPr lang="en-US" sz="1400" noProof="1">
                <a:solidFill>
                  <a:srgbClr val="0070C0"/>
                </a:solidFill>
                <a:latin typeface="Consolas" panose="020B0609020204030204" pitchFamily="49" charset="0"/>
                <a:cs typeface="Calibri" panose="020F0502020204030204" pitchFamily="34" charset="0"/>
              </a:rPr>
              <a:t>x.length is 12</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x[2].length is 5</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x[0][0].length is 2</a:t>
            </a:r>
            <a:endParaRPr lang="tr-TR" sz="1400" noProof="1">
              <a:solidFill>
                <a:srgbClr val="0070C0"/>
              </a:solidFill>
              <a:latin typeface="Consolas" panose="020B0609020204030204" pitchFamily="49" charset="0"/>
              <a:cs typeface="Calibri" panose="020F0502020204030204" pitchFamily="34" charset="0"/>
            </a:endParaRPr>
          </a:p>
          <a:p>
            <a:r>
              <a:rPr lang="tr-TR" sz="1400" noProof="1">
                <a:solidFill>
                  <a:srgbClr val="0070C0"/>
                </a:solidFill>
                <a:latin typeface="Consolas" panose="020B0609020204030204" pitchFamily="49" charset="0"/>
                <a:cs typeface="Calibri" panose="020F0502020204030204" pitchFamily="34" charset="0"/>
              </a:rPr>
              <a:t>1</a:t>
            </a:r>
            <a:br>
              <a:rPr lang="tr-TR" sz="1400" noProof="1">
                <a:solidFill>
                  <a:srgbClr val="0070C0"/>
                </a:solidFill>
                <a:latin typeface="Consolas" panose="020B0609020204030204" pitchFamily="49" charset="0"/>
                <a:cs typeface="Calibri" panose="020F0502020204030204" pitchFamily="34" charset="0"/>
              </a:rPr>
            </a:br>
            <a:r>
              <a:rPr lang="tr-TR" sz="1400" noProof="1">
                <a:solidFill>
                  <a:srgbClr val="0070C0"/>
                </a:solidFill>
                <a:latin typeface="Consolas" panose="020B0609020204030204" pitchFamily="49" charset="0"/>
                <a:cs typeface="Calibri" panose="020F0502020204030204" pitchFamily="34" charset="0"/>
              </a:rPr>
              <a:t>8</a:t>
            </a:r>
          </a:p>
          <a:p>
            <a:endParaRPr lang="en-US" sz="14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7413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48CFF1E5-5C6E-4CC8-BDC1-E88EE10BF00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7F1C7E-233B-44EE-AC92-B183D60E3882}" type="slidenum">
              <a:rPr lang="en-US" altLang="en-US" sz="1400"/>
              <a:pPr>
                <a:spcBef>
                  <a:spcPct val="0"/>
                </a:spcBef>
                <a:buClrTx/>
                <a:buSzTx/>
                <a:buFontTx/>
                <a:buNone/>
              </a:pPr>
              <a:t>5</a:t>
            </a:fld>
            <a:endParaRPr lang="en-US" altLang="en-US" sz="1400"/>
          </a:p>
        </p:txBody>
      </p:sp>
      <p:sp>
        <p:nvSpPr>
          <p:cNvPr id="8195" name="Rectangle 2">
            <a:extLst>
              <a:ext uri="{FF2B5EF4-FFF2-40B4-BE49-F238E27FC236}">
                <a16:creationId xmlns:a16="http://schemas.microsoft.com/office/drawing/2014/main" id="{F5729394-4E00-44D0-AAB0-ECA4E4DC678E}"/>
              </a:ext>
            </a:extLst>
          </p:cNvPr>
          <p:cNvSpPr>
            <a:spLocks noGrp="1" noChangeArrowheads="1"/>
          </p:cNvSpPr>
          <p:nvPr>
            <p:ph type="title"/>
          </p:nvPr>
        </p:nvSpPr>
        <p:spPr>
          <a:xfrm>
            <a:off x="269875" y="357188"/>
            <a:ext cx="8564563" cy="958850"/>
          </a:xfrm>
        </p:spPr>
        <p:txBody>
          <a:bodyPr/>
          <a:lstStyle/>
          <a:p>
            <a:r>
              <a:rPr lang="en-US" altLang="en-US" sz="4000"/>
              <a:t>Declare/Create Two-dimensional Arrays</a:t>
            </a:r>
            <a:endParaRPr lang="en-US" altLang="en-US" sz="4000" b="1"/>
          </a:p>
        </p:txBody>
      </p:sp>
      <p:sp>
        <p:nvSpPr>
          <p:cNvPr id="8196" name="Rectangle 3">
            <a:extLst>
              <a:ext uri="{FF2B5EF4-FFF2-40B4-BE49-F238E27FC236}">
                <a16:creationId xmlns:a16="http://schemas.microsoft.com/office/drawing/2014/main" id="{70509D29-8790-411C-BD1F-029F9D5421A2}"/>
              </a:ext>
            </a:extLst>
          </p:cNvPr>
          <p:cNvSpPr>
            <a:spLocks noGrp="1" noChangeArrowheads="1"/>
          </p:cNvSpPr>
          <p:nvPr>
            <p:ph type="body" idx="1"/>
          </p:nvPr>
        </p:nvSpPr>
        <p:spPr>
          <a:xfrm>
            <a:off x="309563" y="1431925"/>
            <a:ext cx="8602662" cy="4470400"/>
          </a:xfrm>
        </p:spPr>
        <p:txBody>
          <a:bodyPr/>
          <a:lstStyle/>
          <a:p>
            <a:pPr marL="0" indent="0">
              <a:buFont typeface="Monotype Sorts"/>
              <a:buNone/>
            </a:pPr>
            <a:r>
              <a:rPr lang="en-US" altLang="en-US" sz="2000" b="1">
                <a:solidFill>
                  <a:schemeClr val="tx2"/>
                </a:solidFill>
                <a:latin typeface="Courier New" panose="02070309020205020404" pitchFamily="49" charset="0"/>
              </a:rPr>
              <a:t>// Declare array ref var</a:t>
            </a:r>
          </a:p>
          <a:p>
            <a:pPr marL="0" indent="0">
              <a:buFont typeface="Monotype Sorts"/>
              <a:buNone/>
            </a:pPr>
            <a:r>
              <a:rPr lang="en-US" altLang="en-US" sz="2000" b="1">
                <a:solidFill>
                  <a:schemeClr val="tx2"/>
                </a:solidFill>
                <a:latin typeface="Courier New" panose="02070309020205020404" pitchFamily="49" charset="0"/>
              </a:rPr>
              <a:t>dataType[][] refVar; </a:t>
            </a:r>
          </a:p>
          <a:p>
            <a:pPr marL="0" indent="0">
              <a:buFont typeface="Monotype Sorts"/>
              <a:buNone/>
            </a:pPr>
            <a:endParaRPr lang="en-US" altLang="en-US" sz="2000" b="1">
              <a:solidFill>
                <a:schemeClr val="tx2"/>
              </a:solidFill>
              <a:latin typeface="Courier New" panose="02070309020205020404" pitchFamily="49" charset="0"/>
            </a:endParaRPr>
          </a:p>
          <a:p>
            <a:pPr marL="0" indent="0">
              <a:buFont typeface="Monotype Sorts"/>
              <a:buNone/>
            </a:pPr>
            <a:r>
              <a:rPr lang="en-US" altLang="en-US" sz="2000" b="1">
                <a:solidFill>
                  <a:schemeClr val="tx2"/>
                </a:solidFill>
                <a:latin typeface="Courier New" panose="02070309020205020404" pitchFamily="49" charset="0"/>
              </a:rPr>
              <a:t>// Create array and assign its reference to variable</a:t>
            </a:r>
          </a:p>
          <a:p>
            <a:pPr marL="0" indent="0">
              <a:buFont typeface="Monotype Sorts"/>
              <a:buNone/>
            </a:pPr>
            <a:r>
              <a:rPr lang="en-US" altLang="en-US" sz="2000" b="1">
                <a:solidFill>
                  <a:schemeClr val="tx2"/>
                </a:solidFill>
                <a:latin typeface="Courier New" panose="02070309020205020404" pitchFamily="49" charset="0"/>
              </a:rPr>
              <a:t>refVar = new dataType[10][10]; </a:t>
            </a:r>
          </a:p>
          <a:p>
            <a:pPr marL="0" indent="0">
              <a:buFont typeface="Monotype Sorts"/>
              <a:buNone/>
            </a:pPr>
            <a:endParaRPr lang="en-US" altLang="en-US" sz="2000" b="1">
              <a:solidFill>
                <a:schemeClr val="tx2"/>
              </a:solidFill>
              <a:latin typeface="Courier New" panose="02070309020205020404" pitchFamily="49" charset="0"/>
            </a:endParaRPr>
          </a:p>
          <a:p>
            <a:pPr marL="0" indent="0">
              <a:buFont typeface="Monotype Sorts"/>
              <a:buNone/>
            </a:pPr>
            <a:r>
              <a:rPr lang="en-US" altLang="en-US" sz="2000" b="1">
                <a:solidFill>
                  <a:schemeClr val="tx2"/>
                </a:solidFill>
                <a:latin typeface="Courier New" panose="02070309020205020404" pitchFamily="49" charset="0"/>
              </a:rPr>
              <a:t>// Combine declaration and creation in one statement</a:t>
            </a:r>
          </a:p>
          <a:p>
            <a:pPr marL="0" indent="0">
              <a:buFont typeface="Monotype Sorts"/>
              <a:buNone/>
            </a:pPr>
            <a:r>
              <a:rPr lang="en-US" altLang="en-US" sz="2000" b="1">
                <a:solidFill>
                  <a:schemeClr val="tx2"/>
                </a:solidFill>
                <a:latin typeface="Courier New" panose="02070309020205020404" pitchFamily="49" charset="0"/>
              </a:rPr>
              <a:t>dataType[][] refVar = new dataType[10][10]; </a:t>
            </a:r>
          </a:p>
          <a:p>
            <a:pPr marL="0" indent="0">
              <a:buFont typeface="Monotype Sorts"/>
              <a:buNone/>
            </a:pPr>
            <a:endParaRPr lang="en-US" altLang="en-US" sz="2000" b="1">
              <a:solidFill>
                <a:schemeClr val="tx2"/>
              </a:solidFill>
              <a:latin typeface="Courier New" panose="02070309020205020404" pitchFamily="49" charset="0"/>
            </a:endParaRPr>
          </a:p>
          <a:p>
            <a:pPr marL="0" indent="0">
              <a:buFont typeface="Monotype Sorts"/>
              <a:buNone/>
            </a:pPr>
            <a:r>
              <a:rPr lang="en-US" altLang="en-US" sz="2000" b="1">
                <a:solidFill>
                  <a:schemeClr val="tx2"/>
                </a:solidFill>
                <a:latin typeface="Courier New" panose="02070309020205020404" pitchFamily="49" charset="0"/>
              </a:rPr>
              <a:t>// Alternative syntax</a:t>
            </a:r>
          </a:p>
          <a:p>
            <a:pPr marL="0" indent="0">
              <a:buFont typeface="Monotype Sorts"/>
              <a:buNone/>
            </a:pPr>
            <a:r>
              <a:rPr lang="en-US" altLang="en-US" sz="2000" b="1">
                <a:solidFill>
                  <a:schemeClr val="tx2"/>
                </a:solidFill>
                <a:latin typeface="Courier New" panose="02070309020205020404" pitchFamily="49" charset="0"/>
              </a:rPr>
              <a:t>dataType refVar[][] = new dataType[10][10];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A86ECF34-0B3C-4B7C-A957-368D7BDF2AD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FBCFCB-F652-4198-BDA0-CAE43B3F5FBC}" type="slidenum">
              <a:rPr lang="en-US" altLang="en-US" sz="1400"/>
              <a:pPr>
                <a:spcBef>
                  <a:spcPct val="0"/>
                </a:spcBef>
                <a:buClrTx/>
                <a:buSzTx/>
                <a:buFontTx/>
                <a:buNone/>
              </a:pPr>
              <a:t>6</a:t>
            </a:fld>
            <a:endParaRPr lang="en-US" altLang="en-US" sz="1400"/>
          </a:p>
        </p:txBody>
      </p:sp>
      <p:sp>
        <p:nvSpPr>
          <p:cNvPr id="9219" name="Rectangle 2">
            <a:extLst>
              <a:ext uri="{FF2B5EF4-FFF2-40B4-BE49-F238E27FC236}">
                <a16:creationId xmlns:a16="http://schemas.microsoft.com/office/drawing/2014/main" id="{EC913318-CE24-45EC-87E6-1AF0D61694D1}"/>
              </a:ext>
            </a:extLst>
          </p:cNvPr>
          <p:cNvSpPr>
            <a:spLocks noGrp="1" noChangeArrowheads="1"/>
          </p:cNvSpPr>
          <p:nvPr>
            <p:ph type="title"/>
          </p:nvPr>
        </p:nvSpPr>
        <p:spPr>
          <a:xfrm>
            <a:off x="685800" y="152400"/>
            <a:ext cx="8001000" cy="1752600"/>
          </a:xfrm>
        </p:spPr>
        <p:txBody>
          <a:bodyPr/>
          <a:lstStyle/>
          <a:p>
            <a:r>
              <a:rPr lang="en-US" altLang="en-US" sz="4000"/>
              <a:t>Declaring Variables of Two-dimensional Arrays and Creating Two-dimensional Arrays </a:t>
            </a:r>
          </a:p>
        </p:txBody>
      </p:sp>
      <p:sp>
        <p:nvSpPr>
          <p:cNvPr id="9220" name="Rectangle 3">
            <a:extLst>
              <a:ext uri="{FF2B5EF4-FFF2-40B4-BE49-F238E27FC236}">
                <a16:creationId xmlns:a16="http://schemas.microsoft.com/office/drawing/2014/main" id="{748AE870-13B3-4A98-8F79-DBBE4F9DA6CB}"/>
              </a:ext>
            </a:extLst>
          </p:cNvPr>
          <p:cNvSpPr>
            <a:spLocks noGrp="1" noChangeArrowheads="1"/>
          </p:cNvSpPr>
          <p:nvPr>
            <p:ph type="body" idx="1"/>
          </p:nvPr>
        </p:nvSpPr>
        <p:spPr>
          <a:xfrm>
            <a:off x="152400" y="2057400"/>
            <a:ext cx="8991600" cy="4114800"/>
          </a:xfrm>
        </p:spPr>
        <p:txBody>
          <a:bodyPr/>
          <a:lstStyle/>
          <a:p>
            <a:pPr marL="0" indent="0">
              <a:lnSpc>
                <a:spcPct val="90000"/>
              </a:lnSpc>
              <a:buFont typeface="Monotype Sorts"/>
              <a:buNone/>
            </a:pPr>
            <a:endParaRPr lang="en-US" altLang="en-US" sz="2400">
              <a:solidFill>
                <a:schemeClr val="bg2"/>
              </a:solidFill>
            </a:endParaRPr>
          </a:p>
          <a:p>
            <a:pPr marL="0" indent="0">
              <a:lnSpc>
                <a:spcPct val="90000"/>
              </a:lnSpc>
              <a:buFont typeface="Monotype Sorts"/>
              <a:buNone/>
            </a:pPr>
            <a:r>
              <a:rPr lang="en-US" altLang="en-US" sz="2400" b="1">
                <a:solidFill>
                  <a:schemeClr val="tx2"/>
                </a:solidFill>
                <a:latin typeface="Courier New" panose="02070309020205020404" pitchFamily="49" charset="0"/>
              </a:rPr>
              <a:t>int[][] matrix = new int[10][10];</a:t>
            </a:r>
          </a:p>
          <a:p>
            <a:pPr marL="0" indent="0">
              <a:lnSpc>
                <a:spcPct val="90000"/>
              </a:lnSpc>
              <a:spcBef>
                <a:spcPct val="0"/>
              </a:spcBef>
              <a:buFont typeface="Monotype Sorts"/>
              <a:buNone/>
            </a:pPr>
            <a:r>
              <a:rPr lang="en-US" altLang="en-US" sz="2800" b="1">
                <a:solidFill>
                  <a:schemeClr val="tx2"/>
                </a:solidFill>
              </a:rPr>
              <a:t>  or</a:t>
            </a:r>
          </a:p>
          <a:p>
            <a:pPr marL="0" indent="0">
              <a:lnSpc>
                <a:spcPct val="90000"/>
              </a:lnSpc>
              <a:buFont typeface="Monotype Sorts"/>
              <a:buNone/>
            </a:pPr>
            <a:r>
              <a:rPr lang="en-US" altLang="en-US" sz="2400" b="1">
                <a:solidFill>
                  <a:schemeClr val="tx2"/>
                </a:solidFill>
                <a:latin typeface="Courier New" panose="02070309020205020404" pitchFamily="49" charset="0"/>
              </a:rPr>
              <a:t>int matrix[][] = new int[10][10];</a:t>
            </a:r>
          </a:p>
          <a:p>
            <a:pPr marL="0" indent="0">
              <a:lnSpc>
                <a:spcPct val="90000"/>
              </a:lnSpc>
              <a:buFont typeface="Monotype Sorts"/>
              <a:buNone/>
            </a:pPr>
            <a:r>
              <a:rPr lang="en-US" altLang="en-US" sz="2400" b="1">
                <a:solidFill>
                  <a:schemeClr val="tx2"/>
                </a:solidFill>
                <a:latin typeface="Courier New" panose="02070309020205020404" pitchFamily="49" charset="0"/>
              </a:rPr>
              <a:t>matrix[0][0] = 3;</a:t>
            </a:r>
          </a:p>
          <a:p>
            <a:pPr marL="0" indent="0">
              <a:lnSpc>
                <a:spcPct val="90000"/>
              </a:lnSpc>
              <a:buFont typeface="Monotype Sorts"/>
              <a:buNone/>
            </a:pPr>
            <a:endParaRPr lang="en-US" altLang="en-US" sz="2400" b="1">
              <a:solidFill>
                <a:schemeClr val="tx2"/>
              </a:solidFill>
              <a:latin typeface="Courier New" panose="02070309020205020404" pitchFamily="49" charset="0"/>
            </a:endParaRPr>
          </a:p>
          <a:p>
            <a:pPr marL="0" indent="0">
              <a:lnSpc>
                <a:spcPct val="90000"/>
              </a:lnSpc>
              <a:spcBef>
                <a:spcPct val="0"/>
              </a:spcBef>
              <a:buFont typeface="Monotype Sorts"/>
              <a:buNone/>
            </a:pPr>
            <a:r>
              <a:rPr lang="en-US" altLang="en-US" sz="2400" b="1">
                <a:solidFill>
                  <a:schemeClr val="tx2"/>
                </a:solidFill>
                <a:latin typeface="Courier New" panose="02070309020205020404" pitchFamily="49" charset="0"/>
              </a:rPr>
              <a:t>for (int i = 0; i &lt; matrix.length; i++)</a:t>
            </a:r>
          </a:p>
          <a:p>
            <a:pPr marL="0" indent="0">
              <a:lnSpc>
                <a:spcPct val="90000"/>
              </a:lnSpc>
              <a:spcBef>
                <a:spcPct val="0"/>
              </a:spcBef>
              <a:buFont typeface="Monotype Sorts"/>
              <a:buNone/>
            </a:pPr>
            <a:r>
              <a:rPr lang="en-US" altLang="en-US" sz="2400" b="1">
                <a:solidFill>
                  <a:schemeClr val="tx2"/>
                </a:solidFill>
                <a:latin typeface="Courier New" panose="02070309020205020404" pitchFamily="49" charset="0"/>
              </a:rPr>
              <a:t>  for (int j = 0; j &lt; matrix[i].length; j++)</a:t>
            </a:r>
          </a:p>
          <a:p>
            <a:pPr marL="0" indent="0">
              <a:lnSpc>
                <a:spcPct val="90000"/>
              </a:lnSpc>
              <a:spcBef>
                <a:spcPct val="0"/>
              </a:spcBef>
              <a:buFont typeface="Monotype Sorts"/>
              <a:buNone/>
            </a:pPr>
            <a:r>
              <a:rPr lang="en-US" altLang="en-US" sz="2400" b="1">
                <a:solidFill>
                  <a:schemeClr val="tx2"/>
                </a:solidFill>
                <a:latin typeface="Courier New" panose="02070309020205020404" pitchFamily="49" charset="0"/>
              </a:rPr>
              <a:t>    matrix[i][j] = (int)(Math.random() * 1000);</a:t>
            </a:r>
          </a:p>
          <a:p>
            <a:pPr marL="0" indent="0">
              <a:lnSpc>
                <a:spcPct val="90000"/>
              </a:lnSpc>
              <a:buFont typeface="Monotype Sorts"/>
              <a:buNone/>
            </a:pPr>
            <a:endParaRPr lang="en-US" altLang="en-US" sz="2400" b="1">
              <a:solidFill>
                <a:schemeClr val="tx2"/>
              </a:solidFill>
              <a:latin typeface="Courier New" panose="02070309020205020404" pitchFamily="49" charset="0"/>
            </a:endParaRPr>
          </a:p>
          <a:p>
            <a:pPr marL="0" indent="0">
              <a:lnSpc>
                <a:spcPct val="90000"/>
              </a:lnSpc>
              <a:buFont typeface="Monotype Sorts"/>
              <a:buNone/>
            </a:pPr>
            <a:r>
              <a:rPr lang="en-US" altLang="en-US" sz="2400" b="1">
                <a:solidFill>
                  <a:schemeClr val="tx2"/>
                </a:solidFill>
                <a:latin typeface="Courier New" panose="02070309020205020404" pitchFamily="49" charset="0"/>
              </a:rPr>
              <a:t>double[][] x;</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01B129D0-D7E9-4C03-BEB0-61C819FE041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12516B-9319-4276-B110-E0988CFEAD05}" type="slidenum">
              <a:rPr lang="en-US" altLang="en-US" sz="1400"/>
              <a:pPr>
                <a:spcBef>
                  <a:spcPct val="0"/>
                </a:spcBef>
                <a:buClrTx/>
                <a:buSzTx/>
                <a:buFontTx/>
                <a:buNone/>
              </a:pPr>
              <a:t>7</a:t>
            </a:fld>
            <a:endParaRPr lang="en-US" altLang="en-US" sz="1400"/>
          </a:p>
        </p:txBody>
      </p:sp>
      <p:sp>
        <p:nvSpPr>
          <p:cNvPr id="10243" name="Rectangle 2">
            <a:extLst>
              <a:ext uri="{FF2B5EF4-FFF2-40B4-BE49-F238E27FC236}">
                <a16:creationId xmlns:a16="http://schemas.microsoft.com/office/drawing/2014/main" id="{C476DA13-7890-402D-8F50-7F4F94E15827}"/>
              </a:ext>
            </a:extLst>
          </p:cNvPr>
          <p:cNvSpPr>
            <a:spLocks noGrp="1" noChangeArrowheads="1"/>
          </p:cNvSpPr>
          <p:nvPr>
            <p:ph type="title"/>
          </p:nvPr>
        </p:nvSpPr>
        <p:spPr>
          <a:xfrm>
            <a:off x="457200" y="0"/>
            <a:ext cx="8534400" cy="1066800"/>
          </a:xfrm>
        </p:spPr>
        <p:txBody>
          <a:bodyPr/>
          <a:lstStyle/>
          <a:p>
            <a:r>
              <a:rPr lang="en-US" altLang="en-US"/>
              <a:t>Two-dimensional Array Illustration</a:t>
            </a:r>
            <a:endParaRPr lang="en-US" altLang="en-US" b="1"/>
          </a:p>
        </p:txBody>
      </p:sp>
      <p:sp>
        <p:nvSpPr>
          <p:cNvPr id="10244" name="Rectangle 7">
            <a:extLst>
              <a:ext uri="{FF2B5EF4-FFF2-40B4-BE49-F238E27FC236}">
                <a16:creationId xmlns:a16="http://schemas.microsoft.com/office/drawing/2014/main" id="{2EFEF8DA-8E7A-4C21-AAD0-1236FCBAB790}"/>
              </a:ext>
            </a:extLst>
          </p:cNvPr>
          <p:cNvSpPr>
            <a:spLocks noChangeArrowheads="1"/>
          </p:cNvSpPr>
          <p:nvPr/>
        </p:nvSpPr>
        <p:spPr bwMode="auto">
          <a:xfrm>
            <a:off x="23241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Text Box 9">
            <a:extLst>
              <a:ext uri="{FF2B5EF4-FFF2-40B4-BE49-F238E27FC236}">
                <a16:creationId xmlns:a16="http://schemas.microsoft.com/office/drawing/2014/main" id="{DE2F8883-A6AE-476D-A6D9-1235A156907A}"/>
              </a:ext>
            </a:extLst>
          </p:cNvPr>
          <p:cNvSpPr txBox="1">
            <a:spLocks noChangeArrowheads="1"/>
          </p:cNvSpPr>
          <p:nvPr/>
        </p:nvSpPr>
        <p:spPr bwMode="auto">
          <a:xfrm>
            <a:off x="6108700" y="5233988"/>
            <a:ext cx="2743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t>array.length?  4</a:t>
            </a:r>
          </a:p>
          <a:p>
            <a:pPr>
              <a:spcBef>
                <a:spcPct val="50000"/>
              </a:spcBef>
              <a:buClrTx/>
              <a:buSzTx/>
              <a:buFontTx/>
              <a:buNone/>
            </a:pPr>
            <a:r>
              <a:rPr lang="en-US" altLang="en-US" sz="2000"/>
              <a:t>array[0].length? 3</a:t>
            </a:r>
          </a:p>
        </p:txBody>
      </p:sp>
      <p:sp>
        <p:nvSpPr>
          <p:cNvPr id="10246" name="Text Box 8">
            <a:extLst>
              <a:ext uri="{FF2B5EF4-FFF2-40B4-BE49-F238E27FC236}">
                <a16:creationId xmlns:a16="http://schemas.microsoft.com/office/drawing/2014/main" id="{91DDB666-B266-4E65-B876-CF914FCB6338}"/>
              </a:ext>
            </a:extLst>
          </p:cNvPr>
          <p:cNvSpPr txBox="1">
            <a:spLocks noChangeArrowheads="1"/>
          </p:cNvSpPr>
          <p:nvPr/>
        </p:nvSpPr>
        <p:spPr bwMode="auto">
          <a:xfrm>
            <a:off x="769938" y="5195888"/>
            <a:ext cx="2743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t>matrix.length?  5</a:t>
            </a:r>
          </a:p>
          <a:p>
            <a:pPr>
              <a:spcBef>
                <a:spcPct val="50000"/>
              </a:spcBef>
              <a:buClrTx/>
              <a:buSzTx/>
              <a:buFontTx/>
              <a:buNone/>
            </a:pPr>
            <a:r>
              <a:rPr lang="en-US" altLang="en-US" sz="2000"/>
              <a:t>matrix[0].length? 5</a:t>
            </a:r>
          </a:p>
        </p:txBody>
      </p:sp>
      <p:pic>
        <p:nvPicPr>
          <p:cNvPr id="10247" name="Picture 8">
            <a:extLst>
              <a:ext uri="{FF2B5EF4-FFF2-40B4-BE49-F238E27FC236}">
                <a16:creationId xmlns:a16="http://schemas.microsoft.com/office/drawing/2014/main" id="{57540770-FCF2-4F70-9ADF-0BB48A114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9513"/>
            <a:ext cx="9128125" cy="3916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77D03679-72BA-4F46-8B13-EAD5592706F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02ED5F-B497-4184-86C2-D150B341E0F9}" type="slidenum">
              <a:rPr lang="en-US" altLang="en-US" sz="1400"/>
              <a:pPr>
                <a:spcBef>
                  <a:spcPct val="0"/>
                </a:spcBef>
                <a:buClrTx/>
                <a:buSzTx/>
                <a:buFontTx/>
                <a:buNone/>
              </a:pPr>
              <a:t>8</a:t>
            </a:fld>
            <a:endParaRPr lang="en-US" altLang="en-US" sz="1400"/>
          </a:p>
        </p:txBody>
      </p:sp>
      <p:sp>
        <p:nvSpPr>
          <p:cNvPr id="11267" name="Rectangle 2">
            <a:extLst>
              <a:ext uri="{FF2B5EF4-FFF2-40B4-BE49-F238E27FC236}">
                <a16:creationId xmlns:a16="http://schemas.microsoft.com/office/drawing/2014/main" id="{C719DB65-2B81-42C4-9F06-FEB889BCC38A}"/>
              </a:ext>
            </a:extLst>
          </p:cNvPr>
          <p:cNvSpPr>
            <a:spLocks noGrp="1" noChangeArrowheads="1"/>
          </p:cNvSpPr>
          <p:nvPr>
            <p:ph type="title"/>
          </p:nvPr>
        </p:nvSpPr>
        <p:spPr>
          <a:xfrm>
            <a:off x="152400" y="228600"/>
            <a:ext cx="8839200" cy="762000"/>
          </a:xfrm>
        </p:spPr>
        <p:txBody>
          <a:bodyPr/>
          <a:lstStyle/>
          <a:p>
            <a:r>
              <a:rPr lang="en-US" altLang="en-US" sz="3600"/>
              <a:t>Declaring, Creating, and Initializing Using Shorthand Notations</a:t>
            </a:r>
            <a:endParaRPr lang="en-US" altLang="en-US" sz="3600" b="1"/>
          </a:p>
        </p:txBody>
      </p:sp>
      <p:sp>
        <p:nvSpPr>
          <p:cNvPr id="11268" name="Rectangle 3">
            <a:extLst>
              <a:ext uri="{FF2B5EF4-FFF2-40B4-BE49-F238E27FC236}">
                <a16:creationId xmlns:a16="http://schemas.microsoft.com/office/drawing/2014/main" id="{380C4C2A-70D7-4BA8-8A7F-5D99F60CC6E8}"/>
              </a:ext>
            </a:extLst>
          </p:cNvPr>
          <p:cNvSpPr>
            <a:spLocks noGrp="1" noChangeArrowheads="1"/>
          </p:cNvSpPr>
          <p:nvPr>
            <p:ph type="body" idx="1"/>
          </p:nvPr>
        </p:nvSpPr>
        <p:spPr>
          <a:xfrm>
            <a:off x="228600" y="1524000"/>
            <a:ext cx="8763000" cy="1143000"/>
          </a:xfrm>
        </p:spPr>
        <p:txBody>
          <a:bodyPr/>
          <a:lstStyle/>
          <a:p>
            <a:pPr>
              <a:buFont typeface="Monotype Sorts"/>
              <a:buNone/>
            </a:pPr>
            <a:r>
              <a:rPr lang="en-US" altLang="en-US" sz="2800"/>
              <a:t>You can also use an array initializer to declare, create and initialize a two-dimensional array. For example,</a:t>
            </a:r>
          </a:p>
        </p:txBody>
      </p:sp>
      <p:sp>
        <p:nvSpPr>
          <p:cNvPr id="11269" name="Rectangle 4">
            <a:extLst>
              <a:ext uri="{FF2B5EF4-FFF2-40B4-BE49-F238E27FC236}">
                <a16:creationId xmlns:a16="http://schemas.microsoft.com/office/drawing/2014/main" id="{2B18CBAA-1AD8-499B-87AB-0693A0033F17}"/>
              </a:ext>
            </a:extLst>
          </p:cNvPr>
          <p:cNvSpPr>
            <a:spLocks noChangeArrowheads="1"/>
          </p:cNvSpPr>
          <p:nvPr/>
        </p:nvSpPr>
        <p:spPr bwMode="auto">
          <a:xfrm>
            <a:off x="3810000" y="3124200"/>
            <a:ext cx="5178425" cy="1905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1800" b="1">
                <a:solidFill>
                  <a:schemeClr val="tx2"/>
                </a:solidFill>
                <a:cs typeface="Times New Roman" panose="02020603050405020304" pitchFamily="18" charset="0"/>
              </a:rPr>
              <a:t>int[][] array = new int[4][3];</a:t>
            </a:r>
          </a:p>
          <a:p>
            <a:pPr>
              <a:buFont typeface="Monotype Sorts"/>
              <a:buNone/>
            </a:pPr>
            <a:r>
              <a:rPr lang="en-US" altLang="en-US" sz="1800" b="1">
                <a:solidFill>
                  <a:schemeClr val="tx2"/>
                </a:solidFill>
                <a:cs typeface="Times New Roman" panose="02020603050405020304" pitchFamily="18" charset="0"/>
              </a:rPr>
              <a:t>array[0][0] = 1; array[0][1] = 2; array[0][2] = 3; </a:t>
            </a:r>
          </a:p>
          <a:p>
            <a:pPr>
              <a:buFont typeface="Monotype Sorts"/>
              <a:buNone/>
            </a:pPr>
            <a:r>
              <a:rPr lang="en-US" altLang="en-US" sz="1800" b="1">
                <a:solidFill>
                  <a:schemeClr val="tx2"/>
                </a:solidFill>
                <a:cs typeface="Times New Roman" panose="02020603050405020304" pitchFamily="18" charset="0"/>
              </a:rPr>
              <a:t>array[1][0] = 4; array[1][1] = 5; array[1][2] = 6; </a:t>
            </a:r>
          </a:p>
          <a:p>
            <a:pPr>
              <a:buFont typeface="Monotype Sorts"/>
              <a:buNone/>
            </a:pPr>
            <a:r>
              <a:rPr lang="en-US" altLang="en-US" sz="1800" b="1">
                <a:solidFill>
                  <a:schemeClr val="tx2"/>
                </a:solidFill>
                <a:cs typeface="Times New Roman" panose="02020603050405020304" pitchFamily="18" charset="0"/>
              </a:rPr>
              <a:t>array[2][0] = 7; array[2][1] = 8; array[2][2] = 9; </a:t>
            </a:r>
          </a:p>
          <a:p>
            <a:pPr>
              <a:buFont typeface="Monotype Sorts"/>
              <a:buNone/>
            </a:pPr>
            <a:r>
              <a:rPr lang="en-US" altLang="en-US" sz="1800" b="1">
                <a:solidFill>
                  <a:schemeClr val="tx2"/>
                </a:solidFill>
                <a:cs typeface="Times New Roman" panose="02020603050405020304" pitchFamily="18" charset="0"/>
              </a:rPr>
              <a:t>array[3][0] = 10; array[3][1] = 11; array[3][2] = 12</a:t>
            </a:r>
            <a:r>
              <a:rPr lang="en-US" altLang="en-US" sz="1800">
                <a:solidFill>
                  <a:schemeClr val="tx2"/>
                </a:solidFill>
                <a:cs typeface="Times New Roman" panose="02020603050405020304" pitchFamily="18" charset="0"/>
              </a:rPr>
              <a:t>;</a:t>
            </a:r>
            <a:r>
              <a:rPr lang="en-US" altLang="en-US" sz="1800">
                <a:solidFill>
                  <a:schemeClr val="tx2"/>
                </a:solidFill>
                <a:latin typeface="Courier"/>
                <a:cs typeface="Times New Roman" panose="02020603050405020304" pitchFamily="18" charset="0"/>
              </a:rPr>
              <a:t> </a:t>
            </a:r>
          </a:p>
        </p:txBody>
      </p:sp>
      <p:sp>
        <p:nvSpPr>
          <p:cNvPr id="11270" name="Rectangle 5">
            <a:extLst>
              <a:ext uri="{FF2B5EF4-FFF2-40B4-BE49-F238E27FC236}">
                <a16:creationId xmlns:a16="http://schemas.microsoft.com/office/drawing/2014/main" id="{ADC2A99E-6CD1-4CF6-936B-8B0802ED6E3B}"/>
              </a:ext>
            </a:extLst>
          </p:cNvPr>
          <p:cNvSpPr>
            <a:spLocks noChangeArrowheads="1"/>
          </p:cNvSpPr>
          <p:nvPr/>
        </p:nvSpPr>
        <p:spPr bwMode="auto">
          <a:xfrm>
            <a:off x="228600" y="2971800"/>
            <a:ext cx="1905000" cy="2286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b="1">
                <a:solidFill>
                  <a:schemeClr val="tx2"/>
                </a:solidFill>
                <a:cs typeface="Times New Roman" panose="02020603050405020304" pitchFamily="18" charset="0"/>
              </a:rPr>
              <a:t>int[][] array = {</a:t>
            </a:r>
          </a:p>
          <a:p>
            <a:pPr>
              <a:buFont typeface="Monotype Sorts"/>
              <a:buNone/>
            </a:pPr>
            <a:r>
              <a:rPr lang="en-US" altLang="en-US" sz="2000" b="1">
                <a:solidFill>
                  <a:schemeClr val="tx2"/>
                </a:solidFill>
                <a:cs typeface="Times New Roman" panose="02020603050405020304" pitchFamily="18" charset="0"/>
              </a:rPr>
              <a:t>  {1, 2, 3},</a:t>
            </a:r>
          </a:p>
          <a:p>
            <a:pPr>
              <a:buFont typeface="Monotype Sorts"/>
              <a:buNone/>
            </a:pPr>
            <a:r>
              <a:rPr lang="en-US" altLang="en-US" sz="2000" b="1">
                <a:solidFill>
                  <a:schemeClr val="tx2"/>
                </a:solidFill>
                <a:cs typeface="Times New Roman" panose="02020603050405020304" pitchFamily="18" charset="0"/>
              </a:rPr>
              <a:t>  {4, 5, 6},</a:t>
            </a:r>
          </a:p>
          <a:p>
            <a:pPr>
              <a:buFont typeface="Monotype Sorts"/>
              <a:buNone/>
            </a:pPr>
            <a:r>
              <a:rPr lang="en-US" altLang="en-US" sz="2000" b="1">
                <a:solidFill>
                  <a:schemeClr val="tx2"/>
                </a:solidFill>
                <a:cs typeface="Times New Roman" panose="02020603050405020304" pitchFamily="18" charset="0"/>
              </a:rPr>
              <a:t>  {7, 8, 9},</a:t>
            </a:r>
          </a:p>
          <a:p>
            <a:pPr>
              <a:buFont typeface="Monotype Sorts"/>
              <a:buNone/>
            </a:pPr>
            <a:r>
              <a:rPr lang="en-US" altLang="en-US" sz="2000" b="1">
                <a:solidFill>
                  <a:schemeClr val="tx2"/>
                </a:solidFill>
                <a:cs typeface="Times New Roman" panose="02020603050405020304" pitchFamily="18" charset="0"/>
              </a:rPr>
              <a:t>  {10, 11, 12}</a:t>
            </a:r>
          </a:p>
          <a:p>
            <a:pPr>
              <a:buFont typeface="Monotype Sorts"/>
              <a:buNone/>
            </a:pPr>
            <a:r>
              <a:rPr lang="en-US" altLang="en-US" sz="2000" b="1">
                <a:solidFill>
                  <a:schemeClr val="tx2"/>
                </a:solidFill>
                <a:cs typeface="Times New Roman" panose="02020603050405020304" pitchFamily="18" charset="0"/>
              </a:rPr>
              <a:t>};</a:t>
            </a:r>
            <a:endParaRPr lang="en-US" altLang="en-US" sz="1600" b="1">
              <a:solidFill>
                <a:schemeClr val="tx2"/>
              </a:solidFill>
              <a:latin typeface="Courier"/>
              <a:cs typeface="Times New Roman" panose="02020603050405020304" pitchFamily="18" charset="0"/>
            </a:endParaRPr>
          </a:p>
        </p:txBody>
      </p:sp>
      <p:sp>
        <p:nvSpPr>
          <p:cNvPr id="11271" name="Line 6">
            <a:extLst>
              <a:ext uri="{FF2B5EF4-FFF2-40B4-BE49-F238E27FC236}">
                <a16:creationId xmlns:a16="http://schemas.microsoft.com/office/drawing/2014/main" id="{FF737415-4950-4513-B735-4289A25BB819}"/>
              </a:ext>
            </a:extLst>
          </p:cNvPr>
          <p:cNvSpPr>
            <a:spLocks noChangeShapeType="1"/>
          </p:cNvSpPr>
          <p:nvPr/>
        </p:nvSpPr>
        <p:spPr bwMode="auto">
          <a:xfrm>
            <a:off x="2133600" y="4191000"/>
            <a:ext cx="16002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Rectangle 7">
            <a:extLst>
              <a:ext uri="{FF2B5EF4-FFF2-40B4-BE49-F238E27FC236}">
                <a16:creationId xmlns:a16="http://schemas.microsoft.com/office/drawing/2014/main" id="{72E7A7C7-C082-495E-BCFE-285D8C0323D8}"/>
              </a:ext>
            </a:extLst>
          </p:cNvPr>
          <p:cNvSpPr>
            <a:spLocks noChangeArrowheads="1"/>
          </p:cNvSpPr>
          <p:nvPr/>
        </p:nvSpPr>
        <p:spPr bwMode="auto">
          <a:xfrm>
            <a:off x="2438400" y="3657600"/>
            <a:ext cx="1371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t>Same as</a:t>
            </a:r>
          </a:p>
        </p:txBody>
      </p:sp>
      <p:sp>
        <p:nvSpPr>
          <p:cNvPr id="11273" name="Line 8">
            <a:extLst>
              <a:ext uri="{FF2B5EF4-FFF2-40B4-BE49-F238E27FC236}">
                <a16:creationId xmlns:a16="http://schemas.microsoft.com/office/drawing/2014/main" id="{E0017FF6-6528-45EA-9ACA-E80853FBAEED}"/>
              </a:ext>
            </a:extLst>
          </p:cNvPr>
          <p:cNvSpPr>
            <a:spLocks noChangeShapeType="1"/>
          </p:cNvSpPr>
          <p:nvPr/>
        </p:nvSpPr>
        <p:spPr bwMode="auto">
          <a:xfrm>
            <a:off x="2133600" y="4114800"/>
            <a:ext cx="16002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Line 9">
            <a:extLst>
              <a:ext uri="{FF2B5EF4-FFF2-40B4-BE49-F238E27FC236}">
                <a16:creationId xmlns:a16="http://schemas.microsoft.com/office/drawing/2014/main" id="{A7D90652-DE9B-4A03-8701-762ADC1E9223}"/>
              </a:ext>
            </a:extLst>
          </p:cNvPr>
          <p:cNvSpPr>
            <a:spLocks noChangeShapeType="1"/>
          </p:cNvSpPr>
          <p:nvPr/>
        </p:nvSpPr>
        <p:spPr bwMode="auto">
          <a:xfrm flipH="1">
            <a:off x="1905000" y="1905000"/>
            <a:ext cx="2743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CCA859AF-8605-4FB8-993E-DB1E390792B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324084-F09F-49FE-B20E-F04F35759BB4}" type="slidenum">
              <a:rPr lang="en-US" altLang="en-US" sz="1400"/>
              <a:pPr>
                <a:spcBef>
                  <a:spcPct val="0"/>
                </a:spcBef>
                <a:buClrTx/>
                <a:buSzTx/>
                <a:buFontTx/>
                <a:buNone/>
              </a:pPr>
              <a:t>9</a:t>
            </a:fld>
            <a:endParaRPr lang="en-US" altLang="en-US" sz="1400"/>
          </a:p>
        </p:txBody>
      </p:sp>
      <p:sp>
        <p:nvSpPr>
          <p:cNvPr id="12291" name="Rectangle 2">
            <a:extLst>
              <a:ext uri="{FF2B5EF4-FFF2-40B4-BE49-F238E27FC236}">
                <a16:creationId xmlns:a16="http://schemas.microsoft.com/office/drawing/2014/main" id="{4DC371CA-5FF4-45D7-AB73-F9C3AF43AE8B}"/>
              </a:ext>
            </a:extLst>
          </p:cNvPr>
          <p:cNvSpPr>
            <a:spLocks noGrp="1" noChangeArrowheads="1"/>
          </p:cNvSpPr>
          <p:nvPr>
            <p:ph type="title"/>
          </p:nvPr>
        </p:nvSpPr>
        <p:spPr>
          <a:xfrm>
            <a:off x="609600" y="381000"/>
            <a:ext cx="7772400" cy="762000"/>
          </a:xfrm>
        </p:spPr>
        <p:txBody>
          <a:bodyPr/>
          <a:lstStyle/>
          <a:p>
            <a:r>
              <a:rPr lang="en-US" altLang="en-US"/>
              <a:t>Lengths of Two-dimensional Arrays</a:t>
            </a:r>
            <a:endParaRPr lang="en-US" altLang="en-US">
              <a:solidFill>
                <a:schemeClr val="tx1"/>
              </a:solidFill>
              <a:latin typeface="Book Antiqua" panose="02040602050305030304" pitchFamily="18" charset="0"/>
              <a:hlinkClick r:id="rId2" action="ppaction://program"/>
            </a:endParaRPr>
          </a:p>
        </p:txBody>
      </p:sp>
      <p:sp>
        <p:nvSpPr>
          <p:cNvPr id="12292" name="Rectangle 12">
            <a:extLst>
              <a:ext uri="{FF2B5EF4-FFF2-40B4-BE49-F238E27FC236}">
                <a16:creationId xmlns:a16="http://schemas.microsoft.com/office/drawing/2014/main" id="{E2C1027C-6294-4744-B410-BB2DCBE2C528}"/>
              </a:ext>
            </a:extLst>
          </p:cNvPr>
          <p:cNvSpPr>
            <a:spLocks noChangeArrowheads="1"/>
          </p:cNvSpPr>
          <p:nvPr/>
        </p:nvSpPr>
        <p:spPr bwMode="auto">
          <a:xfrm>
            <a:off x="24669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17">
            <a:extLst>
              <a:ext uri="{FF2B5EF4-FFF2-40B4-BE49-F238E27FC236}">
                <a16:creationId xmlns:a16="http://schemas.microsoft.com/office/drawing/2014/main" id="{D47FB3C0-2E76-4CA4-B13C-2957F961CE58}"/>
              </a:ext>
            </a:extLst>
          </p:cNvPr>
          <p:cNvSpPr>
            <a:spLocks noGrp="1" noChangeArrowheads="1"/>
          </p:cNvSpPr>
          <p:nvPr>
            <p:ph type="body" idx="1"/>
          </p:nvPr>
        </p:nvSpPr>
        <p:spPr>
          <a:xfrm>
            <a:off x="685800" y="1657350"/>
            <a:ext cx="6553200" cy="628650"/>
          </a:xfrm>
        </p:spPr>
        <p:txBody>
          <a:bodyPr/>
          <a:lstStyle/>
          <a:p>
            <a:pPr>
              <a:buFont typeface="Monotype Sorts"/>
              <a:buNone/>
            </a:pPr>
            <a:r>
              <a:rPr lang="en-US" altLang="en-US">
                <a:cs typeface="Times New Roman" panose="02020603050405020304" pitchFamily="18" charset="0"/>
              </a:rPr>
              <a:t>int[][] x = new int[3][4];</a:t>
            </a:r>
          </a:p>
        </p:txBody>
      </p:sp>
      <p:pic>
        <p:nvPicPr>
          <p:cNvPr id="12294" name="Picture 7">
            <a:extLst>
              <a:ext uri="{FF2B5EF4-FFF2-40B4-BE49-F238E27FC236}">
                <a16:creationId xmlns:a16="http://schemas.microsoft.com/office/drawing/2014/main" id="{E53C0533-6FF4-4C7E-B2E8-BB72346C0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 y="2471738"/>
            <a:ext cx="8909050" cy="2598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34068</TotalTime>
  <Words>4700</Words>
  <Application>Microsoft Office PowerPoint</Application>
  <PresentationFormat>On-screen Show (4:3)</PresentationFormat>
  <Paragraphs>686</Paragraphs>
  <Slides>42</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42</vt:i4>
      </vt:variant>
    </vt:vector>
  </HeadingPairs>
  <TitlesOfParts>
    <vt:vector size="56" baseType="lpstr">
      <vt:lpstr>Arial</vt:lpstr>
      <vt:lpstr>Bell MT</vt:lpstr>
      <vt:lpstr>Book Antiqua</vt:lpstr>
      <vt:lpstr>Calibri</vt:lpstr>
      <vt:lpstr>Consolas</vt:lpstr>
      <vt:lpstr>Courier</vt:lpstr>
      <vt:lpstr>Courier New</vt:lpstr>
      <vt:lpstr>Monotype Sorts</vt:lpstr>
      <vt:lpstr>Times New Roman</vt:lpstr>
      <vt:lpstr>Wingdings</vt:lpstr>
      <vt:lpstr>International</vt:lpstr>
      <vt:lpstr>1_International</vt:lpstr>
      <vt:lpstr>Microsoft Word Picture</vt:lpstr>
      <vt:lpstr>Picture</vt:lpstr>
      <vt:lpstr>Chapter 8 Multidimensional Arrays</vt:lpstr>
      <vt:lpstr>Motivations</vt:lpstr>
      <vt:lpstr>Motivations</vt:lpstr>
      <vt:lpstr>Objectives</vt:lpstr>
      <vt:lpstr>Declare/Create Two-dimensional Arrays</vt:lpstr>
      <vt:lpstr>Declaring Variables of Two-dimensional Arrays and Creating Two-dimensional Arrays </vt:lpstr>
      <vt:lpstr>Two-dimensional Array Illustration</vt:lpstr>
      <vt:lpstr>Declaring, Creating, and Initializing Using Shorthand Notations</vt:lpstr>
      <vt:lpstr>Lengths of Two-dimensional Arrays</vt:lpstr>
      <vt:lpstr>Lengths of Two-dimensional Arrays, cont.</vt:lpstr>
      <vt:lpstr>Ragged Arrays</vt:lpstr>
      <vt:lpstr>Ragged Arrays, cont.</vt:lpstr>
      <vt:lpstr>  Check Point</vt:lpstr>
      <vt:lpstr>  Check Point</vt:lpstr>
      <vt:lpstr>  Check Point</vt:lpstr>
      <vt:lpstr>Processing Two-Dimensional Arrays</vt:lpstr>
      <vt:lpstr>Initializing arrays with input values</vt:lpstr>
      <vt:lpstr>Initializing arrays with random values</vt:lpstr>
      <vt:lpstr>Printing arrays</vt:lpstr>
      <vt:lpstr>Summing all elements</vt:lpstr>
      <vt:lpstr>Summing elements by column</vt:lpstr>
      <vt:lpstr>Random shuffling</vt:lpstr>
      <vt:lpstr>  Check Point</vt:lpstr>
      <vt:lpstr>  Check Point</vt:lpstr>
      <vt:lpstr>Passing Two-Dimensional Arrays to Methods</vt:lpstr>
      <vt:lpstr>  Check Point</vt:lpstr>
      <vt:lpstr>Problem: Grading Multiple-Choice Test</vt:lpstr>
      <vt:lpstr>  Check Point</vt:lpstr>
      <vt:lpstr>Problem: Finding Two Points Nearest to Each Other</vt:lpstr>
      <vt:lpstr>  Check Point</vt:lpstr>
      <vt:lpstr>What is Sudoku?</vt:lpstr>
      <vt:lpstr>Every row contains the numbers 1 to 9</vt:lpstr>
      <vt:lpstr>Every column contains the numbers 1 to 9</vt:lpstr>
      <vt:lpstr>Every 3×3 box contains the numbers 1 to 9</vt:lpstr>
      <vt:lpstr>Checking Whether a Solution Is Correct</vt:lpstr>
      <vt:lpstr>  Check Point</vt:lpstr>
      <vt:lpstr>Multidimensional Arrays</vt:lpstr>
      <vt:lpstr>Multidimensional Arrays</vt:lpstr>
      <vt:lpstr>Problem: Calculating Total Scores</vt:lpstr>
      <vt:lpstr>Problem: Weather Information</vt:lpstr>
      <vt:lpstr>Problem: Guessing Birthday</vt:lpstr>
      <vt:lpstr>  Check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Mustafa Agaoglu</cp:lastModifiedBy>
  <cp:revision>308</cp:revision>
  <dcterms:created xsi:type="dcterms:W3CDTF">1995-06-10T17:31:50Z</dcterms:created>
  <dcterms:modified xsi:type="dcterms:W3CDTF">2021-12-29T10:47:27Z</dcterms:modified>
</cp:coreProperties>
</file>