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Libre Franklin"/>
      <p:regular r:id="rId10"/>
      <p:bold r:id="rId11"/>
      <p:italic r:id="rId12"/>
      <p:boldItalic r:id="rId13"/>
    </p:embeddedFont>
    <p:embeddedFont>
      <p:font typeface="Franklin Gothic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bold.fntdata"/><Relationship Id="rId10" Type="http://schemas.openxmlformats.org/officeDocument/2006/relationships/font" Target="fonts/LibreFranklin-regular.fntdata"/><Relationship Id="rId13" Type="http://schemas.openxmlformats.org/officeDocument/2006/relationships/font" Target="fonts/LibreFranklin-boldItalic.fntdata"/><Relationship Id="rId12" Type="http://schemas.openxmlformats.org/officeDocument/2006/relationships/font" Target="fonts/LibreFranklin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Franklin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">
  <p:cSld name="Timeline 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16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2" type="body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3" type="body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4" type="body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idx="5" type="body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6" type="body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7" type="body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8" type="body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2 Col"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1" name="Google Shape;171;p17"/>
          <p:cNvSpPr txBox="1"/>
          <p:nvPr>
            <p:ph idx="2" type="body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17"/>
          <p:cNvSpPr txBox="1"/>
          <p:nvPr>
            <p:ph idx="3" type="body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idx="4" type="body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17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3 col"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6" name="Google Shape;186;p18"/>
          <p:cNvSpPr txBox="1"/>
          <p:nvPr>
            <p:ph idx="2" type="body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3" type="body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8" name="Google Shape;188;p18"/>
          <p:cNvSpPr txBox="1"/>
          <p:nvPr>
            <p:ph idx="4" type="body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idx="5" type="body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0" name="Google Shape;190;p18"/>
          <p:cNvSpPr txBox="1"/>
          <p:nvPr>
            <p:ph idx="6" type="body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18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8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idx="1" type="body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0" sz="16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9"/>
          <p:cNvSpPr txBox="1"/>
          <p:nvPr>
            <p:ph idx="2" type="subTitle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19"/>
          <p:cNvSpPr txBox="1"/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19"/>
          <p:cNvSpPr/>
          <p:nvPr>
            <p:ph idx="3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/>
          <p:nvPr>
            <p:ph idx="2" type="pic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5" type="body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6" type="body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7" type="body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8" type="body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9" type="body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3" type="body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10"/>
          <p:cNvSpPr txBox="1"/>
          <p:nvPr>
            <p:ph idx="3" type="body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4" type="body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10"/>
          <p:cNvSpPr txBox="1"/>
          <p:nvPr>
            <p:ph idx="5" type="body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6" type="body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10"/>
          <p:cNvSpPr txBox="1"/>
          <p:nvPr>
            <p:ph idx="7" type="body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8" type="body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10"/>
          <p:cNvSpPr txBox="1"/>
          <p:nvPr>
            <p:ph idx="9" type="body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3" type="body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>
            <p:ph idx="2" type="pic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b="1" i="0" sz="41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>
            <p:ph idx="2" type="chart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b="0" i="0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/>
          <p:nvPr>
            <p:ph idx="2" type="pic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/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15"/>
          <p:cNvSpPr/>
          <p:nvPr>
            <p:ph idx="3" type="pic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4" type="body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5" type="body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6" type="body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7" type="body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8" type="body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9" type="body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3" type="body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/>
          <p:nvPr>
            <p:ph idx="14" type="pic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/>
          <p:nvPr>
            <p:ph idx="15" type="pic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idx="1" type="body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/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b="1" lang="en-US" sz="3600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/>
          <p:nvPr>
            <p:ph idx="1" type="body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PS Code: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Name: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endParaRPr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/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/>
          <p:nvPr>
            <p:ph idx="1" type="body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</a:t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19" name="Google Shape;219;p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2"/>
          <p:cNvSpPr/>
          <p:nvPr>
            <p:ph idx="2" type="pic"/>
          </p:nvPr>
        </p:nvSpPr>
        <p:spPr>
          <a:xfrm>
            <a:off x="7378575" y="144261"/>
            <a:ext cx="4689138" cy="3451543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b="0" i="0"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/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/>
          <p:nvPr>
            <p:ph idx="1" type="body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 </a:t>
            </a:r>
            <a:endParaRPr/>
          </a:p>
        </p:txBody>
      </p:sp>
      <p:sp>
        <p:nvSpPr>
          <p:cNvPr id="230" name="Google Shape;230;p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/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/>
          <p:nvPr>
            <p:ph idx="1" type="body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Leader Name: Type Your Name Here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1 Name: Type Your Name Here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2 Name: Type Your Name Here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3 Name: Type Your Name Here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4 Name: Type Your Name Here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5 Name: Type Your Name Here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b="1" lang="en-US" sz="1200">
                <a:solidFill>
                  <a:srgbClr val="804160"/>
                </a:solidFill>
              </a:rPr>
              <a:t>Team Mentor 1 Name: Type Your Name Here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 			Expertise (AI/ML/Blockchain etc): 		Domain Experience (in years):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b="1" lang="en-US" sz="1200">
                <a:solidFill>
                  <a:srgbClr val="804160"/>
                </a:solidFill>
              </a:rPr>
              <a:t>Team Mentor 2 Name: Type Your Name Here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		 	Expertise (AI/ML/Blockchain etc): 		Domain Experience (in years):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/>
          <p:nvPr>
            <p:ph idx="1" type="body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2022-02-11T07:14:46Z</dcterms:created>
  <dc:creator>Sarim Moin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