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18675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4286864" y="1682961"/>
            <a:ext cx="7796981" cy="3251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State Ministry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SIH1519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Generation of Hazard Map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Valtreyak Sprryzen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Rahul Kumar Singh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U-0954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Information Technology, Surat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Space Technology (Software)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12275" y="2107631"/>
            <a:ext cx="6024000" cy="422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</a:t>
            </a:r>
            <a:r>
              <a:rPr lang="en-US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Aim: To provide create hazard map (crater detector)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Reasons: To help with  safe navigation of lander.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Solutions: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Super Resolution</a:t>
            </a:r>
            <a:r>
              <a:rPr lang="en-US" sz="1200"/>
              <a:t>: To </a:t>
            </a:r>
            <a:r>
              <a:rPr lang="en-US" sz="1200"/>
              <a:t>upscale the image resolution for further processing</a:t>
            </a:r>
            <a:r>
              <a:rPr lang="en-US" sz="1200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Crater Detection</a:t>
            </a:r>
            <a:r>
              <a:rPr lang="en-US" sz="1200" u="sng"/>
              <a:t>:</a:t>
            </a:r>
            <a:r>
              <a:rPr lang="en-US" sz="1200"/>
              <a:t> To </a:t>
            </a:r>
            <a:r>
              <a:rPr lang="en-US" sz="1200"/>
              <a:t>detect</a:t>
            </a:r>
            <a:r>
              <a:rPr lang="en-US" sz="1200"/>
              <a:t> crater help in securing a safe route avoiding the craters.</a:t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Terrain Mapping</a:t>
            </a:r>
            <a:r>
              <a:rPr lang="en-US" sz="1200" u="sng"/>
              <a:t> </a:t>
            </a:r>
            <a:r>
              <a:rPr lang="en-US" sz="1200"/>
              <a:t>: To map the terrain and get all the geographical information about the moon.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Hazard Map</a:t>
            </a:r>
            <a:r>
              <a:rPr lang="en-US" sz="1200"/>
              <a:t>: Creation of Hazard map using the results from Crater Detection and Terrain Relative Navigation.</a:t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Crater Mapping</a:t>
            </a:r>
            <a:r>
              <a:rPr lang="en-US" sz="1200"/>
              <a:t>: To identify the pattern in the craters to provide faster crater recognition.</a:t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Terrain Classification:</a:t>
            </a:r>
            <a:r>
              <a:rPr lang="en-US" sz="1200"/>
              <a:t> It is useful for route planning and obstacle avoidance.</a:t>
            </a:r>
            <a:endParaRPr sz="1200"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200" u="sng"/>
              <a:t>Depth Estimation:</a:t>
            </a:r>
            <a:r>
              <a:rPr lang="en-US" sz="1200"/>
              <a:t> Pix2Pix - GANs are used for depth estimation of moon's surface from the relative position at which the image was captured.</a:t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→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Foundation for the given models.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Ellipse R-CNN → Used for Crater Detection..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GANS → Used for Super Resolution and Depth Estimation.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 → For using pre-trained Computer Vision Models.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DenseNet → Terrain Classification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Keras → Used for Deep Feature Extraction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7044764" y="21348"/>
            <a:ext cx="5102940" cy="3670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952499" y="217010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52498" y="2541007"/>
            <a:ext cx="4838701" cy="37537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Identifying Lunar Surface Features like craters depth, boulder, rifts, slope to help avoid hazards during lunar navigation.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Image Super Resolution: To upscale and improve the quality of low resolution images taken by terrain mapping cameras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Crater Detection:  To Identify crater rim from the high resolution images (from ISR).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Elliptical R-CNN includes two components - Mask R-CNN for elliptical Object retrieval and U-Net Semantic Segmentation) for learning different occlusion patterns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Terrain Classification: DenseNet is used to segregate the images into different segments based on CNN.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Depth Estimation: Pix2Pix and GANs are used for depth estimation of moon's surface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5999" y="217010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48397" y="2541007"/>
            <a:ext cx="5560144" cy="3791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Task Dependencies: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600"/>
              <a:t>ML models (Deep Learning Models).</a:t>
            </a:r>
            <a:endParaRPr sz="16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600"/>
              <a:t>Computational Resources.</a:t>
            </a:r>
            <a:endParaRPr sz="16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600"/>
              <a:t>Fine tuning of Generative models.</a:t>
            </a:r>
            <a:endParaRPr sz="16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600"/>
              <a:t>Image Processing.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 Stopper: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eature-based transform is harder to train, and require some hyperparameter tuning and loss balancing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Lighting Conditions: Moon's surface has areas of permanent shadow or of strong sunlight.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Updates: Due to the dynamic environment of the moon.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improve the resolution of the images from terrain relative cameras.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964023" y="2062100"/>
            <a:ext cx="11145119" cy="409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Rahul Kumar Singh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B.Tech			Stream : CSE		Year 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Vipin Sharma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B.Tech			Stream : CSE		Year 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Hamesh Kumar Puniya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B.Tech			Stream : CSE		Year 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Sushant Matnani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B.Tech			Stream : CSE		Year 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Rohit Raj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/>
              <a:t>Branch : B.Tech			Stream : ECE		Year 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Anjali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/>
              <a:t>Branch : B.Tech			Stream : CSE		Year : 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041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Mentor 1 Name: Rajesh K. Ahir</a:t>
            </a:r>
            <a:endParaRPr b="0" i="0" sz="1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 :  Academic			Expertise :  ML		Domain Experience : 4 years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