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92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425-A827-4348-A027-F5CB27C4905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AB71-D6FA-4DAF-8953-CD6112B2D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425-A827-4348-A027-F5CB27C4905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AB71-D6FA-4DAF-8953-CD6112B2D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425-A827-4348-A027-F5CB27C4905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AB71-D6FA-4DAF-8953-CD6112B2D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425-A827-4348-A027-F5CB27C4905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AB71-D6FA-4DAF-8953-CD6112B2D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425-A827-4348-A027-F5CB27C4905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AB71-D6FA-4DAF-8953-CD6112B2D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425-A827-4348-A027-F5CB27C4905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AB71-D6FA-4DAF-8953-CD6112B2D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425-A827-4348-A027-F5CB27C4905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AB71-D6FA-4DAF-8953-CD6112B2D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425-A827-4348-A027-F5CB27C4905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AB71-D6FA-4DAF-8953-CD6112B2D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425-A827-4348-A027-F5CB27C4905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AB71-D6FA-4DAF-8953-CD6112B2D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425-A827-4348-A027-F5CB27C4905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AB71-D6FA-4DAF-8953-CD6112B2D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5425-A827-4348-A027-F5CB27C4905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AB71-D6FA-4DAF-8953-CD6112B2D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5425-A827-4348-A027-F5CB27C4905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AB71-D6FA-4DAF-8953-CD6112B2D8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Database recovery in Multi Database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 Database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DBMSs may be relational, whereas others are object-oriented, hierarchical, or network DBMSs.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E</a:t>
            </a:r>
            <a:r>
              <a:rPr lang="en-GB" dirty="0" smtClean="0"/>
              <a:t>ach DBMS involved in the multi-database transaction may have its own recovery technique and transaction manager separate from those of the other DBMSs.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To maintain the atomicity of a multi-database transaction, it is necessary to have a two-level recovery mechanism.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A </a:t>
            </a:r>
            <a:r>
              <a:rPr lang="en-GB" b="1" dirty="0" smtClean="0"/>
              <a:t>global recovery manager</a:t>
            </a:r>
            <a:r>
              <a:rPr lang="en-GB" dirty="0" smtClean="0"/>
              <a:t>, or </a:t>
            </a:r>
            <a:r>
              <a:rPr lang="en-GB" b="1" dirty="0" smtClean="0"/>
              <a:t>coordinator</a:t>
            </a:r>
            <a:r>
              <a:rPr lang="en-GB" dirty="0" smtClean="0"/>
              <a:t>, is needed to maintain information needed for recovery, in addition to the local recovery managers and the information they maintain (</a:t>
            </a:r>
            <a:r>
              <a:rPr lang="en-GB" b="1" dirty="0" smtClean="0"/>
              <a:t>log, tables</a:t>
            </a:r>
            <a:r>
              <a:rPr lang="en-GB" dirty="0" smtClean="0"/>
              <a:t>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 Database System Model</a:t>
            </a:r>
            <a:endParaRPr lang="en-US" dirty="0"/>
          </a:p>
        </p:txBody>
      </p:sp>
      <p:pic>
        <p:nvPicPr>
          <p:cNvPr id="4" name="Content Placeholder 3" descr="Screenshot 2024-04-10 1009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1428736"/>
            <a:ext cx="6143668" cy="532006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architecture of MDBS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The architecture of an MDBS basically consists of the Global Transaction Manager (GTM).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A set of Interface Servers (servers, for short), and multiple LDBSs.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To each LDBS, there is an associated server.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An LDBS consists of a DBMS and at least one database.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The GTM comprises three modules:</a:t>
            </a:r>
          </a:p>
          <a:p>
            <a:pPr lvl="2">
              <a:buNone/>
            </a:pPr>
            <a:r>
              <a:rPr lang="en-GB" dirty="0" smtClean="0"/>
              <a:t>1. Global Transaction Interface (GTI)</a:t>
            </a:r>
          </a:p>
          <a:p>
            <a:pPr lvl="2">
              <a:buNone/>
            </a:pPr>
            <a:r>
              <a:rPr lang="en-GB" dirty="0" smtClean="0"/>
              <a:t>2. Global Scheduler (GS)</a:t>
            </a:r>
          </a:p>
          <a:p>
            <a:pPr lvl="2">
              <a:buNone/>
            </a:pPr>
            <a:r>
              <a:rPr lang="en-GB" dirty="0" smtClean="0"/>
              <a:t>3. Global Recovery Manager (GRM).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MDBS Two-level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To maintain the atomicity of a multi database transaction, it is necessary to have a two-level recovery mechanism.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A global recovery manager, or coordinator, is needed to maintain information needed for recovery, in addition to the local recovery managers and the information they maintain (log, tables).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 coordinator usually follows a protocol called the two-phase commit protocol, whose two phases can be stated as follows: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Phase 1: Voting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When </a:t>
            </a:r>
            <a:r>
              <a:rPr lang="en-GB" b="1" dirty="0" smtClean="0"/>
              <a:t>all participating databases signal the coordinator </a:t>
            </a:r>
            <a:r>
              <a:rPr lang="en-GB" dirty="0" smtClean="0"/>
              <a:t>that the part of the multi database transaction involving each has concluded.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 coordinator </a:t>
            </a:r>
            <a:r>
              <a:rPr lang="en-GB" b="1" dirty="0" smtClean="0"/>
              <a:t>sends a message </a:t>
            </a:r>
            <a:r>
              <a:rPr lang="en-GB" dirty="0" smtClean="0"/>
              <a:t>prepare for commit to each participant to get ready for committing the transaction.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Each participating database receiving that message will </a:t>
            </a:r>
            <a:r>
              <a:rPr lang="en-GB" b="1" dirty="0" smtClean="0"/>
              <a:t>force-write</a:t>
            </a:r>
            <a:r>
              <a:rPr lang="en-GB" dirty="0" smtClean="0"/>
              <a:t> all log records and needed information for local recovery to disk and then send a ready to commit or </a:t>
            </a:r>
            <a:r>
              <a:rPr lang="en-GB" b="1" dirty="0" smtClean="0"/>
              <a:t>OK signal </a:t>
            </a:r>
            <a:r>
              <a:rPr lang="en-GB" dirty="0" smtClean="0"/>
              <a:t>to the coordinator.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If the force-writing to disk fails or the local transaction cannot commit for some reason, the participating database sends a cannot commit or not OK signal to the coordinator.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If the </a:t>
            </a:r>
            <a:r>
              <a:rPr lang="en-GB" b="1" dirty="0" smtClean="0"/>
              <a:t>coordinator does not receive a reply </a:t>
            </a:r>
            <a:r>
              <a:rPr lang="en-GB" dirty="0" smtClean="0"/>
              <a:t>from the </a:t>
            </a:r>
            <a:r>
              <a:rPr lang="en-GB" b="1" dirty="0" smtClean="0"/>
              <a:t>database</a:t>
            </a:r>
            <a:r>
              <a:rPr lang="en-GB" dirty="0" smtClean="0"/>
              <a:t> within a </a:t>
            </a:r>
            <a:r>
              <a:rPr lang="en-GB" b="1" dirty="0" smtClean="0"/>
              <a:t>certain time out interval</a:t>
            </a:r>
            <a:r>
              <a:rPr lang="en-GB" dirty="0" smtClean="0"/>
              <a:t>, it assumes a not OK response.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Phase 2: Commit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If all participating databases reply OK, and the coordinator's vote is also OK, the transaction is successful, and the coordinator sends a commit signal for the transaction to the participating databases.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Because all the local effects of the transaction and information needed for local recovery have been recorded in the logs of the participating databases, recovery from failure is now possible.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Each participating database completes transaction commit by writing a [commit] entry for the transaction in the log and permanently updating the database if needed.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On the other hand, if one or more of the participating databases or the coordinator have a not OK response, the transaction has failed, and the coordinator sends a message to roll back or UNDO the local effect of the transaction to each participating database. This is done by undoing the transaction operations, using the log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562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Database recovery in Multi Database system</vt:lpstr>
      <vt:lpstr>Multi Database Transaction</vt:lpstr>
      <vt:lpstr>Multi Database System Model</vt:lpstr>
      <vt:lpstr>The architecture of MDBS</vt:lpstr>
      <vt:lpstr>MDBS Two-level Recovery</vt:lpstr>
      <vt:lpstr>Phase 1: Voting phase</vt:lpstr>
      <vt:lpstr>Phase 2: Commit phase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recovery in Multi Database system</dc:title>
  <dc:creator>Rictu</dc:creator>
  <cp:lastModifiedBy>Rictu</cp:lastModifiedBy>
  <cp:revision>7</cp:revision>
  <dcterms:created xsi:type="dcterms:W3CDTF">2024-04-10T04:20:04Z</dcterms:created>
  <dcterms:modified xsi:type="dcterms:W3CDTF">2024-04-10T05:07:43Z</dcterms:modified>
</cp:coreProperties>
</file>