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EA3916-6CDC-4F6A-89FE-C57F9B77039E}"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A3916-6CDC-4F6A-89FE-C57F9B77039E}"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A3916-6CDC-4F6A-89FE-C57F9B77039E}"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A3916-6CDC-4F6A-89FE-C57F9B77039E}"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EA3916-6CDC-4F6A-89FE-C57F9B77039E}"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EA3916-6CDC-4F6A-89FE-C57F9B77039E}"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EA3916-6CDC-4F6A-89FE-C57F9B77039E}"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EA3916-6CDC-4F6A-89FE-C57F9B77039E}"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A3916-6CDC-4F6A-89FE-C57F9B77039E}"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A3916-6CDC-4F6A-89FE-C57F9B77039E}"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A3916-6CDC-4F6A-89FE-C57F9B77039E}"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252C3-3C9A-4032-81DE-32B3DF0F97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A3916-6CDC-4F6A-89FE-C57F9B77039E}" type="datetimeFigureOut">
              <a:rPr lang="en-US" smtClean="0"/>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252C3-3C9A-4032-81DE-32B3DF0F97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Identifiers (OIDs)</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800" dirty="0"/>
              <a:t>Object Identifiers (OIDs) are a crucial component of databases. OIDs are unique identifiers assigned to every object in a database, such as tables, indexes, and columns. </a:t>
            </a:r>
          </a:p>
          <a:p>
            <a:pPr algn="just">
              <a:buFont typeface="Wingdings" pitchFamily="2" charset="2"/>
              <a:buChar char="Ø"/>
            </a:pPr>
            <a:r>
              <a:rPr lang="en-GB" sz="2800" dirty="0"/>
              <a:t>They help to ensure that data is stored and retrieved accurately, and they also play a critical role in optimizing database performance.</a:t>
            </a:r>
          </a:p>
          <a:p>
            <a:pPr algn="just">
              <a:buFont typeface="Wingdings" pitchFamily="2" charset="2"/>
              <a:buChar char="Ø"/>
            </a:pP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Identifiers (OIDs)</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GB" dirty="0" smtClean="0"/>
              <a:t>Object Identifiers, also known as OID numbers or simply OIDs, are unique identifiers assigned to every object in a database. </a:t>
            </a:r>
          </a:p>
          <a:p>
            <a:pPr algn="just">
              <a:buFont typeface="Wingdings" pitchFamily="2" charset="2"/>
              <a:buChar char="Ø"/>
            </a:pPr>
            <a:r>
              <a:rPr lang="en-GB" dirty="0" smtClean="0"/>
              <a:t>They are used to identify objects such as tables, indexes, and columns, as well as other database components such as user-defined types and functions. </a:t>
            </a:r>
          </a:p>
          <a:p>
            <a:pPr algn="just">
              <a:buFont typeface="Wingdings" pitchFamily="2" charset="2"/>
              <a:buChar char="Ø"/>
            </a:pPr>
            <a:r>
              <a:rPr lang="en-GB" dirty="0" smtClean="0"/>
              <a:t>OIDs are typically represented as numeric values, although they can also be represented as strings or other data types.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How </a:t>
            </a:r>
            <a:r>
              <a:rPr lang="en-IN" smtClean="0"/>
              <a:t>O</a:t>
            </a:r>
            <a:r>
              <a:rPr lang="en-IN" smtClean="0"/>
              <a:t>I</a:t>
            </a:r>
            <a:r>
              <a:rPr lang="en-IN" smtClean="0"/>
              <a:t>Ds </a:t>
            </a:r>
            <a:r>
              <a:rPr lang="en-IN" dirty="0" smtClean="0"/>
              <a:t>Works</a:t>
            </a:r>
            <a:endParaRPr lang="en-US"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Ø"/>
            </a:pPr>
            <a:r>
              <a:rPr lang="en-GB" dirty="0" smtClean="0"/>
              <a:t>OIDs are assigned to database objects when they are created. </a:t>
            </a:r>
          </a:p>
          <a:p>
            <a:pPr algn="just">
              <a:buFont typeface="Wingdings" pitchFamily="2" charset="2"/>
              <a:buChar char="Ø"/>
            </a:pPr>
            <a:r>
              <a:rPr lang="en-GB" dirty="0" smtClean="0"/>
              <a:t>The assignment of OIDs is usually handled automatically by the database management system (DBMS), although some DBMSs allow users to assign OIDs manually. </a:t>
            </a:r>
          </a:p>
          <a:p>
            <a:pPr algn="just">
              <a:buFont typeface="Wingdings" pitchFamily="2" charset="2"/>
              <a:buChar char="Ø"/>
            </a:pPr>
            <a:r>
              <a:rPr lang="en-GB" dirty="0" smtClean="0"/>
              <a:t>Each OID is unique to a specific object and is used to identify that object within the database.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OIDs important</a:t>
            </a:r>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800" dirty="0" smtClean="0"/>
              <a:t>OIDs are important for several reasons. </a:t>
            </a:r>
          </a:p>
          <a:p>
            <a:pPr algn="just">
              <a:buFont typeface="Wingdings" pitchFamily="2" charset="2"/>
              <a:buChar char="Ø"/>
            </a:pPr>
            <a:r>
              <a:rPr lang="en-GB" sz="2800" dirty="0" smtClean="0"/>
              <a:t>First, they help to ensure that data is stored and retrieved accurately. Because OIDs are </a:t>
            </a:r>
            <a:r>
              <a:rPr lang="en-GB" sz="2800" b="1" dirty="0" smtClean="0"/>
              <a:t>unique</a:t>
            </a:r>
            <a:r>
              <a:rPr lang="en-GB" sz="2800" dirty="0" smtClean="0"/>
              <a:t> to each object, they can be used to verify that the correct data is being accessed. </a:t>
            </a:r>
          </a:p>
          <a:p>
            <a:pPr algn="just">
              <a:buFont typeface="Wingdings" pitchFamily="2" charset="2"/>
              <a:buChar char="Ø"/>
            </a:pPr>
            <a:r>
              <a:rPr lang="en-GB" sz="2800" dirty="0" smtClean="0"/>
              <a:t>Second, OIDs are used by the DBMS to optimize database performance. By using OIDs to identify objects, the DBMS can </a:t>
            </a:r>
            <a:r>
              <a:rPr lang="en-GB" sz="2800" b="1" dirty="0" smtClean="0"/>
              <a:t>quickly locate </a:t>
            </a:r>
            <a:r>
              <a:rPr lang="en-GB" sz="2800" dirty="0" smtClean="0"/>
              <a:t>and </a:t>
            </a:r>
            <a:r>
              <a:rPr lang="en-GB" sz="2800" b="1" dirty="0" smtClean="0"/>
              <a:t>retrieve data</a:t>
            </a:r>
            <a:r>
              <a:rPr lang="en-GB" sz="2800" dirty="0" smtClean="0"/>
              <a:t>, which can </a:t>
            </a:r>
            <a:r>
              <a:rPr lang="en-GB" sz="2800" b="1" dirty="0" smtClean="0"/>
              <a:t>improve the speed </a:t>
            </a:r>
            <a:r>
              <a:rPr lang="en-GB" sz="2800" dirty="0" smtClean="0"/>
              <a:t>and </a:t>
            </a:r>
            <a:r>
              <a:rPr lang="en-GB" sz="2800" b="1" dirty="0" smtClean="0"/>
              <a:t>efficiency</a:t>
            </a:r>
            <a:r>
              <a:rPr lang="en-GB" sz="2800" dirty="0" smtClean="0"/>
              <a:t> of database operations.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OIDs Vs other identification methods</a:t>
            </a:r>
            <a:endParaRPr lang="en-US" dirty="0"/>
          </a:p>
        </p:txBody>
      </p:sp>
      <p:sp>
        <p:nvSpPr>
          <p:cNvPr id="3" name="Content Placeholder 2"/>
          <p:cNvSpPr>
            <a:spLocks noGrp="1"/>
          </p:cNvSpPr>
          <p:nvPr>
            <p:ph idx="1"/>
          </p:nvPr>
        </p:nvSpPr>
        <p:spPr/>
        <p:txBody>
          <a:bodyPr>
            <a:normAutofit fontScale="55000" lnSpcReduction="20000"/>
          </a:bodyPr>
          <a:lstStyle/>
          <a:p>
            <a:pPr algn="just">
              <a:buNone/>
            </a:pPr>
            <a:r>
              <a:rPr lang="en-GB" dirty="0" smtClean="0"/>
              <a:t>There are several other methods for identifying database objects besides OIDs, including names, addresses, and pointers. Each method has its own advantages and disadvantages.</a:t>
            </a:r>
          </a:p>
          <a:p>
            <a:pPr algn="just">
              <a:buFont typeface="Wingdings" pitchFamily="2" charset="2"/>
              <a:buChar char="Ø"/>
            </a:pPr>
            <a:r>
              <a:rPr lang="en-GB" b="1" dirty="0" smtClean="0"/>
              <a:t>Names:</a:t>
            </a:r>
            <a:r>
              <a:rPr lang="en-GB" dirty="0" smtClean="0"/>
              <a:t> </a:t>
            </a:r>
          </a:p>
          <a:p>
            <a:pPr lvl="1" algn="just">
              <a:buFont typeface="Wingdings" pitchFamily="2" charset="2"/>
              <a:buChar char="Ø"/>
            </a:pPr>
            <a:r>
              <a:rPr lang="en-GB" dirty="0" smtClean="0"/>
              <a:t>Using names to identify objects is simple and intuitive, but it can be problematic if objects have the same name or if names are changed. </a:t>
            </a:r>
          </a:p>
          <a:p>
            <a:pPr lvl="1" algn="just">
              <a:buFont typeface="Wingdings" pitchFamily="2" charset="2"/>
              <a:buChar char="Ø"/>
            </a:pPr>
            <a:r>
              <a:rPr lang="en-GB" dirty="0" smtClean="0"/>
              <a:t>OIDs are more reliable in this regard because they are always unique and do not change.</a:t>
            </a:r>
          </a:p>
          <a:p>
            <a:pPr algn="just">
              <a:buFont typeface="Wingdings" pitchFamily="2" charset="2"/>
              <a:buChar char="Ø"/>
            </a:pPr>
            <a:r>
              <a:rPr lang="en-GB" b="1" dirty="0" smtClean="0"/>
              <a:t>Addresses:</a:t>
            </a:r>
            <a:r>
              <a:rPr lang="en-GB" dirty="0" smtClean="0"/>
              <a:t> </a:t>
            </a:r>
          </a:p>
          <a:p>
            <a:pPr lvl="1" algn="just">
              <a:buFont typeface="Wingdings" pitchFamily="2" charset="2"/>
              <a:buChar char="Ø"/>
            </a:pPr>
            <a:r>
              <a:rPr lang="en-GB" dirty="0" smtClean="0"/>
              <a:t>Address-based identification, such as using a memory address, is fast and efficient, but it can be problematic if objects are moved or relocated within the database. </a:t>
            </a:r>
          </a:p>
          <a:p>
            <a:pPr lvl="1" algn="just">
              <a:buFont typeface="Wingdings" pitchFamily="2" charset="2"/>
              <a:buChar char="Ø"/>
            </a:pPr>
            <a:r>
              <a:rPr lang="en-GB" dirty="0" smtClean="0"/>
              <a:t>OIDs are more reliable because they remain constant regardless of the object's location.</a:t>
            </a:r>
          </a:p>
          <a:p>
            <a:pPr algn="just">
              <a:buFont typeface="Wingdings" pitchFamily="2" charset="2"/>
              <a:buChar char="Ø"/>
            </a:pPr>
            <a:r>
              <a:rPr lang="en-GB" b="1" dirty="0" smtClean="0"/>
              <a:t>Pointers:</a:t>
            </a:r>
            <a:r>
              <a:rPr lang="en-GB" dirty="0" smtClean="0"/>
              <a:t> </a:t>
            </a:r>
          </a:p>
          <a:p>
            <a:pPr lvl="1" algn="just">
              <a:buFont typeface="Wingdings" pitchFamily="2" charset="2"/>
              <a:buChar char="Ø"/>
            </a:pPr>
            <a:r>
              <a:rPr lang="en-GB" dirty="0" smtClean="0"/>
              <a:t>Pointers are similar to addresses but are used to point to objects rather than directly identifying them. Pointers can be fast and efficient, but they are more complex to implement than OIDs and can be prone to errors.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454</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Object Identifiers (OIDs)</vt:lpstr>
      <vt:lpstr>Object Identifiers (OIDs)</vt:lpstr>
      <vt:lpstr>How OIDs Works</vt:lpstr>
      <vt:lpstr>Why are OIDs important</vt:lpstr>
      <vt:lpstr>OIDs Vs other identification methods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admin</cp:lastModifiedBy>
  <cp:revision>21</cp:revision>
  <dcterms:created xsi:type="dcterms:W3CDTF">2024-03-18T07:44:42Z</dcterms:created>
  <dcterms:modified xsi:type="dcterms:W3CDTF">2024-03-19T08:48:05Z</dcterms:modified>
</cp:coreProperties>
</file>