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62" r:id="rId7"/>
    <p:sldId id="264" r:id="rId8"/>
    <p:sldId id="263" r:id="rId9"/>
    <p:sldId id="265" r:id="rId10"/>
    <p:sldId id="266" r:id="rId11"/>
    <p:sldId id="25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3B56C8-5931-47C2-9F99-ED83EC3F13F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A5379-5D83-4751-B85A-72004055F14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3B56C8-5931-47C2-9F99-ED83EC3F13F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A5379-5D83-4751-B85A-72004055F14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3B56C8-5931-47C2-9F99-ED83EC3F13F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A5379-5D83-4751-B85A-72004055F14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3B56C8-5931-47C2-9F99-ED83EC3F13F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A5379-5D83-4751-B85A-72004055F14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3B56C8-5931-47C2-9F99-ED83EC3F13F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A5379-5D83-4751-B85A-72004055F14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3B56C8-5931-47C2-9F99-ED83EC3F13F9}"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A5379-5D83-4751-B85A-72004055F14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3B56C8-5931-47C2-9F99-ED83EC3F13F9}"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6A5379-5D83-4751-B85A-72004055F14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3B56C8-5931-47C2-9F99-ED83EC3F13F9}"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6A5379-5D83-4751-B85A-72004055F14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B56C8-5931-47C2-9F99-ED83EC3F13F9}"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6A5379-5D83-4751-B85A-72004055F14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3B56C8-5931-47C2-9F99-ED83EC3F13F9}"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A5379-5D83-4751-B85A-72004055F14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3B56C8-5931-47C2-9F99-ED83EC3F13F9}"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A5379-5D83-4751-B85A-72004055F14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B56C8-5931-47C2-9F99-ED83EC3F13F9}" type="datetimeFigureOut">
              <a:rPr lang="en-US" smtClean="0"/>
              <a:t>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A5379-5D83-4751-B85A-72004055F14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Key Constrains</a:t>
            </a:r>
            <a:endParaRPr lang="en-US" dirty="0"/>
          </a:p>
        </p:txBody>
      </p:sp>
      <p:pic>
        <p:nvPicPr>
          <p:cNvPr id="5" name="Content Placeholder 4" descr="Screenshot 2024-01-11 115025.png"/>
          <p:cNvPicPr>
            <a:picLocks noGrp="1" noChangeAspect="1"/>
          </p:cNvPicPr>
          <p:nvPr>
            <p:ph idx="1"/>
          </p:nvPr>
        </p:nvPicPr>
        <p:blipFill>
          <a:blip r:embed="rId2"/>
          <a:srcRect t="15595"/>
          <a:stretch>
            <a:fillRect/>
          </a:stretch>
        </p:blipFill>
        <p:spPr>
          <a:xfrm>
            <a:off x="2214546" y="1500174"/>
            <a:ext cx="4511761" cy="486378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t>Importance of Integrity Constraints in </a:t>
            </a:r>
            <a:r>
              <a:rPr lang="en-GB" sz="3200" b="1" dirty="0" smtClean="0"/>
              <a:t>ADBMS</a:t>
            </a:r>
            <a:endParaRPr lang="en-US" sz="3200" dirty="0"/>
          </a:p>
        </p:txBody>
      </p:sp>
      <p:sp>
        <p:nvSpPr>
          <p:cNvPr id="3" name="Content Placeholder 2"/>
          <p:cNvSpPr>
            <a:spLocks noGrp="1"/>
          </p:cNvSpPr>
          <p:nvPr>
            <p:ph idx="1"/>
          </p:nvPr>
        </p:nvSpPr>
        <p:spPr/>
        <p:txBody>
          <a:bodyPr>
            <a:normAutofit fontScale="92500" lnSpcReduction="10000"/>
          </a:bodyPr>
          <a:lstStyle/>
          <a:p>
            <a:pPr>
              <a:buNone/>
            </a:pPr>
            <a:r>
              <a:rPr lang="en-GB" dirty="0"/>
              <a:t>Integrity constraints play a crucial role in a </a:t>
            </a:r>
            <a:r>
              <a:rPr lang="en-GB" dirty="0" smtClean="0"/>
              <a:t>ADBMS </a:t>
            </a:r>
            <a:r>
              <a:rPr lang="en-GB" dirty="0"/>
              <a:t>for ensuring the accuracy, consistency, and reliability </a:t>
            </a:r>
            <a:r>
              <a:rPr lang="en-GB" dirty="0" smtClean="0"/>
              <a:t>of. </a:t>
            </a:r>
            <a:r>
              <a:rPr lang="en-GB" dirty="0"/>
              <a:t>the data stored in a </a:t>
            </a:r>
            <a:r>
              <a:rPr lang="en-GB" dirty="0" smtClean="0"/>
              <a:t>database</a:t>
            </a:r>
          </a:p>
          <a:p>
            <a:r>
              <a:rPr lang="en-US" b="1" dirty="0"/>
              <a:t>Data </a:t>
            </a:r>
            <a:r>
              <a:rPr lang="en-US" b="1" dirty="0" smtClean="0"/>
              <a:t>Accuracy</a:t>
            </a:r>
          </a:p>
          <a:p>
            <a:r>
              <a:rPr lang="en-US" b="1" dirty="0"/>
              <a:t>Data </a:t>
            </a:r>
            <a:r>
              <a:rPr lang="en-US" b="1" dirty="0" smtClean="0"/>
              <a:t>consistency</a:t>
            </a:r>
          </a:p>
          <a:p>
            <a:r>
              <a:rPr lang="en-US" b="1" dirty="0"/>
              <a:t>Data </a:t>
            </a:r>
            <a:r>
              <a:rPr lang="en-US" b="1" dirty="0" smtClean="0"/>
              <a:t>reliability</a:t>
            </a:r>
          </a:p>
          <a:p>
            <a:r>
              <a:rPr lang="en-US" b="1" dirty="0"/>
              <a:t>Data </a:t>
            </a:r>
            <a:r>
              <a:rPr lang="en-US" b="1" dirty="0" smtClean="0"/>
              <a:t>validation</a:t>
            </a:r>
          </a:p>
          <a:p>
            <a:r>
              <a:rPr lang="en-US" b="1" dirty="0"/>
              <a:t>Data </a:t>
            </a:r>
            <a:r>
              <a:rPr lang="en-US" b="1" dirty="0" smtClean="0"/>
              <a:t>security</a:t>
            </a:r>
          </a:p>
          <a:p>
            <a:r>
              <a:rPr lang="en-US" b="1" dirty="0"/>
              <a:t>Database </a:t>
            </a:r>
            <a:r>
              <a:rPr lang="en-US" b="1" dirty="0" smtClean="0"/>
              <a:t>performance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Integrity constraints</a:t>
            </a:r>
            <a:endParaRPr lang="en-US" b="1" dirty="0"/>
          </a:p>
        </p:txBody>
      </p:sp>
      <p:sp>
        <p:nvSpPr>
          <p:cNvPr id="3" name="Content Placeholder 2"/>
          <p:cNvSpPr>
            <a:spLocks noGrp="1"/>
          </p:cNvSpPr>
          <p:nvPr>
            <p:ph idx="1"/>
          </p:nvPr>
        </p:nvSpPr>
        <p:spPr/>
        <p:txBody>
          <a:bodyPr>
            <a:normAutofit/>
          </a:bodyPr>
          <a:lstStyle/>
          <a:p>
            <a:pPr algn="just">
              <a:buNone/>
            </a:pPr>
            <a:r>
              <a:rPr lang="en-GB" sz="2400" dirty="0" smtClean="0"/>
              <a:t>Integrity </a:t>
            </a:r>
            <a:r>
              <a:rPr lang="en-GB" sz="2400" dirty="0"/>
              <a:t>constraints are pre-defined set of rules that are applied on the table fields(columns) or relations to ensure that the overall validity, integrity, and consistency of the data present in the database table is maintained. </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Integrity constraints</a:t>
            </a:r>
            <a:endParaRPr lang="en-US" dirty="0"/>
          </a:p>
        </p:txBody>
      </p:sp>
      <p:sp>
        <p:nvSpPr>
          <p:cNvPr id="3" name="Content Placeholder 2"/>
          <p:cNvSpPr>
            <a:spLocks noGrp="1"/>
          </p:cNvSpPr>
          <p:nvPr>
            <p:ph idx="1"/>
          </p:nvPr>
        </p:nvSpPr>
        <p:spPr/>
        <p:txBody>
          <a:bodyPr>
            <a:normAutofit/>
          </a:bodyPr>
          <a:lstStyle/>
          <a:p>
            <a:pPr algn="just">
              <a:buNone/>
            </a:pPr>
            <a:r>
              <a:rPr lang="en-GB" dirty="0" smtClean="0"/>
              <a:t>    Distributed Database management System(DDBMS</a:t>
            </a:r>
            <a:r>
              <a:rPr lang="en-GB" dirty="0"/>
              <a:t>) there is a certain set of rules which are used to maintain the quality and consistency of data in the database. Every time there is an insertion, deletion, or updating of data in the database it is the responsibility of these integrity constraints to maintain the integrity of data and thus help to prevent accidental damage to the database.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Purpose of Integrity </a:t>
            </a:r>
            <a:r>
              <a:rPr lang="en-US" b="1" dirty="0" smtClean="0"/>
              <a:t>Constraints</a:t>
            </a:r>
            <a:endParaRPr lang="en-US" dirty="0"/>
          </a:p>
        </p:txBody>
      </p:sp>
      <p:sp>
        <p:nvSpPr>
          <p:cNvPr id="3" name="Content Placeholder 2"/>
          <p:cNvSpPr>
            <a:spLocks noGrp="1"/>
          </p:cNvSpPr>
          <p:nvPr>
            <p:ph idx="1"/>
          </p:nvPr>
        </p:nvSpPr>
        <p:spPr/>
        <p:txBody>
          <a:bodyPr/>
          <a:lstStyle/>
          <a:p>
            <a:r>
              <a:rPr lang="en-GB" dirty="0"/>
              <a:t>Integrity constraints are an important part of maintaining database correctness. They ensure that the data in the database adheres to a set of rules, which can help prevent errors and inconsistencies.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Integrity </a:t>
            </a:r>
            <a:r>
              <a:rPr lang="en-US" b="1" dirty="0" smtClean="0"/>
              <a:t>Constraints</a:t>
            </a:r>
            <a:endParaRPr lang="en-US" dirty="0"/>
          </a:p>
        </p:txBody>
      </p:sp>
      <p:sp>
        <p:nvSpPr>
          <p:cNvPr id="3" name="Content Placeholder 2"/>
          <p:cNvSpPr>
            <a:spLocks noGrp="1"/>
          </p:cNvSpPr>
          <p:nvPr>
            <p:ph idx="1"/>
          </p:nvPr>
        </p:nvSpPr>
        <p:spPr/>
        <p:txBody>
          <a:bodyPr/>
          <a:lstStyle/>
          <a:p>
            <a:r>
              <a:rPr lang="en-US" b="1" dirty="0"/>
              <a:t>Domain Constraint</a:t>
            </a:r>
            <a:endParaRPr lang="en-US" dirty="0"/>
          </a:p>
          <a:p>
            <a:r>
              <a:rPr lang="en-US" b="1" dirty="0"/>
              <a:t>Referential Integrity Constraint</a:t>
            </a:r>
            <a:endParaRPr lang="en-US" dirty="0"/>
          </a:p>
          <a:p>
            <a:r>
              <a:rPr lang="en-US" b="1" dirty="0"/>
              <a:t>Entity Integrity Constraint</a:t>
            </a:r>
            <a:endParaRPr lang="en-US" dirty="0"/>
          </a:p>
          <a:p>
            <a:r>
              <a:rPr lang="en-US" b="1" dirty="0"/>
              <a:t>Key Constraint</a:t>
            </a:r>
            <a:endParaRPr lang="en-US" dirty="0"/>
          </a:p>
          <a:p>
            <a:endParaRPr lang="en-IN" dirty="0" smtClean="0"/>
          </a:p>
          <a:p>
            <a:endParaRPr lang="en-I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Domain Constraint</a:t>
            </a:r>
            <a:endParaRPr lang="en-US" dirty="0"/>
          </a:p>
        </p:txBody>
      </p:sp>
      <p:sp>
        <p:nvSpPr>
          <p:cNvPr id="3" name="Content Placeholder 2"/>
          <p:cNvSpPr>
            <a:spLocks noGrp="1"/>
          </p:cNvSpPr>
          <p:nvPr>
            <p:ph idx="1"/>
          </p:nvPr>
        </p:nvSpPr>
        <p:spPr/>
        <p:txBody>
          <a:bodyPr/>
          <a:lstStyle/>
          <a:p>
            <a:r>
              <a:rPr lang="en-GB" dirty="0" smtClean="0"/>
              <a:t>Domain integrity constraint contains a certain set of rules or conditions to restrict the kind of attributes or values a column can hold in the database table. The data type of a domain can be string, integer, character, </a:t>
            </a:r>
            <a:r>
              <a:rPr lang="en-GB" dirty="0" err="1" smtClean="0"/>
              <a:t>DateTime</a:t>
            </a:r>
            <a:r>
              <a:rPr lang="en-GB" dirty="0" smtClean="0"/>
              <a:t>, currency, etc.</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Entity Integrity </a:t>
            </a:r>
            <a:r>
              <a:rPr lang="en-US" b="1" dirty="0" smtClean="0"/>
              <a:t>Constraint</a:t>
            </a:r>
            <a:endParaRPr lang="en-US" dirty="0"/>
          </a:p>
        </p:txBody>
      </p:sp>
      <p:sp>
        <p:nvSpPr>
          <p:cNvPr id="3" name="Content Placeholder 2"/>
          <p:cNvSpPr>
            <a:spLocks noGrp="1"/>
          </p:cNvSpPr>
          <p:nvPr>
            <p:ph idx="1"/>
          </p:nvPr>
        </p:nvSpPr>
        <p:spPr/>
        <p:txBody>
          <a:bodyPr/>
          <a:lstStyle/>
          <a:p>
            <a:r>
              <a:rPr lang="en-GB" dirty="0" smtClean="0"/>
              <a:t>Entity Integrity Constraint is used to ensure that the primary key cannot be null. A primary key is used to identify individual records in a table and if the primary key has a null value, then we can't identify those records. There can be null values anywhere in the table except the primary key column.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Referential Integrity Constraint</a:t>
            </a:r>
            <a:endParaRPr lang="en-US" dirty="0"/>
          </a:p>
        </p:txBody>
      </p:sp>
      <p:sp>
        <p:nvSpPr>
          <p:cNvPr id="3" name="Content Placeholder 2"/>
          <p:cNvSpPr>
            <a:spLocks noGrp="1"/>
          </p:cNvSpPr>
          <p:nvPr>
            <p:ph idx="1"/>
          </p:nvPr>
        </p:nvSpPr>
        <p:spPr/>
        <p:txBody>
          <a:bodyPr/>
          <a:lstStyle/>
          <a:p>
            <a:r>
              <a:rPr lang="en-GB" dirty="0" smtClean="0"/>
              <a:t>Referential Integrity Constraint ensures that there must always exist a valid relationship between two relational database tables. This valid relationship between the two tables confirms that a foreign key exists in a table. It should always reference a corresponding value or attribute in the other table or be null.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Key Constrains</a:t>
            </a:r>
            <a:endParaRPr lang="en-US" b="1" dirty="0"/>
          </a:p>
        </p:txBody>
      </p:sp>
      <p:sp>
        <p:nvSpPr>
          <p:cNvPr id="3" name="Content Placeholder 2"/>
          <p:cNvSpPr>
            <a:spLocks noGrp="1"/>
          </p:cNvSpPr>
          <p:nvPr>
            <p:ph idx="1"/>
          </p:nvPr>
        </p:nvSpPr>
        <p:spPr/>
        <p:txBody>
          <a:bodyPr/>
          <a:lstStyle/>
          <a:p>
            <a:r>
              <a:rPr lang="en-GB" dirty="0" smtClean="0"/>
              <a:t>Keys are the set of entities that are used to identify an entity within its entity set uniquely. There could be multiple keys in a single entity set, but out of these multiple keys, only one key will be the primary key. A primary key can only contain unique and not null values in the relational database table.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353</Words>
  <Application>Microsoft Office PowerPoint</Application>
  <PresentationFormat>On-screen Show (4:3)</PresentationFormat>
  <Paragraphs>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Integrity constraints</vt:lpstr>
      <vt:lpstr>Integrity constraints</vt:lpstr>
      <vt:lpstr>Purpose of Integrity Constraints</vt:lpstr>
      <vt:lpstr>Types of Integrity Constraints</vt:lpstr>
      <vt:lpstr>Domain Constraint</vt:lpstr>
      <vt:lpstr>Entity Integrity Constraint</vt:lpstr>
      <vt:lpstr>Referential Integrity Constraint</vt:lpstr>
      <vt:lpstr>Key Constrains</vt:lpstr>
      <vt:lpstr>Types of Key Constrains</vt:lpstr>
      <vt:lpstr>Importance of Integrity Constraints in ADBMS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Rictu</dc:creator>
  <cp:lastModifiedBy>Rictu</cp:lastModifiedBy>
  <cp:revision>3</cp:revision>
  <dcterms:created xsi:type="dcterms:W3CDTF">2024-01-11T06:06:29Z</dcterms:created>
  <dcterms:modified xsi:type="dcterms:W3CDTF">2024-01-11T06:21:41Z</dcterms:modified>
</cp:coreProperties>
</file>