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73" r:id="rId9"/>
    <p:sldId id="274" r:id="rId10"/>
    <p:sldId id="263" r:id="rId11"/>
    <p:sldId id="262" r:id="rId12"/>
    <p:sldId id="265" r:id="rId13"/>
    <p:sldId id="266" r:id="rId14"/>
    <p:sldId id="268" r:id="rId15"/>
    <p:sldId id="269" r:id="rId16"/>
    <p:sldId id="270" r:id="rId17"/>
    <p:sldId id="271" r:id="rId18"/>
    <p:sldId id="264" r:id="rId19"/>
    <p:sldId id="272" r:id="rId20"/>
    <p:sldId id="279" r:id="rId21"/>
    <p:sldId id="278" r:id="rId22"/>
    <p:sldId id="277" r:id="rId23"/>
    <p:sldId id="276" r:id="rId24"/>
    <p:sldId id="275" r:id="rId25"/>
    <p:sldId id="282" r:id="rId26"/>
    <p:sldId id="283" r:id="rId27"/>
    <p:sldId id="280" r:id="rId28"/>
    <p:sldId id="28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2C16-A599-4EE1-914A-9C1F34680AB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73CA-B232-499E-A024-F518FCBB6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2C16-A599-4EE1-914A-9C1F34680AB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73CA-B232-499E-A024-F518FCBB6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2C16-A599-4EE1-914A-9C1F34680AB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73CA-B232-499E-A024-F518FCBB6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2C16-A599-4EE1-914A-9C1F34680AB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73CA-B232-499E-A024-F518FCBB6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2C16-A599-4EE1-914A-9C1F34680AB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73CA-B232-499E-A024-F518FCBB6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2C16-A599-4EE1-914A-9C1F34680AB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73CA-B232-499E-A024-F518FCBB6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2C16-A599-4EE1-914A-9C1F34680AB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73CA-B232-499E-A024-F518FCBB6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2C16-A599-4EE1-914A-9C1F34680AB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73CA-B232-499E-A024-F518FCBB6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2C16-A599-4EE1-914A-9C1F34680AB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73CA-B232-499E-A024-F518FCBB6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2C16-A599-4EE1-914A-9C1F34680AB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73CA-B232-499E-A024-F518FCBB6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2C16-A599-4EE1-914A-9C1F34680AB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73CA-B232-499E-A024-F518FCBB6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B2C16-A599-4EE1-914A-9C1F34680AB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C73CA-B232-499E-A024-F518FCBB66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Distributed Object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DCOM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DCOM is used for single platform, multiple languages.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JINI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Enterprise Java Beans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COM+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Object Oriented </a:t>
            </a:r>
            <a:r>
              <a:rPr lang="en-IN" dirty="0" err="1" smtClean="0"/>
              <a:t>Databasess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CORBA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CORBA is used for single platform, multiple languages.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On the desktop, Java Beans and ActiveX are competing component standards.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On the server, component standards include Enterprise Java Beans, CORBA Beans, and COM+.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CORBA Internet Inter-ORB Protocol (IIOP) provides a transactional pipe for EJBs, linking Java and CORBA.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Distributed Object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Object Brokers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Object Services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Object Transaction Monitors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Object Groupware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Object Databases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Object Web Technology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Object Linking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Object Frameworks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Object Request Broker (ORB)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dirty="0" smtClean="0"/>
              <a:t>An Object Request Broker (ORB) provides the connections that allow components to interoperate.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 smtClean="0"/>
              <a:t>An ORB must be augmented with a high- level component infrastructure that defines how the objects can work together.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 smtClean="0"/>
              <a:t>This component infrastructure defines how object operate within containers (or frameworks).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Object Transaction Monitors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sz="2800" dirty="0" smtClean="0"/>
              <a:t>OTMs are the state of the art in component management. 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800" dirty="0" smtClean="0"/>
              <a:t>Instead of the ORB approach, where you need to write separate code to call each needed service separately, an OTM provides a suite of services with a common call structure.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 of Distributed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sz="2800" dirty="0" smtClean="0"/>
              <a:t>Visual tools and other applications can discover an object's interfaces, events, and properties dynamically.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800" dirty="0" smtClean="0"/>
              <a:t>Granular components can be visually assembled with tools, interoperate across networks, run on different platforms, and manage themselves and their resources.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800" dirty="0" smtClean="0"/>
              <a:t>Object Oriented client server applications can be more flexible than traditional approaches.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800" dirty="0" smtClean="0"/>
              <a:t>Components can be mixed and matched without sacrificing robustness.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800" dirty="0" smtClean="0"/>
              <a:t>Interfaces are separated from implementations, so you can use an object wrapper to make an existing legacy application look like an object.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Defining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sz="2800" dirty="0" smtClean="0"/>
              <a:t>The Object Management Group and Microsoft Corporation are the key competitors that are driving the movement toward distributed objects.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800" dirty="0" smtClean="0"/>
              <a:t>OMG is the force behind CORBA and its integration with Java.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800" dirty="0" smtClean="0"/>
              <a:t>Microsoft is trying to establish its own proprietary standard based on DCOM, ActiveX, COM+ and .NET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CORBA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285992"/>
            <a:ext cx="8229600" cy="2268535"/>
          </a:xfrm>
        </p:spPr>
        <p:txBody>
          <a:bodyPr/>
          <a:lstStyle/>
          <a:p>
            <a:pPr algn="ctr">
              <a:buNone/>
            </a:pPr>
            <a:r>
              <a:rPr lang="en-IN" b="1" dirty="0" smtClean="0"/>
              <a:t>(COMMON OBJECT REQUEST BROKER </a:t>
            </a:r>
            <a:r>
              <a:rPr lang="en-IN" b="1" dirty="0" smtClean="0"/>
              <a:t>ARCHITECTURER</a:t>
            </a:r>
            <a:r>
              <a:rPr lang="en-IN" b="1" dirty="0" smtClean="0"/>
              <a:t>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CORBA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sz="2800" dirty="0" smtClean="0"/>
              <a:t>CORBA is a distributed object-based systems.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800" dirty="0" smtClean="0"/>
              <a:t>Provides inter-operability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800" dirty="0" smtClean="0"/>
              <a:t>CORBA is a middle ware neither 2-tier or 3-tier architecture.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800" dirty="0" smtClean="0"/>
              <a:t>CORBA is a technology to communicate 2 objects which are of heterogeneous type.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800" dirty="0" smtClean="0"/>
              <a:t>CORBA can be written in c, </a:t>
            </a:r>
            <a:r>
              <a:rPr lang="en-GB" sz="2800" dirty="0" err="1" smtClean="0"/>
              <a:t>c++</a:t>
            </a:r>
            <a:r>
              <a:rPr lang="en-GB" sz="2800" dirty="0" smtClean="0"/>
              <a:t>, COBOL and JAVA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sz="2800" dirty="0" smtClean="0"/>
              <a:t>The benefits of an object oriented approach to software development are greatly enhanced when they can be distributed over a network.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800" dirty="0" smtClean="0"/>
              <a:t>A classical object encapsulates code and data.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800" dirty="0" smtClean="0"/>
              <a:t>A distributed object is an object that can live anywhere on a network, and can be invoked by remote clients via method invocations.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CORBA was created by OMG (Object management group).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OMG was created in 1989.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OMG does not provide any s/w products.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The first version of CORBA was released in July, 1992 as “ОВЈЕСТ МANAGEMENT ARCITECTURE GUIDE" Concept of CORBA came from OLE.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Management design (OMA)</a:t>
            </a:r>
          </a:p>
        </p:txBody>
      </p:sp>
      <p:pic>
        <p:nvPicPr>
          <p:cNvPr id="4" name="Content Placeholder 3" descr="Screenshot 2024-03-19 134846.png"/>
          <p:cNvPicPr>
            <a:picLocks noGrp="1" noChangeAspect="1"/>
          </p:cNvPicPr>
          <p:nvPr>
            <p:ph idx="1"/>
          </p:nvPr>
        </p:nvPicPr>
        <p:blipFill>
          <a:blip r:embed="rId2"/>
          <a:srcRect t="884"/>
          <a:stretch>
            <a:fillRect/>
          </a:stretch>
        </p:blipFill>
        <p:spPr>
          <a:xfrm>
            <a:off x="1371435" y="1785926"/>
            <a:ext cx="6401129" cy="41919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Request Broker (ORB)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sz="2800" dirty="0" smtClean="0"/>
              <a:t>ORB is the object bus.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800" dirty="0" smtClean="0"/>
              <a:t>ORB is the middleware that establishes the client/server relationship between objects.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800" dirty="0" smtClean="0"/>
              <a:t>ORB lets objects communicate transparently without concern for 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GB" sz="2400" dirty="0" smtClean="0"/>
              <a:t>the hosts where the objects run</a:t>
            </a:r>
          </a:p>
          <a:p>
            <a:pPr lvl="1" algn="just">
              <a:buFont typeface="Wingdings" pitchFamily="2" charset="2"/>
              <a:buChar char="Ø"/>
            </a:pPr>
            <a:r>
              <a:rPr lang="en-GB" sz="2400" dirty="0" smtClean="0"/>
              <a:t>the operating systems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GB" sz="2400" dirty="0" smtClean="0"/>
              <a:t>the programming languages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RPC </a:t>
            </a:r>
            <a:r>
              <a:rPr lang="en-IN" dirty="0" err="1" smtClean="0"/>
              <a:t>vs</a:t>
            </a:r>
            <a:r>
              <a:rPr lang="en-IN" dirty="0" smtClean="0"/>
              <a:t> ORB</a:t>
            </a:r>
            <a:endParaRPr lang="en-US" dirty="0"/>
          </a:p>
        </p:txBody>
      </p:sp>
      <p:pic>
        <p:nvPicPr>
          <p:cNvPr id="4" name="Content Placeholder 3" descr="Screenshot 2024-03-19 13415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928802"/>
            <a:ext cx="8513568" cy="35004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Structure of CORBA 2.0 ORB</a:t>
            </a:r>
            <a:endParaRPr lang="en-US" dirty="0"/>
          </a:p>
        </p:txBody>
      </p:sp>
      <p:pic>
        <p:nvPicPr>
          <p:cNvPr id="4" name="Content Placeholder 3" descr="Screenshot 2024-03-19 13400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643050"/>
            <a:ext cx="8572560" cy="45720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CORBA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Clock service maintains synchronized time</a:t>
            </a:r>
          </a:p>
          <a:p>
            <a:r>
              <a:rPr lang="en-US" dirty="0" smtClean="0"/>
              <a:t>Authentication service validates user id's</a:t>
            </a:r>
          </a:p>
          <a:p>
            <a:r>
              <a:rPr lang="en-US" dirty="0" smtClean="0"/>
              <a:t>Object storage service: a file system for objects</a:t>
            </a:r>
          </a:p>
          <a:p>
            <a:r>
              <a:rPr lang="en-US" dirty="0" smtClean="0"/>
              <a:t>Life cycle service: oversees activation, deactivation, storage, check pointing, etc.</a:t>
            </a:r>
          </a:p>
          <a:p>
            <a:r>
              <a:rPr lang="en-US" dirty="0" smtClean="0"/>
              <a:t>Transactions and replication services</a:t>
            </a:r>
          </a:p>
          <a:p>
            <a:r>
              <a:rPr lang="en-US" dirty="0" smtClean="0"/>
              <a:t>Naming services</a:t>
            </a:r>
          </a:p>
          <a:p>
            <a:r>
              <a:rPr lang="en-US" dirty="0" smtClean="0"/>
              <a:t>Security services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CORBA 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Interaction with legacy systems.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Static and dynamic method invocations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High-level language bindings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Location transparency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Built-in security and transactions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CORBA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Design and process deficiencies.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Problems with Firewalls.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Problems with implementation.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RMI </a:t>
            </a:r>
            <a:r>
              <a:rPr lang="en-IN" dirty="0" err="1" smtClean="0"/>
              <a:t>vs</a:t>
            </a:r>
            <a:r>
              <a:rPr lang="en-IN" dirty="0" smtClean="0"/>
              <a:t> CORBA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Language Barrier.</a:t>
            </a:r>
          </a:p>
          <a:p>
            <a:r>
              <a:rPr lang="en-GB" dirty="0" smtClean="0"/>
              <a:t>RMI can be easier to master than </a:t>
            </a:r>
            <a:r>
              <a:rPr lang="en-GB" dirty="0" err="1" smtClean="0"/>
              <a:t>corba.corba</a:t>
            </a:r>
            <a:r>
              <a:rPr lang="en-GB" dirty="0" smtClean="0"/>
              <a:t> is rich and extensive family of std and interfaces.</a:t>
            </a:r>
          </a:p>
          <a:p>
            <a:r>
              <a:rPr lang="en-GB" dirty="0" err="1" smtClean="0"/>
              <a:t>Corba</a:t>
            </a:r>
            <a:r>
              <a:rPr lang="en-GB" dirty="0" smtClean="0"/>
              <a:t> is peer-to-peer orb communication model and </a:t>
            </a:r>
            <a:r>
              <a:rPr lang="en-GB" dirty="0" err="1" smtClean="0"/>
              <a:t>Rmi</a:t>
            </a:r>
            <a:r>
              <a:rPr lang="en-GB" dirty="0" smtClean="0"/>
              <a:t> is server centric model.</a:t>
            </a:r>
          </a:p>
          <a:p>
            <a:r>
              <a:rPr lang="en-GB" dirty="0" smtClean="0"/>
              <a:t>RMI interface is defined in RMI-IIOP and </a:t>
            </a:r>
            <a:r>
              <a:rPr lang="en-GB" dirty="0" err="1" smtClean="0"/>
              <a:t>corba</a:t>
            </a:r>
            <a:r>
              <a:rPr lang="en-GB" dirty="0" smtClean="0"/>
              <a:t> interfaces are defined in IDL.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400" dirty="0" smtClean="0"/>
              <a:t>Distributed objects refers to software modules that are designed to work together, but reside either in multiple computers connected via a network or in different processes inside the same computer.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  <p:pic>
        <p:nvPicPr>
          <p:cNvPr id="4" name="Picture 3" descr="Screenshot 2024-03-19 1258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0" y="3143248"/>
            <a:ext cx="4000706" cy="2394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of Distributed objects</a:t>
            </a:r>
            <a:endParaRPr lang="en-US" dirty="0"/>
          </a:p>
        </p:txBody>
      </p:sp>
      <p:pic>
        <p:nvPicPr>
          <p:cNvPr id="4" name="Content Placeholder 3" descr="Screenshot 2024-03-19 125945.png"/>
          <p:cNvPicPr>
            <a:picLocks noGrp="1" noChangeAspect="1"/>
          </p:cNvPicPr>
          <p:nvPr>
            <p:ph idx="1"/>
          </p:nvPr>
        </p:nvPicPr>
        <p:blipFill>
          <a:blip r:embed="rId2"/>
          <a:srcRect t="2409"/>
          <a:stretch>
            <a:fillRect/>
          </a:stretch>
        </p:blipFill>
        <p:spPr>
          <a:xfrm>
            <a:off x="1428728" y="1820720"/>
            <a:ext cx="6197919" cy="28941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Remote Invocation</a:t>
            </a:r>
            <a:endParaRPr lang="en-US" dirty="0"/>
          </a:p>
        </p:txBody>
      </p:sp>
      <p:pic>
        <p:nvPicPr>
          <p:cNvPr id="4" name="Content Placeholder 3" descr="Screenshot 2024-03-19 13015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2071678"/>
            <a:ext cx="6458282" cy="278144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Components?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 smtClean="0"/>
              <a:t>Interoperability between: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Different Languages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Different Compilers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Different Vendors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Different Operating Systems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Different Tools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Different Networks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Different Applications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Different Address Spaces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Properties of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 marketable entity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Not a complete application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Usable in unpredictable combinations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Well specified interface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Toolability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Event notification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Configuration and property management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Scripting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Metadata and Inspection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Interoperability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Ease of Use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Server Side Components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Components on the Server side need added intelligence. 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They need to be more concerned with: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Security,	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Licensing, 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Versioning, 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Life Cycle Management, 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Transaction Control and Locking, 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Persistence, 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Relationships, 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Self-Testing, 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Semantic Messaging and 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Self-installation than Client side components.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Server Security Issues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Distributed Objects create special security problems for Servers: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They can play both Client and Server roles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Distributed objects evolve constantly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Their interactions are not well understood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Distributed objects are less predictable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Distributed objects are polymorphic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Distributed objects can scale without limit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Distributed objects are very dynamic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Most of these problems can be solved by moving security into the CORBA ORB.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892</Words>
  <Application>Microsoft Office PowerPoint</Application>
  <PresentationFormat>On-screen Show (4:3)</PresentationFormat>
  <Paragraphs>137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Distributed objects</vt:lpstr>
      <vt:lpstr>Distributed objects</vt:lpstr>
      <vt:lpstr>Working of Distributed objects</vt:lpstr>
      <vt:lpstr>Remote Invocation</vt:lpstr>
      <vt:lpstr>Why Components?</vt:lpstr>
      <vt:lpstr>Properties of Components</vt:lpstr>
      <vt:lpstr>Server Side Components</vt:lpstr>
      <vt:lpstr>Server Security Issues</vt:lpstr>
      <vt:lpstr>Distributed Object Technology</vt:lpstr>
      <vt:lpstr>Component Standards</vt:lpstr>
      <vt:lpstr>Distributed Object Topics</vt:lpstr>
      <vt:lpstr>Object Request Broker (ORB)</vt:lpstr>
      <vt:lpstr>Object Transaction Monitors</vt:lpstr>
      <vt:lpstr>PowerPoint Presentation</vt:lpstr>
      <vt:lpstr>Benefits of Distributed Objects</vt:lpstr>
      <vt:lpstr>Defining Standard</vt:lpstr>
      <vt:lpstr>CORBA</vt:lpstr>
      <vt:lpstr>What is CORBA</vt:lpstr>
      <vt:lpstr>PowerPoint Presentation</vt:lpstr>
      <vt:lpstr>Object Management design (OMA)</vt:lpstr>
      <vt:lpstr>Object Request Broker (ORB)</vt:lpstr>
      <vt:lpstr>RPC vs ORB</vt:lpstr>
      <vt:lpstr>Structure of CORBA 2.0 ORB</vt:lpstr>
      <vt:lpstr>CORBA Services</vt:lpstr>
      <vt:lpstr>CORBA Advantage</vt:lpstr>
      <vt:lpstr>CORBA Problem</vt:lpstr>
      <vt:lpstr>RMI vs CORBA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Rictu</dc:creator>
  <cp:lastModifiedBy>admin</cp:lastModifiedBy>
  <cp:revision>9</cp:revision>
  <dcterms:created xsi:type="dcterms:W3CDTF">2024-03-19T07:27:14Z</dcterms:created>
  <dcterms:modified xsi:type="dcterms:W3CDTF">2024-03-19T09:22:21Z</dcterms:modified>
</cp:coreProperties>
</file>