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gwG+aY/uqhzxfYSsyEK1PtolxE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8182589210_0_2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38182589210_0_2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8182589210_0_2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8182589210_0_20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8182589210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8182589210_0_20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81825892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381825892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8182589210_0_2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8182589210_0_20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8182589210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8182589210_0_20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182589210_0_2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8182589210_0_20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8182589210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38182589210_0_17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182589210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8182589210_0_19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8182589210_0_1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38182589210_0_19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8182589210_0_194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38182589210_0_194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38182589210_0_19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38182589210_0_198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38182589210_0_198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38182589210_0_19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38182589210_0_19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38182589210_0_195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38182589210_0_19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8182589210_0_19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38182589210_0_19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38182589210_0_19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38182589210_0_19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38182589210_0_195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38182589210_0_195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38182589210_0_19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38182589210_0_196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38182589210_0_19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38182589210_0_196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38182589210_0_196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38182589210_0_19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38182589210_0_196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38182589210_0_19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38182589210_0_197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38182589210_0_197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38182589210_0_197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38182589210_0_197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38182589210_0_19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38182589210_0_197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38182589210_0_19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8182589210_0_19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38182589210_0_19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38182589210_0_19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unity.com/downloa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com.unity.xr" TargetMode="External"/><Relationship Id="rId4" Type="http://schemas.openxmlformats.org/officeDocument/2006/relationships/hyperlink" Target="https://github.com/android/android-xr-unity-pack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ocs.unity3d.com/6000.2/Documentation/Manual/execution-order.html" TargetMode="External"/><Relationship Id="rId4" Type="http://schemas.openxmlformats.org/officeDocument/2006/relationships/hyperlink" Target="https://docs.unity3d.com/6000.2/Documentation/Manual/execution-order.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2329338" y="1569750"/>
            <a:ext cx="4485300" cy="10020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1000"/>
              </a:spcBef>
              <a:spcAft>
                <a:spcPts val="0"/>
              </a:spcAft>
              <a:buClr>
                <a:srgbClr val="000000"/>
              </a:buClr>
              <a:buSzPts val="1800"/>
              <a:buFont typeface="Arial"/>
              <a:buNone/>
            </a:pPr>
            <a:r>
              <a:rPr b="1" lang="en" sz="5900">
                <a:solidFill>
                  <a:schemeClr val="dk1"/>
                </a:solidFill>
                <a:latin typeface="Calibri"/>
                <a:ea typeface="Calibri"/>
                <a:cs typeface="Calibri"/>
                <a:sym typeface="Calibri"/>
              </a:rPr>
              <a:t>Unity XR</a:t>
            </a:r>
            <a:endParaRPr b="1" sz="5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nvSpPr>
        <p:spPr>
          <a:xfrm>
            <a:off x="376725" y="169150"/>
            <a:ext cx="8487900" cy="4598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 sz="2600" u="none" cap="none" strike="noStrike">
                <a:solidFill>
                  <a:schemeClr val="dk1"/>
                </a:solidFill>
                <a:latin typeface="Calibri"/>
                <a:ea typeface="Calibri"/>
                <a:cs typeface="Calibri"/>
                <a:sym typeface="Calibri"/>
              </a:rPr>
              <a:t>C# scripting Unity</a:t>
            </a:r>
            <a:endParaRPr b="1" i="0" sz="2600" u="none" cap="none" strike="noStrike">
              <a:solidFill>
                <a:schemeClr val="dk1"/>
              </a:solidFill>
              <a:latin typeface="Calibri"/>
              <a:ea typeface="Calibri"/>
              <a:cs typeface="Calibri"/>
              <a:sym typeface="Calibri"/>
            </a:endParaRPr>
          </a:p>
          <a:p>
            <a:pPr indent="-323850" lvl="0" marL="457200" marR="0" rtl="0" algn="l">
              <a:lnSpc>
                <a:spcPct val="100000"/>
              </a:lnSpc>
              <a:spcBef>
                <a:spcPts val="1000"/>
              </a:spcBef>
              <a:spcAft>
                <a:spcPts val="0"/>
              </a:spcAft>
              <a:buClr>
                <a:schemeClr val="dk1"/>
              </a:buClr>
              <a:buSzPts val="1500"/>
              <a:buFont typeface="Calibri"/>
              <a:buChar char="●"/>
            </a:pPr>
            <a:r>
              <a:rPr i="0" lang="en" sz="1500" u="none" cap="none" strike="noStrike">
                <a:solidFill>
                  <a:schemeClr val="dk1"/>
                </a:solidFill>
                <a:latin typeface="Calibri"/>
                <a:ea typeface="Calibri"/>
                <a:cs typeface="Calibri"/>
                <a:sym typeface="Calibri"/>
              </a:rPr>
              <a:t>Change transforms using scripting</a:t>
            </a:r>
            <a:endParaRPr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Arial"/>
              <a:buChar char="●"/>
            </a:pPr>
            <a:r>
              <a:rPr b="1" i="0" lang="en" sz="1500" u="none" cap="none" strike="noStrike">
                <a:solidFill>
                  <a:schemeClr val="dk1"/>
                </a:solidFill>
                <a:latin typeface="Calibri"/>
                <a:ea typeface="Calibri"/>
                <a:cs typeface="Calibri"/>
                <a:sym typeface="Calibri"/>
              </a:rPr>
              <a:t>GetComponent: </a:t>
            </a:r>
            <a:r>
              <a:rPr i="0" lang="en" sz="1500" u="none" cap="none" strike="noStrike">
                <a:solidFill>
                  <a:schemeClr val="dk1"/>
                </a:solidFill>
                <a:latin typeface="Calibri"/>
                <a:ea typeface="Calibri"/>
                <a:cs typeface="Calibri"/>
                <a:sym typeface="Calibri"/>
              </a:rPr>
              <a:t>Used to retrieve a reference to a component attached to a GameObject.</a:t>
            </a:r>
            <a:endParaRPr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Arial"/>
              <a:buChar char="●"/>
            </a:pPr>
            <a:r>
              <a:rPr b="1" i="0" lang="en" sz="1500" u="none" cap="none" strike="noStrike">
                <a:solidFill>
                  <a:schemeClr val="dk1"/>
                </a:solidFill>
                <a:latin typeface="Calibri"/>
                <a:ea typeface="Calibri"/>
                <a:cs typeface="Calibri"/>
                <a:sym typeface="Calibri"/>
              </a:rPr>
              <a:t>SerializeField:</a:t>
            </a:r>
            <a:r>
              <a:rPr i="0" lang="en" sz="1500" u="none" cap="none" strike="noStrike">
                <a:solidFill>
                  <a:schemeClr val="dk1"/>
                </a:solidFill>
                <a:latin typeface="Calibri"/>
                <a:ea typeface="Calibri"/>
                <a:cs typeface="Calibri"/>
                <a:sym typeface="Calibri"/>
              </a:rPr>
              <a:t> By default, private and protected fields are not exposed in the Unity Inspector. Applying [SerializeField] to such a field overrides this default behaviour.</a:t>
            </a:r>
            <a:endParaRPr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Arial"/>
              <a:buChar char="●"/>
            </a:pPr>
            <a:r>
              <a:rPr b="1" i="0" lang="en" sz="1500" u="none" cap="none" strike="noStrike">
                <a:solidFill>
                  <a:schemeClr val="dk1"/>
                </a:solidFill>
                <a:latin typeface="Calibri"/>
                <a:ea typeface="Calibri"/>
                <a:cs typeface="Calibri"/>
                <a:sym typeface="Calibri"/>
              </a:rPr>
              <a:t>Coroutines:</a:t>
            </a:r>
            <a:r>
              <a:rPr i="0" lang="en" sz="1500" u="none" cap="none" strike="noStrike">
                <a:solidFill>
                  <a:schemeClr val="dk1"/>
                </a:solidFill>
                <a:latin typeface="Calibri"/>
                <a:ea typeface="Calibri"/>
                <a:cs typeface="Calibri"/>
                <a:sym typeface="Calibri"/>
              </a:rPr>
              <a:t> Allows you to spread tasks across several frames. In Unity, a coroutine can pause execution and return control to Unity but then continue where it left off on the following frame.</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Arial"/>
              <a:buChar char="○"/>
            </a:pPr>
            <a:r>
              <a:rPr i="1" lang="en" sz="1500" u="none" cap="none" strike="noStrike">
                <a:solidFill>
                  <a:srgbClr val="188038"/>
                </a:solidFill>
                <a:latin typeface="Calibri"/>
                <a:ea typeface="Calibri"/>
                <a:cs typeface="Calibri"/>
                <a:sym typeface="Calibri"/>
              </a:rPr>
              <a:t>yield return null</a:t>
            </a:r>
            <a:r>
              <a:rPr b="1" i="0" lang="en" sz="1500" u="none" cap="none" strike="noStrike">
                <a:solidFill>
                  <a:schemeClr val="dk1"/>
                </a:solidFill>
                <a:latin typeface="Calibri"/>
                <a:ea typeface="Calibri"/>
                <a:cs typeface="Calibri"/>
                <a:sym typeface="Calibri"/>
              </a:rPr>
              <a:t>: </a:t>
            </a:r>
            <a:r>
              <a:rPr i="0" lang="en" sz="1500" u="none" cap="none" strike="noStrike">
                <a:solidFill>
                  <a:schemeClr val="dk1"/>
                </a:solidFill>
                <a:latin typeface="Calibri"/>
                <a:ea typeface="Calibri"/>
                <a:cs typeface="Calibri"/>
                <a:sym typeface="Calibri"/>
              </a:rPr>
              <a:t>Pauses the coroutine until the beginning of the next frame.</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Arial"/>
              <a:buChar char="○"/>
            </a:pPr>
            <a:r>
              <a:rPr i="1" lang="en" sz="1500" u="none" cap="none" strike="noStrike">
                <a:solidFill>
                  <a:srgbClr val="188038"/>
                </a:solidFill>
                <a:latin typeface="Calibri"/>
                <a:ea typeface="Calibri"/>
                <a:cs typeface="Calibri"/>
                <a:sym typeface="Calibri"/>
              </a:rPr>
              <a:t>yield return new WaitForSeconds(float seconds)</a:t>
            </a:r>
            <a:r>
              <a:rPr b="1" i="0" lang="en" sz="1500" u="none" cap="none" strike="noStrike">
                <a:solidFill>
                  <a:schemeClr val="dk1"/>
                </a:solidFill>
                <a:latin typeface="Calibri"/>
                <a:ea typeface="Calibri"/>
                <a:cs typeface="Calibri"/>
                <a:sym typeface="Calibri"/>
              </a:rPr>
              <a:t>: </a:t>
            </a:r>
            <a:r>
              <a:rPr i="0" lang="en" sz="1500" u="none" cap="none" strike="noStrike">
                <a:solidFill>
                  <a:schemeClr val="dk1"/>
                </a:solidFill>
                <a:latin typeface="Calibri"/>
                <a:ea typeface="Calibri"/>
                <a:cs typeface="Calibri"/>
                <a:sym typeface="Calibri"/>
              </a:rPr>
              <a:t>Pauses the coroutine for a specified number of seconds.</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Arial"/>
              <a:buChar char="○"/>
            </a:pPr>
            <a:r>
              <a:rPr i="1" lang="en" sz="1500" u="none" cap="none" strike="noStrike">
                <a:solidFill>
                  <a:srgbClr val="188038"/>
                </a:solidFill>
                <a:latin typeface="Calibri"/>
                <a:ea typeface="Calibri"/>
                <a:cs typeface="Calibri"/>
                <a:sym typeface="Calibri"/>
              </a:rPr>
              <a:t>yield return new WaitForEndOfFrame()</a:t>
            </a:r>
            <a:r>
              <a:rPr b="1" i="0" lang="en" sz="1500" u="none" cap="none" strike="noStrike">
                <a:solidFill>
                  <a:schemeClr val="dk1"/>
                </a:solidFill>
                <a:latin typeface="Calibri"/>
                <a:ea typeface="Calibri"/>
                <a:cs typeface="Calibri"/>
                <a:sym typeface="Calibri"/>
              </a:rPr>
              <a:t>: </a:t>
            </a:r>
            <a:r>
              <a:rPr i="0" lang="en" sz="1500" u="none" cap="none" strike="noStrike">
                <a:solidFill>
                  <a:schemeClr val="dk1"/>
                </a:solidFill>
                <a:latin typeface="Calibri"/>
                <a:ea typeface="Calibri"/>
                <a:cs typeface="Calibri"/>
                <a:sym typeface="Calibri"/>
              </a:rPr>
              <a:t>Pauses the coroutine until the end of the current frame until all rendering is done.</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Arial"/>
              <a:buChar char="○"/>
            </a:pPr>
            <a:r>
              <a:rPr i="1" lang="en" sz="1500" u="none" cap="none" strike="noStrike">
                <a:solidFill>
                  <a:srgbClr val="188038"/>
                </a:solidFill>
                <a:latin typeface="Calibri"/>
                <a:ea typeface="Calibri"/>
                <a:cs typeface="Calibri"/>
                <a:sym typeface="Calibri"/>
              </a:rPr>
              <a:t>yield return new WaitUntil(Func&lt;bool&gt; predicate)</a:t>
            </a:r>
            <a:r>
              <a:rPr b="1" i="0" lang="en" sz="1500" u="none" cap="none" strike="noStrike">
                <a:solidFill>
                  <a:schemeClr val="dk1"/>
                </a:solidFill>
                <a:latin typeface="Calibri"/>
                <a:ea typeface="Calibri"/>
                <a:cs typeface="Calibri"/>
                <a:sym typeface="Calibri"/>
              </a:rPr>
              <a:t>: </a:t>
            </a:r>
            <a:r>
              <a:rPr i="0" lang="en" sz="1500" u="none" cap="none" strike="noStrike">
                <a:solidFill>
                  <a:schemeClr val="dk1"/>
                </a:solidFill>
                <a:latin typeface="Calibri"/>
                <a:ea typeface="Calibri"/>
                <a:cs typeface="Calibri"/>
                <a:sym typeface="Calibri"/>
              </a:rPr>
              <a:t>Pauses the coroutine until a specified condition becomes true.</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Arial"/>
              <a:buChar char="○"/>
            </a:pPr>
            <a:r>
              <a:rPr i="1" lang="en" sz="1500" u="none" cap="none" strike="noStrike">
                <a:solidFill>
                  <a:srgbClr val="188038"/>
                </a:solidFill>
                <a:latin typeface="Calibri"/>
                <a:ea typeface="Calibri"/>
                <a:cs typeface="Calibri"/>
                <a:sym typeface="Calibri"/>
              </a:rPr>
              <a:t>yield return new WaitWhile(Func&lt;bool&gt; predicate)</a:t>
            </a:r>
            <a:r>
              <a:rPr b="1" i="0" lang="en" sz="1500" u="none" cap="none" strike="noStrike">
                <a:solidFill>
                  <a:schemeClr val="dk1"/>
                </a:solidFill>
                <a:latin typeface="Calibri"/>
                <a:ea typeface="Calibri"/>
                <a:cs typeface="Calibri"/>
                <a:sym typeface="Calibri"/>
              </a:rPr>
              <a:t>: </a:t>
            </a:r>
            <a:r>
              <a:rPr i="0" lang="en" sz="1500" u="none" cap="none" strike="noStrike">
                <a:solidFill>
                  <a:schemeClr val="dk1"/>
                </a:solidFill>
                <a:latin typeface="Calibri"/>
                <a:ea typeface="Calibri"/>
                <a:cs typeface="Calibri"/>
                <a:sym typeface="Calibri"/>
              </a:rPr>
              <a:t>Pauses the coroutine while a specified condition remains true.</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Arial"/>
              <a:buChar char="○"/>
            </a:pPr>
            <a:r>
              <a:rPr i="1" lang="en" sz="1500" u="none" cap="none" strike="noStrike">
                <a:solidFill>
                  <a:srgbClr val="188038"/>
                </a:solidFill>
                <a:latin typeface="Calibri"/>
                <a:ea typeface="Calibri"/>
                <a:cs typeface="Calibri"/>
                <a:sym typeface="Calibri"/>
              </a:rPr>
              <a:t>yield return WaitForSecondsRealtime(float seconds)</a:t>
            </a:r>
            <a:r>
              <a:rPr b="1" i="0" lang="en" sz="1500" u="none" cap="none" strike="noStrike">
                <a:solidFill>
                  <a:schemeClr val="dk1"/>
                </a:solidFill>
                <a:latin typeface="Calibri"/>
                <a:ea typeface="Calibri"/>
                <a:cs typeface="Calibri"/>
                <a:sym typeface="Calibri"/>
              </a:rPr>
              <a:t>: </a:t>
            </a:r>
            <a:r>
              <a:rPr i="0" lang="en" sz="1500" u="none" cap="none" strike="noStrike">
                <a:solidFill>
                  <a:schemeClr val="dk1"/>
                </a:solidFill>
                <a:latin typeface="Calibri"/>
                <a:ea typeface="Calibri"/>
                <a:cs typeface="Calibri"/>
                <a:sym typeface="Calibri"/>
              </a:rPr>
              <a:t>Suspends a coroutine and resumes after a specified number of seconds, ignoring the time scale.</a:t>
            </a:r>
            <a:endParaRPr b="1" i="0" sz="19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nvSpPr>
        <p:spPr>
          <a:xfrm>
            <a:off x="376725" y="169150"/>
            <a:ext cx="8487900" cy="438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 sz="1800" u="none" cap="none" strike="noStrike">
                <a:solidFill>
                  <a:schemeClr val="dk1"/>
                </a:solidFill>
                <a:latin typeface="Calibri"/>
                <a:ea typeface="Calibri"/>
                <a:cs typeface="Calibri"/>
                <a:sym typeface="Calibri"/>
              </a:rPr>
              <a:t>Raycasting: </a:t>
            </a:r>
            <a:r>
              <a:rPr i="0" lang="en" sz="1800" u="none" cap="none" strike="noStrike">
                <a:solidFill>
                  <a:schemeClr val="dk1"/>
                </a:solidFill>
                <a:latin typeface="Calibri"/>
                <a:ea typeface="Calibri"/>
                <a:cs typeface="Calibri"/>
                <a:sym typeface="Calibri"/>
              </a:rPr>
              <a:t>Used to detect collisions with colliders by casting an invisible line (a ray) from a specified origin in a given direction.</a:t>
            </a:r>
            <a:endParaRPr sz="1800">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i="1" lang="en" sz="1600" u="none" cap="none" strike="noStrike">
                <a:solidFill>
                  <a:srgbClr val="188038"/>
                </a:solidFill>
                <a:latin typeface="Calibri"/>
                <a:ea typeface="Calibri"/>
                <a:cs typeface="Calibri"/>
                <a:sym typeface="Calibri"/>
              </a:rPr>
              <a:t>bool Physics.Raycast(Vector3 origin, Vector3 direction, out RaycastHit hitInfo, float maxDistance, int layerMask) </a:t>
            </a:r>
            <a:r>
              <a:rPr i="1" lang="en" sz="1600" u="none" cap="none" strike="noStrike">
                <a:solidFill>
                  <a:schemeClr val="dk1"/>
                </a:solidFill>
                <a:latin typeface="Calibri"/>
                <a:ea typeface="Calibri"/>
                <a:cs typeface="Calibri"/>
                <a:sym typeface="Calibri"/>
              </a:rPr>
              <a:t>-&gt; Returns True if collision is detected else false</a:t>
            </a:r>
            <a:endParaRPr i="1"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1" lang="en" sz="1600" u="none" cap="none" strike="noStrike">
                <a:solidFill>
                  <a:schemeClr val="dk1"/>
                </a:solidFill>
                <a:latin typeface="Calibri"/>
                <a:ea typeface="Calibri"/>
                <a:cs typeface="Calibri"/>
                <a:sym typeface="Calibri"/>
              </a:rPr>
              <a:t>origin:</a:t>
            </a:r>
            <a:r>
              <a:rPr i="0" lang="en" sz="1600" u="none" cap="none" strike="noStrike">
                <a:solidFill>
                  <a:schemeClr val="dk1"/>
                </a:solidFill>
                <a:latin typeface="Calibri"/>
                <a:ea typeface="Calibri"/>
                <a:cs typeface="Calibri"/>
                <a:sym typeface="Calibri"/>
              </a:rPr>
              <a:t> The starting point of the ray in world coordinates.</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1" lang="en" sz="1600" u="none" cap="none" strike="noStrike">
                <a:solidFill>
                  <a:schemeClr val="dk1"/>
                </a:solidFill>
                <a:latin typeface="Calibri"/>
                <a:ea typeface="Calibri"/>
                <a:cs typeface="Calibri"/>
                <a:sym typeface="Calibri"/>
              </a:rPr>
              <a:t>direction:</a:t>
            </a:r>
            <a:r>
              <a:rPr i="0" lang="en" sz="1600" u="none" cap="none" strike="noStrike">
                <a:solidFill>
                  <a:schemeClr val="dk1"/>
                </a:solidFill>
                <a:latin typeface="Calibri"/>
                <a:ea typeface="Calibri"/>
                <a:cs typeface="Calibri"/>
                <a:sym typeface="Calibri"/>
              </a:rPr>
              <a:t> The direction of the ray.</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1" lang="en" sz="1600" u="none" cap="none" strike="noStrike">
                <a:solidFill>
                  <a:schemeClr val="dk1"/>
                </a:solidFill>
                <a:latin typeface="Calibri"/>
                <a:ea typeface="Calibri"/>
                <a:cs typeface="Calibri"/>
                <a:sym typeface="Calibri"/>
              </a:rPr>
              <a:t>hitInfo:</a:t>
            </a:r>
            <a:r>
              <a:rPr i="0" lang="en" sz="1600" u="none" cap="none" strike="noStrike">
                <a:solidFill>
                  <a:schemeClr val="dk1"/>
                </a:solidFill>
                <a:latin typeface="Calibri"/>
                <a:ea typeface="Calibri"/>
                <a:cs typeface="Calibri"/>
                <a:sym typeface="Calibri"/>
              </a:rPr>
              <a:t> If true is returned, hitInfo will contain more information about where the closest collider was hit.</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1" lang="en" sz="1600" u="none" cap="none" strike="noStrike">
                <a:solidFill>
                  <a:schemeClr val="dk1"/>
                </a:solidFill>
                <a:latin typeface="Calibri"/>
                <a:ea typeface="Calibri"/>
                <a:cs typeface="Calibri"/>
                <a:sym typeface="Calibri"/>
              </a:rPr>
              <a:t>maxDistance:</a:t>
            </a:r>
            <a:r>
              <a:rPr i="0" lang="en" sz="1600" u="none" cap="none" strike="noStrike">
                <a:solidFill>
                  <a:schemeClr val="dk1"/>
                </a:solidFill>
                <a:latin typeface="Calibri"/>
                <a:ea typeface="Calibri"/>
                <a:cs typeface="Calibri"/>
                <a:sym typeface="Calibri"/>
              </a:rPr>
              <a:t> The max distance the ray should check for collisions.</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1" lang="en" sz="1600" u="none" cap="none" strike="noStrike">
                <a:solidFill>
                  <a:schemeClr val="dk1"/>
                </a:solidFill>
                <a:latin typeface="Calibri"/>
                <a:ea typeface="Calibri"/>
                <a:cs typeface="Calibri"/>
                <a:sym typeface="Calibri"/>
              </a:rPr>
              <a:t>l</a:t>
            </a:r>
            <a:r>
              <a:rPr i="1" lang="en" sz="1600" u="none" cap="none" strike="noStrike">
                <a:solidFill>
                  <a:schemeClr val="dk1"/>
                </a:solidFill>
                <a:latin typeface="Calibri"/>
                <a:ea typeface="Calibri"/>
                <a:cs typeface="Calibri"/>
                <a:sym typeface="Calibri"/>
              </a:rPr>
              <a:t>ayerMask:</a:t>
            </a:r>
            <a:r>
              <a:rPr i="0" lang="en" sz="1600" u="none" cap="none" strike="noStrike">
                <a:solidFill>
                  <a:schemeClr val="dk1"/>
                </a:solidFill>
                <a:latin typeface="Calibri"/>
                <a:ea typeface="Calibri"/>
                <a:cs typeface="Calibri"/>
                <a:sym typeface="Calibri"/>
              </a:rPr>
              <a:t> A Layer mask that is used to selectively filter which colliders are considered when casting a ray.</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chemeClr val="dk1"/>
              </a:buClr>
              <a:buSzPts val="1100"/>
              <a:buFont typeface="Arial"/>
              <a:buNone/>
            </a:pPr>
            <a:r>
              <a:rPr b="1" i="0" lang="en" sz="1800" u="none" cap="none" strike="noStrike">
                <a:solidFill>
                  <a:schemeClr val="dk1"/>
                </a:solidFill>
                <a:latin typeface="Calibri"/>
                <a:ea typeface="Calibri"/>
                <a:cs typeface="Calibri"/>
                <a:sym typeface="Calibri"/>
              </a:rPr>
              <a:t>Get inputs from keyboard:</a:t>
            </a:r>
            <a:endParaRPr b="1"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500"/>
              </a:spcBef>
              <a:spcAft>
                <a:spcPts val="0"/>
              </a:spcAft>
              <a:buClr>
                <a:schemeClr val="dk1"/>
              </a:buClr>
              <a:buSzPts val="1800"/>
              <a:buFont typeface="Calibri"/>
              <a:buChar char="●"/>
            </a:pPr>
            <a:r>
              <a:rPr i="1" lang="en" sz="1800">
                <a:solidFill>
                  <a:srgbClr val="188038"/>
                </a:solidFill>
                <a:latin typeface="Calibri"/>
                <a:ea typeface="Calibri"/>
                <a:cs typeface="Calibri"/>
                <a:sym typeface="Calibri"/>
              </a:rPr>
              <a:t>I</a:t>
            </a:r>
            <a:r>
              <a:rPr i="1" lang="en" sz="1800" u="none" cap="none" strike="noStrike">
                <a:solidFill>
                  <a:srgbClr val="188038"/>
                </a:solidFill>
                <a:latin typeface="Calibri"/>
                <a:ea typeface="Calibri"/>
                <a:cs typeface="Calibri"/>
                <a:sym typeface="Calibri"/>
              </a:rPr>
              <a:t>nput.GetKeyDown(KeyCode)</a:t>
            </a:r>
            <a:endParaRPr i="1" sz="1800" u="none" cap="none" strike="noStrike">
              <a:solidFill>
                <a:srgbClr val="188038"/>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i="0" lang="en" sz="1800" u="none" cap="none" strike="noStrike">
                <a:solidFill>
                  <a:schemeClr val="dk1"/>
                </a:solidFill>
                <a:latin typeface="Calibri"/>
                <a:ea typeface="Calibri"/>
                <a:cs typeface="Calibri"/>
                <a:sym typeface="Calibri"/>
              </a:rPr>
              <a:t>Use ADB to simulate keyboard key press</a:t>
            </a:r>
            <a:endParaRPr i="0" sz="1800" u="none" cap="none" strike="noStrike">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i="1" lang="en" sz="1800" u="none" cap="none" strike="noStrike">
                <a:solidFill>
                  <a:schemeClr val="dk1"/>
                </a:solidFill>
                <a:latin typeface="Calibri"/>
                <a:ea typeface="Calibri"/>
                <a:cs typeface="Calibri"/>
                <a:sym typeface="Calibri"/>
              </a:rPr>
              <a:t>adb shell input keyevent &lt;KEYCODE&gt;</a:t>
            </a:r>
            <a:endParaRPr b="1" i="0" sz="22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nvSpPr>
        <p:spPr>
          <a:xfrm>
            <a:off x="376725" y="169150"/>
            <a:ext cx="8487900" cy="446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 sz="2400" u="none" cap="none" strike="noStrike">
                <a:solidFill>
                  <a:schemeClr val="dk1"/>
                </a:solidFill>
                <a:latin typeface="Calibri"/>
                <a:ea typeface="Calibri"/>
                <a:cs typeface="Calibri"/>
                <a:sym typeface="Calibri"/>
              </a:rPr>
              <a:t>Collision, colliders &amp; triggers:</a:t>
            </a:r>
            <a:endParaRPr b="1" i="0" sz="2400" u="none" cap="none" strike="noStrike">
              <a:solidFill>
                <a:schemeClr val="dk1"/>
              </a:solidFill>
              <a:latin typeface="Calibri"/>
              <a:ea typeface="Calibri"/>
              <a:cs typeface="Calibri"/>
              <a:sym typeface="Calibri"/>
            </a:endParaRPr>
          </a:p>
          <a:p>
            <a:pPr indent="-342900" lvl="0" marL="457200" marR="0" rtl="0" algn="l">
              <a:lnSpc>
                <a:spcPct val="100000"/>
              </a:lnSpc>
              <a:spcBef>
                <a:spcPts val="5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 Collider is a component that defines the physical shape of a GameObject for collision detection. It enables objects to interact in the physics system.</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Adding a Collider: </a:t>
            </a:r>
            <a:r>
              <a:rPr lang="en" sz="1800">
                <a:solidFill>
                  <a:schemeClr val="dk1"/>
                </a:solidFill>
                <a:latin typeface="Calibri"/>
                <a:ea typeface="Calibri"/>
                <a:cs typeface="Calibri"/>
                <a:sym typeface="Calibri"/>
              </a:rPr>
              <a:t>Add a collider to a GameObject via Add Component in the Inspector (e.g., Box Collider, Sphere Collider).</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Editing:</a:t>
            </a:r>
            <a:r>
              <a:rPr lang="en" sz="1800">
                <a:solidFill>
                  <a:schemeClr val="dk1"/>
                </a:solidFill>
                <a:latin typeface="Calibri"/>
                <a:ea typeface="Calibri"/>
                <a:cs typeface="Calibri"/>
                <a:sym typeface="Calibri"/>
              </a:rPr>
              <a:t> Adjust the collider's size and position in the Inspector or by using the "Edit Collider" button.</a:t>
            </a:r>
            <a:endParaRPr sz="18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Properties:</a:t>
            </a:r>
            <a:endParaRPr sz="18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b="1" i="0" lang="en" sz="1600" u="none" cap="none" strike="noStrike">
                <a:solidFill>
                  <a:schemeClr val="dk1"/>
                </a:solidFill>
                <a:latin typeface="Calibri"/>
                <a:ea typeface="Calibri"/>
                <a:cs typeface="Calibri"/>
                <a:sym typeface="Calibri"/>
              </a:rPr>
              <a:t>isTrigger:</a:t>
            </a:r>
            <a:r>
              <a:rPr i="0" lang="en" sz="1600" u="none" cap="none" strike="noStrike">
                <a:solidFill>
                  <a:schemeClr val="dk1"/>
                </a:solidFill>
                <a:latin typeface="Calibri"/>
                <a:ea typeface="Calibri"/>
                <a:cs typeface="Calibri"/>
                <a:sym typeface="Calibri"/>
              </a:rPr>
              <a:t> allow for the detection of when another object enters or exits their volume without causing a physical collision</a:t>
            </a:r>
            <a:endParaRPr sz="16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b="1" i="0" lang="en" sz="1600" u="none" cap="none" strike="noStrike">
                <a:solidFill>
                  <a:schemeClr val="dk1"/>
                </a:solidFill>
                <a:latin typeface="Calibri"/>
                <a:ea typeface="Calibri"/>
                <a:cs typeface="Calibri"/>
                <a:sym typeface="Calibri"/>
              </a:rPr>
              <a:t>physicsMaterial: </a:t>
            </a:r>
            <a:r>
              <a:rPr i="0" lang="en" sz="1600" u="none" cap="none" strike="noStrike">
                <a:solidFill>
                  <a:schemeClr val="dk1"/>
                </a:solidFill>
                <a:latin typeface="Calibri"/>
                <a:ea typeface="Calibri"/>
                <a:cs typeface="Calibri"/>
                <a:sym typeface="Calibri"/>
              </a:rPr>
              <a:t>used to adjust friction and bouncing effects of colliding objects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i="1" lang="en" sz="1800" u="none" cap="none" strike="noStrike">
                <a:solidFill>
                  <a:schemeClr val="dk1"/>
                </a:solidFill>
                <a:latin typeface="Calibri"/>
                <a:ea typeface="Calibri"/>
                <a:cs typeface="Calibri"/>
                <a:sym typeface="Calibri"/>
              </a:rPr>
              <a:t>OnCollision</a:t>
            </a:r>
            <a:r>
              <a:rPr i="0" lang="en" sz="1800" u="none" cap="none" strike="noStrike">
                <a:solidFill>
                  <a:schemeClr val="dk1"/>
                </a:solidFill>
                <a:latin typeface="Calibri"/>
                <a:ea typeface="Calibri"/>
                <a:cs typeface="Calibri"/>
                <a:sym typeface="Calibri"/>
              </a:rPr>
              <a:t> functions: called when a physical collision occurs between two non-trigger colliders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i="1" lang="en" sz="1800" u="none" cap="none" strike="noStrike">
                <a:solidFill>
                  <a:schemeClr val="dk1"/>
                </a:solidFill>
                <a:latin typeface="Calibri"/>
                <a:ea typeface="Calibri"/>
                <a:cs typeface="Calibri"/>
                <a:sym typeface="Calibri"/>
              </a:rPr>
              <a:t>OnTrigger</a:t>
            </a:r>
            <a:r>
              <a:rPr i="0" lang="en" sz="1800" u="none" cap="none" strike="noStrike">
                <a:solidFill>
                  <a:schemeClr val="dk1"/>
                </a:solidFill>
                <a:latin typeface="Calibri"/>
                <a:ea typeface="Calibri"/>
                <a:cs typeface="Calibri"/>
                <a:sym typeface="Calibri"/>
              </a:rPr>
              <a:t> functions: called when an object enters or exits a collider with </a:t>
            </a:r>
            <a:r>
              <a:rPr i="1" lang="en" sz="1800" u="none" cap="none" strike="noStrike">
                <a:solidFill>
                  <a:schemeClr val="dk1"/>
                </a:solidFill>
                <a:latin typeface="Calibri"/>
                <a:ea typeface="Calibri"/>
                <a:cs typeface="Calibri"/>
                <a:sym typeface="Calibri"/>
              </a:rPr>
              <a:t>isTrigger</a:t>
            </a:r>
            <a:r>
              <a:rPr i="0" lang="en" sz="1800" u="none" cap="none" strike="noStrike">
                <a:solidFill>
                  <a:schemeClr val="dk1"/>
                </a:solidFill>
                <a:latin typeface="Calibri"/>
                <a:ea typeface="Calibri"/>
                <a:cs typeface="Calibri"/>
                <a:sym typeface="Calibri"/>
              </a:rPr>
              <a:t> enabled</a:t>
            </a:r>
            <a:endParaRPr b="1" i="0" sz="2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8182589210_0_2003"/>
          <p:cNvSpPr txBox="1"/>
          <p:nvPr/>
        </p:nvSpPr>
        <p:spPr>
          <a:xfrm>
            <a:off x="376725" y="169150"/>
            <a:ext cx="8487900" cy="425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 sz="2400" u="none" cap="none" strike="noStrike">
                <a:solidFill>
                  <a:schemeClr val="dk1"/>
                </a:solidFill>
                <a:latin typeface="Calibri"/>
                <a:ea typeface="Calibri"/>
                <a:cs typeface="Calibri"/>
                <a:sym typeface="Calibri"/>
              </a:rPr>
              <a:t>Rigidbody:</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None/>
            </a:pPr>
            <a:r>
              <a:rPr lang="en" sz="1800">
                <a:solidFill>
                  <a:schemeClr val="dk1"/>
                </a:solidFill>
                <a:latin typeface="Calibri"/>
                <a:ea typeface="Calibri"/>
                <a:cs typeface="Calibri"/>
                <a:sym typeface="Calibri"/>
              </a:rPr>
              <a:t>Allows a GameObject to be controlled by Unity's physics engine. This enables it to react to forces, gravity, and collisions with other objects that also have colliders and/or a Rigidbody.</a:t>
            </a:r>
            <a:endParaRPr sz="1800">
              <a:solidFill>
                <a:schemeClr val="dk1"/>
              </a:solidFill>
              <a:latin typeface="Calibri"/>
              <a:ea typeface="Calibri"/>
              <a:cs typeface="Calibri"/>
              <a:sym typeface="Calibri"/>
            </a:endParaRPr>
          </a:p>
          <a:p>
            <a:pPr indent="-342900" lvl="0" marL="457200" marR="0" rtl="0" algn="l">
              <a:lnSpc>
                <a:spcPct val="100000"/>
              </a:lnSpc>
              <a:spcBef>
                <a:spcPts val="50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Properties:</a:t>
            </a:r>
            <a:endParaRPr b="1" sz="18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 sz="1600" u="none" cap="none" strike="noStrike">
                <a:solidFill>
                  <a:schemeClr val="dk1"/>
                </a:solidFill>
                <a:latin typeface="Calibri"/>
                <a:ea typeface="Calibri"/>
                <a:cs typeface="Calibri"/>
                <a:sym typeface="Calibri"/>
              </a:rPr>
              <a:t>Gravity:</a:t>
            </a:r>
            <a:r>
              <a:rPr i="0" lang="en" sz="1600" u="none" cap="none" strike="noStrike">
                <a:solidFill>
                  <a:schemeClr val="dk1"/>
                </a:solidFill>
                <a:latin typeface="Calibri"/>
                <a:ea typeface="Calibri"/>
                <a:cs typeface="Calibri"/>
                <a:sym typeface="Calibri"/>
              </a:rPr>
              <a:t> The object will be pulled downwards by gravity.</a:t>
            </a:r>
            <a:endParaRPr sz="16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 sz="1600" u="none" cap="none" strike="noStrike">
                <a:solidFill>
                  <a:schemeClr val="dk1"/>
                </a:solidFill>
                <a:latin typeface="Calibri"/>
                <a:ea typeface="Calibri"/>
                <a:cs typeface="Calibri"/>
                <a:sym typeface="Calibri"/>
              </a:rPr>
              <a:t>Mass:</a:t>
            </a:r>
            <a:r>
              <a:rPr i="0" lang="en" sz="1600" u="none" cap="none" strike="noStrike">
                <a:solidFill>
                  <a:schemeClr val="dk1"/>
                </a:solidFill>
                <a:latin typeface="Calibri"/>
                <a:ea typeface="Calibri"/>
                <a:cs typeface="Calibri"/>
                <a:sym typeface="Calibri"/>
              </a:rPr>
              <a:t> Affects how the object reacts to forces and collisions.</a:t>
            </a:r>
            <a:endParaRPr sz="16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 sz="1600" u="none" cap="none" strike="noStrike">
                <a:solidFill>
                  <a:schemeClr val="dk1"/>
                </a:solidFill>
                <a:latin typeface="Calibri"/>
                <a:ea typeface="Calibri"/>
                <a:cs typeface="Calibri"/>
                <a:sym typeface="Calibri"/>
              </a:rPr>
              <a:t>Damping (Linear and Angular): </a:t>
            </a:r>
            <a:r>
              <a:rPr i="0" lang="en" sz="1600" u="none" cap="none" strike="noStrike">
                <a:solidFill>
                  <a:schemeClr val="dk1"/>
                </a:solidFill>
                <a:latin typeface="Calibri"/>
                <a:ea typeface="Calibri"/>
                <a:cs typeface="Calibri"/>
                <a:sym typeface="Calibri"/>
              </a:rPr>
              <a:t>Slows down linear and rotational velocity</a:t>
            </a:r>
            <a:r>
              <a:rPr lang="en" sz="1600">
                <a:solidFill>
                  <a:schemeClr val="dk1"/>
                </a:solidFill>
                <a:latin typeface="Calibri"/>
                <a:ea typeface="Calibri"/>
                <a:cs typeface="Calibri"/>
                <a:sym typeface="Calibri"/>
              </a:rPr>
              <a:t> (air or water resistance)</a:t>
            </a:r>
            <a:endParaRPr sz="16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b="1" i="0" lang="en" sz="1600" u="none" cap="none" strike="noStrike">
                <a:solidFill>
                  <a:schemeClr val="dk1"/>
                </a:solidFill>
                <a:latin typeface="Calibri"/>
                <a:ea typeface="Calibri"/>
                <a:cs typeface="Calibri"/>
                <a:sym typeface="Calibri"/>
              </a:rPr>
              <a:t>Is Kinematic: </a:t>
            </a:r>
            <a:endParaRPr sz="1600">
              <a:solidFill>
                <a:schemeClr val="dk1"/>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object will no longer be affected by forces, gravity, or collisions from other objects.</a:t>
            </a:r>
            <a:endParaRPr sz="1600">
              <a:solidFill>
                <a:schemeClr val="dk1"/>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Useful for objects to be moved manually but still need to act as a trigger or detect collisions.</a:t>
            </a:r>
            <a:endParaRPr sz="1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nvSpPr>
        <p:spPr>
          <a:xfrm>
            <a:off x="376725" y="169150"/>
            <a:ext cx="8487900" cy="471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 sz="2400" u="none" cap="none" strike="noStrike">
                <a:solidFill>
                  <a:schemeClr val="dk1"/>
                </a:solidFill>
                <a:latin typeface="Calibri"/>
                <a:ea typeface="Calibri"/>
                <a:cs typeface="Calibri"/>
                <a:sym typeface="Calibri"/>
              </a:rPr>
              <a:t>Prefab</a:t>
            </a:r>
            <a:endParaRPr b="1" i="0" sz="2400" u="none" cap="none" strike="noStrike">
              <a:solidFill>
                <a:schemeClr val="dk1"/>
              </a:solidFill>
              <a:latin typeface="Calibri"/>
              <a:ea typeface="Calibri"/>
              <a:cs typeface="Calibri"/>
              <a:sym typeface="Calibri"/>
            </a:endParaRPr>
          </a:p>
          <a:p>
            <a:pPr indent="-323850" lvl="0" marL="457200" marR="0" rtl="0" algn="l">
              <a:lnSpc>
                <a:spcPct val="100000"/>
              </a:lnSpc>
              <a:spcBef>
                <a:spcPts val="500"/>
              </a:spcBef>
              <a:spcAft>
                <a:spcPts val="0"/>
              </a:spcAft>
              <a:buClr>
                <a:schemeClr val="dk1"/>
              </a:buClr>
              <a:buSzPts val="1500"/>
              <a:buFont typeface="Calibri"/>
              <a:buChar char="●"/>
            </a:pPr>
            <a:r>
              <a:rPr i="0" lang="en" sz="1500" u="none" cap="none" strike="noStrike">
                <a:solidFill>
                  <a:schemeClr val="dk1"/>
                </a:solidFill>
                <a:latin typeface="Calibri"/>
                <a:ea typeface="Calibri"/>
                <a:cs typeface="Calibri"/>
                <a:sym typeface="Calibri"/>
              </a:rPr>
              <a:t>Prefabs are like blueprints of a GameObject.</a:t>
            </a:r>
            <a:endParaRPr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Char char="●"/>
            </a:pPr>
            <a:r>
              <a:rPr i="0" lang="en" sz="1500" u="none" cap="none" strike="noStrike">
                <a:solidFill>
                  <a:schemeClr val="dk1"/>
                </a:solidFill>
                <a:latin typeface="Calibri"/>
                <a:ea typeface="Calibri"/>
                <a:cs typeface="Calibri"/>
                <a:sym typeface="Calibri"/>
              </a:rPr>
              <a:t>Prefabs can be used to dynamically generate GameObjects</a:t>
            </a:r>
            <a:endParaRPr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Arial"/>
              <a:buChar char="●"/>
            </a:pPr>
            <a:r>
              <a:rPr b="1" i="0" lang="en" sz="1500" u="none" cap="none" strike="noStrike">
                <a:solidFill>
                  <a:schemeClr val="dk1"/>
                </a:solidFill>
                <a:latin typeface="Calibri"/>
                <a:ea typeface="Calibri"/>
                <a:cs typeface="Calibri"/>
                <a:sym typeface="Calibri"/>
              </a:rPr>
              <a:t>Create prefab: </a:t>
            </a:r>
            <a:r>
              <a:rPr i="0" lang="en" sz="1500" u="none" cap="none" strike="noStrike">
                <a:solidFill>
                  <a:schemeClr val="dk1"/>
                </a:solidFill>
                <a:latin typeface="Calibri"/>
                <a:ea typeface="Calibri"/>
                <a:cs typeface="Calibri"/>
                <a:sym typeface="Calibri"/>
              </a:rPr>
              <a:t>Drag drop any GameObject from </a:t>
            </a:r>
            <a:r>
              <a:rPr lang="en" sz="1500">
                <a:solidFill>
                  <a:schemeClr val="dk1"/>
                </a:solidFill>
                <a:latin typeface="Calibri"/>
                <a:ea typeface="Calibri"/>
                <a:cs typeface="Calibri"/>
                <a:sym typeface="Calibri"/>
              </a:rPr>
              <a:t>H</a:t>
            </a:r>
            <a:r>
              <a:rPr i="0" lang="en" sz="1500" u="none" cap="none" strike="noStrike">
                <a:solidFill>
                  <a:schemeClr val="dk1"/>
                </a:solidFill>
                <a:latin typeface="Calibri"/>
                <a:ea typeface="Calibri"/>
                <a:cs typeface="Calibri"/>
                <a:sym typeface="Calibri"/>
              </a:rPr>
              <a:t>ierarchy view to the Project view</a:t>
            </a:r>
            <a:r>
              <a:rPr lang="en" sz="1500">
                <a:solidFill>
                  <a:schemeClr val="dk1"/>
                </a:solidFill>
                <a:latin typeface="Calibri"/>
                <a:ea typeface="Calibri"/>
                <a:cs typeface="Calibri"/>
                <a:sym typeface="Calibri"/>
              </a:rPr>
              <a:t> (</a:t>
            </a:r>
            <a:r>
              <a:rPr i="0" lang="en" sz="1500" u="none" cap="none" strike="noStrike">
                <a:solidFill>
                  <a:schemeClr val="dk1"/>
                </a:solidFill>
                <a:latin typeface="Calibri"/>
                <a:ea typeface="Calibri"/>
                <a:cs typeface="Calibri"/>
                <a:sym typeface="Calibri"/>
              </a:rPr>
              <a:t>Assets folder).</a:t>
            </a:r>
            <a:endParaRPr i="0" sz="15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None/>
            </a:pPr>
            <a:r>
              <a:t/>
            </a:r>
            <a:endParaRPr sz="1300">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chemeClr val="dk1"/>
              </a:buClr>
              <a:buSzPts val="1100"/>
              <a:buFont typeface="Arial"/>
              <a:buNone/>
            </a:pPr>
            <a:r>
              <a:rPr b="1" i="0" lang="en" sz="2200" u="none" cap="none" strike="noStrike">
                <a:solidFill>
                  <a:schemeClr val="dk1"/>
                </a:solidFill>
                <a:latin typeface="Calibri"/>
                <a:ea typeface="Calibri"/>
                <a:cs typeface="Calibri"/>
                <a:sym typeface="Calibri"/>
              </a:rPr>
              <a:t>Instantiate Prefab through code</a:t>
            </a:r>
            <a:endParaRPr b="1" i="0" sz="2200" u="none" cap="none" strike="noStrike">
              <a:solidFill>
                <a:schemeClr val="dk1"/>
              </a:solidFill>
              <a:latin typeface="Calibri"/>
              <a:ea typeface="Calibri"/>
              <a:cs typeface="Calibri"/>
              <a:sym typeface="Calibri"/>
            </a:endParaRPr>
          </a:p>
          <a:p>
            <a:pPr indent="0" lvl="0" marL="12700" marR="0" rtl="0" algn="l">
              <a:lnSpc>
                <a:spcPct val="100000"/>
              </a:lnSpc>
              <a:spcBef>
                <a:spcPts val="500"/>
              </a:spcBef>
              <a:spcAft>
                <a:spcPts val="0"/>
              </a:spcAft>
              <a:buClr>
                <a:schemeClr val="dk1"/>
              </a:buClr>
              <a:buSzPts val="1100"/>
              <a:buFont typeface="Arial"/>
              <a:buNone/>
            </a:pPr>
            <a:r>
              <a:rPr i="0" lang="en" sz="1500" u="none" cap="none" strike="noStrike">
                <a:solidFill>
                  <a:schemeClr val="dk1"/>
                </a:solidFill>
                <a:latin typeface="Calibri"/>
                <a:ea typeface="Calibri"/>
                <a:cs typeface="Calibri"/>
                <a:sym typeface="Calibri"/>
              </a:rPr>
              <a:t>Clones the ori</a:t>
            </a:r>
            <a:r>
              <a:rPr lang="en" sz="1500">
                <a:solidFill>
                  <a:schemeClr val="dk1"/>
                </a:solidFill>
                <a:latin typeface="Calibri"/>
                <a:ea typeface="Calibri"/>
                <a:cs typeface="Calibri"/>
                <a:sym typeface="Calibri"/>
              </a:rPr>
              <a:t>ginal </a:t>
            </a:r>
            <a:r>
              <a:rPr i="0" lang="en" sz="1500" u="none" cap="none" strike="noStrike">
                <a:solidFill>
                  <a:schemeClr val="dk1"/>
                </a:solidFill>
                <a:latin typeface="Calibri"/>
                <a:ea typeface="Calibri"/>
                <a:cs typeface="Calibri"/>
                <a:sym typeface="Calibri"/>
              </a:rPr>
              <a:t>object and returns the clone.</a:t>
            </a:r>
            <a:endParaRPr sz="1500">
              <a:solidFill>
                <a:schemeClr val="dk1"/>
              </a:solidFill>
              <a:latin typeface="Calibri"/>
              <a:ea typeface="Calibri"/>
              <a:cs typeface="Calibri"/>
              <a:sym typeface="Calibri"/>
            </a:endParaRPr>
          </a:p>
          <a:p>
            <a:pPr indent="-323850" lvl="0" marL="457200" marR="0" rtl="0" algn="l">
              <a:lnSpc>
                <a:spcPct val="100000"/>
              </a:lnSpc>
              <a:spcBef>
                <a:spcPts val="500"/>
              </a:spcBef>
              <a:spcAft>
                <a:spcPts val="0"/>
              </a:spcAft>
              <a:buClr>
                <a:schemeClr val="dk1"/>
              </a:buClr>
              <a:buSzPts val="1500"/>
              <a:buFont typeface="Calibri"/>
              <a:buChar char="●"/>
            </a:pPr>
            <a:r>
              <a:rPr i="1" lang="en" sz="1500" u="none" cap="none" strike="noStrike">
                <a:solidFill>
                  <a:srgbClr val="188038"/>
                </a:solidFill>
                <a:latin typeface="Calibri"/>
                <a:ea typeface="Calibri"/>
                <a:cs typeface="Calibri"/>
                <a:sym typeface="Calibri"/>
              </a:rPr>
              <a:t>Instantiate(Object original)</a:t>
            </a:r>
            <a:r>
              <a:rPr i="1" lang="en" sz="1500" u="none" cap="none" strike="noStrike">
                <a:solidFill>
                  <a:schemeClr val="dk1"/>
                </a:solidFill>
                <a:latin typeface="Calibri"/>
                <a:ea typeface="Calibri"/>
                <a:cs typeface="Calibri"/>
                <a:sym typeface="Calibri"/>
              </a:rPr>
              <a:t> -&gt; </a:t>
            </a:r>
            <a:r>
              <a:rPr i="0" lang="en" sz="1500" u="none" cap="none" strike="noStrike">
                <a:solidFill>
                  <a:schemeClr val="dk1"/>
                </a:solidFill>
                <a:latin typeface="Calibri"/>
                <a:ea typeface="Calibri"/>
                <a:cs typeface="Calibri"/>
                <a:sym typeface="Calibri"/>
              </a:rPr>
              <a:t>creates a clone of the object (position of this will be same as that of the prefab)</a:t>
            </a:r>
            <a:endParaRPr sz="1500">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Char char="●"/>
            </a:pPr>
            <a:r>
              <a:rPr i="1" lang="en" sz="1500" u="none" cap="none" strike="noStrike">
                <a:solidFill>
                  <a:srgbClr val="188038"/>
                </a:solidFill>
                <a:latin typeface="Calibri"/>
                <a:ea typeface="Calibri"/>
                <a:cs typeface="Calibri"/>
                <a:sym typeface="Calibri"/>
              </a:rPr>
              <a:t>Instantiate(Object original, Transform parent)</a:t>
            </a:r>
            <a:r>
              <a:rPr i="1" lang="en" sz="1500" u="none" cap="none" strike="noStrike">
                <a:solidFill>
                  <a:schemeClr val="dk1"/>
                </a:solidFill>
                <a:latin typeface="Calibri"/>
                <a:ea typeface="Calibri"/>
                <a:cs typeface="Calibri"/>
                <a:sym typeface="Calibri"/>
              </a:rPr>
              <a:t> -&gt; </a:t>
            </a:r>
            <a:r>
              <a:rPr i="0" lang="en" sz="1500" u="none" cap="none" strike="noStrike">
                <a:solidFill>
                  <a:schemeClr val="dk1"/>
                </a:solidFill>
                <a:latin typeface="Calibri"/>
                <a:ea typeface="Calibri"/>
                <a:cs typeface="Calibri"/>
                <a:sym typeface="Calibri"/>
              </a:rPr>
              <a:t>Instantiating with a specific parent Transform.</a:t>
            </a:r>
            <a:endParaRPr sz="1500">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Char char="●"/>
            </a:pPr>
            <a:r>
              <a:rPr i="1" lang="en" sz="1500" u="none" cap="none" strike="noStrike">
                <a:solidFill>
                  <a:srgbClr val="188038"/>
                </a:solidFill>
                <a:latin typeface="Calibri"/>
                <a:ea typeface="Calibri"/>
                <a:cs typeface="Calibri"/>
                <a:sym typeface="Calibri"/>
              </a:rPr>
              <a:t>Instantiate(Object original, Vector3 position, Quaternion rotation) </a:t>
            </a:r>
            <a:r>
              <a:rPr i="1" lang="en" sz="1500" u="none" cap="none" strike="noStrike">
                <a:solidFill>
                  <a:schemeClr val="dk1"/>
                </a:solidFill>
                <a:latin typeface="Calibri"/>
                <a:ea typeface="Calibri"/>
                <a:cs typeface="Calibri"/>
                <a:sym typeface="Calibri"/>
              </a:rPr>
              <a:t>-&gt;</a:t>
            </a:r>
            <a:r>
              <a:rPr i="0" lang="en" sz="1500" u="none" cap="none" strike="noStrike">
                <a:solidFill>
                  <a:schemeClr val="dk1"/>
                </a:solidFill>
                <a:latin typeface="Calibri"/>
                <a:ea typeface="Calibri"/>
                <a:cs typeface="Calibri"/>
                <a:sym typeface="Calibri"/>
              </a:rPr>
              <a:t> Instantiating with a specific position and rotation</a:t>
            </a:r>
            <a:endParaRPr sz="1500">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Char char="●"/>
            </a:pPr>
            <a:r>
              <a:rPr i="1" lang="en" sz="1500" u="none" cap="none" strike="noStrike">
                <a:solidFill>
                  <a:srgbClr val="188038"/>
                </a:solidFill>
                <a:latin typeface="Calibri"/>
                <a:ea typeface="Calibri"/>
                <a:cs typeface="Calibri"/>
                <a:sym typeface="Calibri"/>
              </a:rPr>
              <a:t>Instantiate(Object original, Transform parent, bool instantiateInWorldSpace)</a:t>
            </a:r>
            <a:r>
              <a:rPr i="1" lang="en" sz="1500" u="none" cap="none" strike="noStrike">
                <a:solidFill>
                  <a:schemeClr val="dk1"/>
                </a:solidFill>
                <a:latin typeface="Calibri"/>
                <a:ea typeface="Calibri"/>
                <a:cs typeface="Calibri"/>
                <a:sym typeface="Calibri"/>
              </a:rPr>
              <a:t> -&gt; </a:t>
            </a:r>
            <a:r>
              <a:rPr i="0" lang="en" sz="1500" u="none" cap="none" strike="noStrike">
                <a:solidFill>
                  <a:schemeClr val="dk1"/>
                </a:solidFill>
                <a:latin typeface="Calibri"/>
                <a:ea typeface="Calibri"/>
                <a:cs typeface="Calibri"/>
                <a:sym typeface="Calibri"/>
              </a:rPr>
              <a:t>pass true to position the new object directly in world space. Pass false to set the Object’s position relative to its new parent.</a:t>
            </a:r>
            <a:endParaRPr sz="1500">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Char char="●"/>
            </a:pPr>
            <a:r>
              <a:rPr i="1" lang="en" sz="1500" u="none" cap="none" strike="noStrike">
                <a:solidFill>
                  <a:srgbClr val="188038"/>
                </a:solidFill>
                <a:latin typeface="Calibri"/>
                <a:ea typeface="Calibri"/>
                <a:cs typeface="Calibri"/>
                <a:sym typeface="Calibri"/>
              </a:rPr>
              <a:t>Instantiate(Object original, Vector3 position, Quaternion rotation, Transform parent)</a:t>
            </a:r>
            <a:r>
              <a:rPr i="1" lang="en" sz="1500" u="none" cap="none" strike="noStrike">
                <a:solidFill>
                  <a:schemeClr val="dk1"/>
                </a:solidFill>
                <a:latin typeface="Calibri"/>
                <a:ea typeface="Calibri"/>
                <a:cs typeface="Calibri"/>
                <a:sym typeface="Calibri"/>
              </a:rPr>
              <a:t> -&gt; </a:t>
            </a:r>
            <a:r>
              <a:rPr i="0" lang="en" sz="1500" u="none" cap="none" strike="noStrike">
                <a:solidFill>
                  <a:schemeClr val="dk1"/>
                </a:solidFill>
                <a:latin typeface="Calibri"/>
                <a:ea typeface="Calibri"/>
                <a:cs typeface="Calibri"/>
                <a:sym typeface="Calibri"/>
              </a:rPr>
              <a:t>Instantiating with position, rotation, and parent</a:t>
            </a:r>
            <a:endParaRPr b="1" i="0" sz="17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nvSpPr>
        <p:spPr>
          <a:xfrm>
            <a:off x="376725" y="169150"/>
            <a:ext cx="8487900" cy="489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 sz="2500" u="none" cap="none" strike="noStrike">
                <a:solidFill>
                  <a:schemeClr val="dk1"/>
                </a:solidFill>
                <a:latin typeface="Calibri"/>
                <a:ea typeface="Calibri"/>
                <a:cs typeface="Calibri"/>
                <a:sym typeface="Calibri"/>
              </a:rPr>
              <a:t>Hand Tracking: Setup</a:t>
            </a:r>
            <a:endParaRPr b="1" i="0" sz="25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None/>
            </a:pPr>
            <a:r>
              <a:t/>
            </a:r>
            <a:endParaRPr sz="1500">
              <a:solidFill>
                <a:schemeClr val="dk1"/>
              </a:solidFill>
              <a:latin typeface="Calibri"/>
              <a:ea typeface="Calibri"/>
              <a:cs typeface="Calibri"/>
              <a:sym typeface="Calibri"/>
            </a:endParaRPr>
          </a:p>
          <a:p>
            <a:pPr indent="-323850" lvl="0" marL="457200" marR="0" rtl="0" algn="l">
              <a:lnSpc>
                <a:spcPct val="100000"/>
              </a:lnSpc>
              <a:spcBef>
                <a:spcPts val="5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Setting Up the Hand Controller: </a:t>
            </a:r>
            <a:endParaRPr sz="15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1" lang="en" sz="1300">
                <a:solidFill>
                  <a:schemeClr val="dk1"/>
                </a:solidFill>
                <a:latin typeface="Calibri"/>
                <a:ea typeface="Calibri"/>
                <a:cs typeface="Calibri"/>
                <a:sym typeface="Calibri"/>
              </a:rPr>
              <a:t>Add the Driver:</a:t>
            </a:r>
            <a:r>
              <a:rPr lang="en" sz="1300">
                <a:solidFill>
                  <a:schemeClr val="dk1"/>
                </a:solidFill>
                <a:latin typeface="Calibri"/>
                <a:ea typeface="Calibri"/>
                <a:cs typeface="Calibri"/>
                <a:sym typeface="Calibri"/>
              </a:rPr>
              <a:t> Add a </a:t>
            </a:r>
            <a:r>
              <a:rPr b="1" lang="en" sz="1300">
                <a:solidFill>
                  <a:schemeClr val="dk1"/>
                </a:solidFill>
                <a:latin typeface="Calibri"/>
                <a:ea typeface="Calibri"/>
                <a:cs typeface="Calibri"/>
                <a:sym typeface="Calibri"/>
              </a:rPr>
              <a:t>Tracked Pose Driver (Input System)</a:t>
            </a:r>
            <a:r>
              <a:rPr lang="en" sz="1300">
                <a:solidFill>
                  <a:schemeClr val="dk1"/>
                </a:solidFill>
                <a:latin typeface="Calibri"/>
                <a:ea typeface="Calibri"/>
                <a:cs typeface="Calibri"/>
                <a:sym typeface="Calibri"/>
              </a:rPr>
              <a:t> to a new GameObject</a:t>
            </a:r>
            <a:endParaRPr sz="1300">
              <a:solidFill>
                <a:schemeClr val="dk1"/>
              </a:solidFill>
              <a:latin typeface="Calibri"/>
              <a:ea typeface="Calibri"/>
              <a:cs typeface="Calibri"/>
              <a:sym typeface="Calibri"/>
            </a:endParaRPr>
          </a:p>
          <a:p>
            <a:pPr indent="-342900" lvl="1" marL="914400" marR="0" rtl="0" algn="l">
              <a:lnSpc>
                <a:spcPct val="100000"/>
              </a:lnSpc>
              <a:spcBef>
                <a:spcPts val="0"/>
              </a:spcBef>
              <a:spcAft>
                <a:spcPts val="0"/>
              </a:spcAft>
              <a:buClr>
                <a:schemeClr val="dk1"/>
              </a:buClr>
              <a:buSzPts val="1800"/>
              <a:buFont typeface="Calibri"/>
              <a:buChar char="○"/>
            </a:pPr>
            <a:r>
              <a:rPr b="1" lang="en" sz="1300">
                <a:solidFill>
                  <a:schemeClr val="dk1"/>
                </a:solidFill>
                <a:latin typeface="Calibri"/>
                <a:ea typeface="Calibri"/>
                <a:cs typeface="Calibri"/>
                <a:sym typeface="Calibri"/>
              </a:rPr>
              <a:t>Configure Tracking:</a:t>
            </a:r>
            <a:endParaRPr b="1" sz="13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b="1" lang="en" sz="1300">
                <a:solidFill>
                  <a:schemeClr val="dk1"/>
                </a:solidFill>
                <a:latin typeface="Calibri"/>
                <a:ea typeface="Calibri"/>
                <a:cs typeface="Calibri"/>
                <a:sym typeface="Calibri"/>
              </a:rPr>
              <a:t>Position:</a:t>
            </a:r>
            <a:r>
              <a:rPr lang="en" sz="1300">
                <a:solidFill>
                  <a:schemeClr val="dk1"/>
                </a:solidFill>
                <a:latin typeface="Calibri"/>
                <a:ea typeface="Calibri"/>
                <a:cs typeface="Calibri"/>
                <a:sym typeface="Calibri"/>
              </a:rPr>
              <a:t> Set the input to </a:t>
            </a:r>
            <a:r>
              <a:rPr lang="en" sz="1300">
                <a:solidFill>
                  <a:srgbClr val="188038"/>
                </a:solidFill>
                <a:latin typeface="Calibri"/>
                <a:ea typeface="Calibri"/>
                <a:cs typeface="Calibri"/>
                <a:sym typeface="Calibri"/>
              </a:rPr>
              <a:t>&lt;XRController&gt;{RightHand}/pointerPosition</a:t>
            </a:r>
            <a:r>
              <a:rPr lang="en" sz="1300">
                <a:solidFill>
                  <a:schemeClr val="dk1"/>
                </a:solidFill>
                <a:latin typeface="Calibri"/>
                <a:ea typeface="Calibri"/>
                <a:cs typeface="Calibri"/>
                <a:sym typeface="Calibri"/>
              </a:rPr>
              <a:t> to track the hand's location.</a:t>
            </a:r>
            <a:endParaRPr sz="1300">
              <a:solidFill>
                <a:schemeClr val="dk1"/>
              </a:solidFill>
              <a:latin typeface="Calibri"/>
              <a:ea typeface="Calibri"/>
              <a:cs typeface="Calibri"/>
              <a:sym typeface="Calibri"/>
            </a:endParaRPr>
          </a:p>
          <a:p>
            <a:pPr indent="-342900" lvl="2" marL="1371600" marR="0" rtl="0" algn="l">
              <a:lnSpc>
                <a:spcPct val="100000"/>
              </a:lnSpc>
              <a:spcBef>
                <a:spcPts val="0"/>
              </a:spcBef>
              <a:spcAft>
                <a:spcPts val="0"/>
              </a:spcAft>
              <a:buClr>
                <a:schemeClr val="dk1"/>
              </a:buClr>
              <a:buSzPts val="1800"/>
              <a:buFont typeface="Calibri"/>
              <a:buChar char="■"/>
            </a:pPr>
            <a:r>
              <a:rPr b="1" lang="en" sz="1300">
                <a:solidFill>
                  <a:schemeClr val="dk1"/>
                </a:solidFill>
                <a:latin typeface="Calibri"/>
                <a:ea typeface="Calibri"/>
                <a:cs typeface="Calibri"/>
                <a:sym typeface="Calibri"/>
              </a:rPr>
              <a:t>Rotation:</a:t>
            </a:r>
            <a:r>
              <a:rPr lang="en" sz="1300">
                <a:solidFill>
                  <a:schemeClr val="dk1"/>
                </a:solidFill>
                <a:latin typeface="Calibri"/>
                <a:ea typeface="Calibri"/>
                <a:cs typeface="Calibri"/>
                <a:sym typeface="Calibri"/>
              </a:rPr>
              <a:t> Set the input to </a:t>
            </a:r>
            <a:r>
              <a:rPr lang="en" sz="1300">
                <a:solidFill>
                  <a:srgbClr val="188038"/>
                </a:solidFill>
                <a:latin typeface="Calibri"/>
                <a:ea typeface="Calibri"/>
                <a:cs typeface="Calibri"/>
                <a:sym typeface="Calibri"/>
              </a:rPr>
              <a:t>&lt;XRController&gt;{RightHand}/pointerRotation</a:t>
            </a:r>
            <a:r>
              <a:rPr lang="en" sz="1300">
                <a:solidFill>
                  <a:schemeClr val="dk1"/>
                </a:solidFill>
                <a:latin typeface="Calibri"/>
                <a:ea typeface="Calibri"/>
                <a:cs typeface="Calibri"/>
                <a:sym typeface="Calibri"/>
              </a:rPr>
              <a:t> to track the hand's orientation.</a:t>
            </a:r>
            <a:endParaRPr>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Visualizing the Hands with Meshes</a:t>
            </a:r>
            <a:endParaRPr sz="1500">
              <a:solidFill>
                <a:schemeClr val="dk1"/>
              </a:solidFill>
              <a:latin typeface="Calibri"/>
              <a:ea typeface="Calibri"/>
              <a:cs typeface="Calibri"/>
              <a:sym typeface="Calibri"/>
            </a:endParaRPr>
          </a:p>
          <a:p>
            <a:pPr indent="-311150" lvl="1" marL="914400" rtl="0" algn="l">
              <a:lnSpc>
                <a:spcPct val="100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Hand Mesh Controller:</a:t>
            </a:r>
            <a:r>
              <a:rPr lang="en" sz="1300">
                <a:solidFill>
                  <a:schemeClr val="dk1"/>
                </a:solidFill>
                <a:latin typeface="Calibri"/>
                <a:ea typeface="Calibri"/>
                <a:cs typeface="Calibri"/>
                <a:sym typeface="Calibri"/>
              </a:rPr>
              <a:t> Add the </a:t>
            </a:r>
            <a:r>
              <a:rPr b="1" lang="en" sz="1300">
                <a:solidFill>
                  <a:schemeClr val="dk1"/>
                </a:solidFill>
                <a:latin typeface="Calibri"/>
                <a:ea typeface="Calibri"/>
                <a:cs typeface="Calibri"/>
                <a:sym typeface="Calibri"/>
              </a:rPr>
              <a:t>Hand Mesh Controller</a:t>
            </a:r>
            <a:r>
              <a:rPr lang="en" sz="1300">
                <a:solidFill>
                  <a:schemeClr val="dk1"/>
                </a:solidFill>
                <a:latin typeface="Calibri"/>
                <a:ea typeface="Calibri"/>
                <a:cs typeface="Calibri"/>
                <a:sym typeface="Calibri"/>
              </a:rPr>
              <a:t> script to the </a:t>
            </a:r>
            <a:r>
              <a:rPr b="1" lang="en" sz="1300">
                <a:solidFill>
                  <a:schemeClr val="dk1"/>
                </a:solidFill>
                <a:latin typeface="Calibri"/>
                <a:ea typeface="Calibri"/>
                <a:cs typeface="Calibri"/>
                <a:sym typeface="Calibri"/>
              </a:rPr>
              <a:t>XR Origin</a:t>
            </a:r>
            <a:r>
              <a:rPr lang="en" sz="1300">
                <a:solidFill>
                  <a:schemeClr val="dk1"/>
                </a:solidFill>
                <a:latin typeface="Calibri"/>
                <a:ea typeface="Calibri"/>
                <a:cs typeface="Calibri"/>
                <a:sym typeface="Calibri"/>
              </a:rPr>
              <a:t>. This component works with the </a:t>
            </a:r>
            <a:r>
              <a:rPr lang="en" sz="1300">
                <a:solidFill>
                  <a:srgbClr val="188038"/>
                </a:solidFill>
                <a:latin typeface="Calibri"/>
                <a:ea typeface="Calibri"/>
                <a:cs typeface="Calibri"/>
                <a:sym typeface="Calibri"/>
              </a:rPr>
              <a:t>XR Mesh Subsystem</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indent="-311150" lvl="2" marL="1371600" rtl="0" algn="l">
              <a:lnSpc>
                <a:spcPct val="100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XR Mesh Subsystem:</a:t>
            </a:r>
            <a:r>
              <a:rPr lang="en" sz="1300">
                <a:solidFill>
                  <a:schemeClr val="dk1"/>
                </a:solidFill>
                <a:latin typeface="Calibri"/>
                <a:ea typeface="Calibri"/>
                <a:cs typeface="Calibri"/>
                <a:sym typeface="Calibri"/>
              </a:rPr>
              <a:t> This system efficiently generates and manages 3D geometry data from the XR device's spatial mapping and converts it into a Unity </a:t>
            </a:r>
            <a:r>
              <a:rPr lang="en" sz="1300">
                <a:solidFill>
                  <a:srgbClr val="188038"/>
                </a:solidFill>
                <a:latin typeface="Calibri"/>
                <a:ea typeface="Calibri"/>
                <a:cs typeface="Calibri"/>
                <a:sym typeface="Calibri"/>
              </a:rPr>
              <a:t>Mesh</a:t>
            </a:r>
            <a:r>
              <a:rPr lang="en" sz="1300">
                <a:solidFill>
                  <a:schemeClr val="dk1"/>
                </a:solidFill>
                <a:latin typeface="Calibri"/>
                <a:ea typeface="Calibri"/>
                <a:cs typeface="Calibri"/>
                <a:sym typeface="Calibri"/>
              </a:rPr>
              <a:t> format (</a:t>
            </a:r>
            <a:r>
              <a:rPr i="1" lang="en" sz="1300">
                <a:solidFill>
                  <a:schemeClr val="dk1"/>
                </a:solidFill>
                <a:latin typeface="Calibri"/>
                <a:ea typeface="Calibri"/>
                <a:cs typeface="Calibri"/>
                <a:sym typeface="Calibri"/>
              </a:rPr>
              <a:t>MeshInfo</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indent="-311150" lvl="1" marL="914400" rtl="0" algn="l">
              <a:lnSpc>
                <a:spcPct val="100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Create Hand GameObjects:</a:t>
            </a:r>
            <a:r>
              <a:rPr lang="en" sz="1300">
                <a:solidFill>
                  <a:schemeClr val="dk1"/>
                </a:solidFill>
                <a:latin typeface="Calibri"/>
                <a:ea typeface="Calibri"/>
                <a:cs typeface="Calibri"/>
                <a:sym typeface="Calibri"/>
              </a:rPr>
              <a:t> Create two empty GameObjects (e.g., </a:t>
            </a:r>
            <a:r>
              <a:rPr lang="en" sz="1300">
                <a:solidFill>
                  <a:srgbClr val="188038"/>
                </a:solidFill>
                <a:latin typeface="Calibri"/>
                <a:ea typeface="Calibri"/>
                <a:cs typeface="Calibri"/>
                <a:sym typeface="Calibri"/>
              </a:rPr>
              <a:t>LeftHand</a:t>
            </a:r>
            <a:r>
              <a:rPr lang="en" sz="1300">
                <a:solidFill>
                  <a:schemeClr val="dk1"/>
                </a:solidFill>
                <a:latin typeface="Calibri"/>
                <a:ea typeface="Calibri"/>
                <a:cs typeface="Calibri"/>
                <a:sym typeface="Calibri"/>
              </a:rPr>
              <a:t> and </a:t>
            </a:r>
            <a:r>
              <a:rPr lang="en" sz="1300">
                <a:solidFill>
                  <a:srgbClr val="188038"/>
                </a:solidFill>
                <a:latin typeface="Calibri"/>
                <a:ea typeface="Calibri"/>
                <a:cs typeface="Calibri"/>
                <a:sym typeface="Calibri"/>
              </a:rPr>
              <a:t>RightHand</a:t>
            </a:r>
            <a:r>
              <a:rPr lang="en" sz="1300">
                <a:solidFill>
                  <a:schemeClr val="dk1"/>
                </a:solidFill>
                <a:latin typeface="Calibri"/>
                <a:ea typeface="Calibri"/>
                <a:cs typeface="Calibri"/>
                <a:sym typeface="Calibri"/>
              </a:rPr>
              <a:t>) and add </a:t>
            </a:r>
            <a:r>
              <a:rPr b="1" lang="en" sz="1300">
                <a:solidFill>
                  <a:schemeClr val="dk1"/>
                </a:solidFill>
                <a:latin typeface="Calibri"/>
                <a:ea typeface="Calibri"/>
                <a:cs typeface="Calibri"/>
                <a:sym typeface="Calibri"/>
              </a:rPr>
              <a:t>Mesh Filter</a:t>
            </a:r>
            <a:r>
              <a:rPr lang="en" sz="1300">
                <a:solidFill>
                  <a:schemeClr val="dk1"/>
                </a:solidFill>
                <a:latin typeface="Calibri"/>
                <a:ea typeface="Calibri"/>
                <a:cs typeface="Calibri"/>
                <a:sym typeface="Calibri"/>
              </a:rPr>
              <a:t> and </a:t>
            </a:r>
            <a:r>
              <a:rPr b="1" lang="en" sz="1300">
                <a:solidFill>
                  <a:schemeClr val="dk1"/>
                </a:solidFill>
                <a:latin typeface="Calibri"/>
                <a:ea typeface="Calibri"/>
                <a:cs typeface="Calibri"/>
                <a:sym typeface="Calibri"/>
              </a:rPr>
              <a:t>Mesh Renderer</a:t>
            </a:r>
            <a:r>
              <a:rPr lang="en" sz="1300">
                <a:solidFill>
                  <a:schemeClr val="dk1"/>
                </a:solidFill>
                <a:latin typeface="Calibri"/>
                <a:ea typeface="Calibri"/>
                <a:cs typeface="Calibri"/>
                <a:sym typeface="Calibri"/>
              </a:rPr>
              <a:t> components to them. The </a:t>
            </a:r>
            <a:r>
              <a:rPr lang="en" sz="1300">
                <a:solidFill>
                  <a:srgbClr val="188038"/>
                </a:solidFill>
                <a:latin typeface="Calibri"/>
                <a:ea typeface="Calibri"/>
                <a:cs typeface="Calibri"/>
                <a:sym typeface="Calibri"/>
              </a:rPr>
              <a:t>Hand Mesh Controller</a:t>
            </a:r>
            <a:r>
              <a:rPr lang="en" sz="1300">
                <a:solidFill>
                  <a:schemeClr val="dk1"/>
                </a:solidFill>
                <a:latin typeface="Calibri"/>
                <a:ea typeface="Calibri"/>
                <a:cs typeface="Calibri"/>
                <a:sym typeface="Calibri"/>
              </a:rPr>
              <a:t> will automatically populate these with the tracked hand mesh data.</a:t>
            </a:r>
            <a:endParaRPr sz="1300">
              <a:solidFill>
                <a:schemeClr val="dk1"/>
              </a:solidFill>
              <a:latin typeface="Calibri"/>
              <a:ea typeface="Calibri"/>
              <a:cs typeface="Calibri"/>
              <a:sym typeface="Calibri"/>
            </a:endParaRPr>
          </a:p>
          <a:p>
            <a:pPr indent="-311150" lvl="2" marL="1371600" rtl="0" algn="l">
              <a:lnSpc>
                <a:spcPct val="100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Mesh Filter</a:t>
            </a:r>
            <a:r>
              <a:rPr lang="en" sz="1300">
                <a:solidFill>
                  <a:schemeClr val="dk1"/>
                </a:solidFill>
                <a:latin typeface="Calibri"/>
                <a:ea typeface="Calibri"/>
                <a:cs typeface="Calibri"/>
                <a:sym typeface="Calibri"/>
              </a:rPr>
              <a:t> stores the geometric data for a 3D object, such as its vertices, edges, and faces and acts as a blueprint, providing the raw shape information for an object. </a:t>
            </a:r>
            <a:endParaRPr sz="1300">
              <a:solidFill>
                <a:schemeClr val="dk1"/>
              </a:solidFill>
              <a:latin typeface="Calibri"/>
              <a:ea typeface="Calibri"/>
              <a:cs typeface="Calibri"/>
              <a:sym typeface="Calibri"/>
            </a:endParaRPr>
          </a:p>
          <a:p>
            <a:pPr indent="-311150" lvl="2" marL="1371600" rtl="0" algn="l">
              <a:lnSpc>
                <a:spcPct val="100000"/>
              </a:lnSpc>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Mesh Renderer</a:t>
            </a:r>
            <a:r>
              <a:rPr lang="en" sz="1300">
                <a:solidFill>
                  <a:schemeClr val="dk1"/>
                </a:solidFill>
                <a:latin typeface="Calibri"/>
                <a:ea typeface="Calibri"/>
                <a:cs typeface="Calibri"/>
                <a:sym typeface="Calibri"/>
              </a:rPr>
              <a:t> takes the mesh data from the Mesh Filter and draws it in the 3D scene. It controls how the object looks, making it visible and determining its visual properties (material, shadows, lighting etc.). </a:t>
            </a:r>
            <a:endParaRPr sz="13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8182589210_0_2008"/>
          <p:cNvSpPr txBox="1"/>
          <p:nvPr/>
        </p:nvSpPr>
        <p:spPr>
          <a:xfrm>
            <a:off x="376725" y="169150"/>
            <a:ext cx="8487900" cy="4722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 sz="2500" u="none" cap="none" strike="noStrike">
                <a:solidFill>
                  <a:schemeClr val="dk1"/>
                </a:solidFill>
                <a:latin typeface="Calibri"/>
                <a:ea typeface="Calibri"/>
                <a:cs typeface="Calibri"/>
                <a:sym typeface="Calibri"/>
              </a:rPr>
              <a:t>Hand Tracking</a:t>
            </a:r>
            <a:r>
              <a:rPr b="1" lang="en" sz="2500">
                <a:solidFill>
                  <a:schemeClr val="dk1"/>
                </a:solidFill>
                <a:latin typeface="Calibri"/>
                <a:ea typeface="Calibri"/>
                <a:cs typeface="Calibri"/>
                <a:sym typeface="Calibri"/>
              </a:rPr>
              <a:t>: Interacting with the World</a:t>
            </a:r>
            <a:endParaRPr b="1" sz="2100">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None/>
            </a:pPr>
            <a:r>
              <a:t/>
            </a:r>
            <a:endParaRPr b="1" sz="1800">
              <a:solidFill>
                <a:schemeClr val="dk1"/>
              </a:solidFill>
              <a:latin typeface="Calibri"/>
              <a:ea typeface="Calibri"/>
              <a:cs typeface="Calibri"/>
              <a:sym typeface="Calibri"/>
            </a:endParaRPr>
          </a:p>
          <a:p>
            <a:pPr indent="-342900" lvl="0" marL="457200" marR="0" rtl="0" algn="l">
              <a:lnSpc>
                <a:spcPct val="100000"/>
              </a:lnSpc>
              <a:spcBef>
                <a:spcPts val="50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Line Renderer (allows to draw lines in 3D space)</a:t>
            </a:r>
            <a:endParaRPr sz="18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i="1" lang="en" sz="1500">
                <a:solidFill>
                  <a:schemeClr val="dk1"/>
                </a:solidFill>
                <a:latin typeface="Calibri"/>
                <a:ea typeface="Calibri"/>
                <a:cs typeface="Calibri"/>
                <a:sym typeface="Calibri"/>
              </a:rPr>
              <a:t>Start Point:</a:t>
            </a:r>
            <a:r>
              <a:rPr lang="en" sz="1500">
                <a:solidFill>
                  <a:schemeClr val="dk1"/>
                </a:solidFill>
                <a:latin typeface="Calibri"/>
                <a:ea typeface="Calibri"/>
                <a:cs typeface="Calibri"/>
                <a:sym typeface="Calibri"/>
              </a:rPr>
              <a:t> Set the start of the line to the current position of the hand: </a:t>
            </a:r>
            <a:r>
              <a:rPr i="1" lang="en" sz="1500">
                <a:solidFill>
                  <a:srgbClr val="188038"/>
                </a:solidFill>
                <a:latin typeface="Calibri"/>
                <a:ea typeface="Calibri"/>
                <a:cs typeface="Calibri"/>
                <a:sym typeface="Calibri"/>
              </a:rPr>
              <a:t>transform.position</a:t>
            </a:r>
            <a:endParaRPr i="1" sz="1500">
              <a:solidFill>
                <a:srgbClr val="188038"/>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i="1" lang="en" sz="1500">
                <a:solidFill>
                  <a:schemeClr val="dk1"/>
                </a:solidFill>
                <a:latin typeface="Calibri"/>
                <a:ea typeface="Calibri"/>
                <a:cs typeface="Calibri"/>
                <a:sym typeface="Calibri"/>
              </a:rPr>
              <a:t>End Point:</a:t>
            </a:r>
            <a:r>
              <a:rPr lang="en" sz="1500">
                <a:solidFill>
                  <a:schemeClr val="dk1"/>
                </a:solidFill>
                <a:latin typeface="Calibri"/>
                <a:ea typeface="Calibri"/>
                <a:cs typeface="Calibri"/>
                <a:sym typeface="Calibri"/>
              </a:rPr>
              <a:t> The end point is calculated by extending a vector from the hand's position</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i="1" lang="en" sz="1500">
                <a:solidFill>
                  <a:srgbClr val="188038"/>
                </a:solidFill>
                <a:latin typeface="Calibri"/>
                <a:ea typeface="Calibri"/>
                <a:cs typeface="Calibri"/>
                <a:sym typeface="Calibri"/>
              </a:rPr>
              <a:t>transform.rotation</a:t>
            </a:r>
            <a:r>
              <a:rPr lang="en" sz="1500">
                <a:solidFill>
                  <a:schemeClr val="dk1"/>
                </a:solidFill>
                <a:latin typeface="Calibri"/>
                <a:ea typeface="Calibri"/>
                <a:cs typeface="Calibri"/>
                <a:sym typeface="Calibri"/>
              </a:rPr>
              <a:t> is a Quaternion that describes the hand's orientation.</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i="1" lang="en" sz="1500">
                <a:solidFill>
                  <a:srgbClr val="188038"/>
                </a:solidFill>
                <a:latin typeface="Calibri"/>
                <a:ea typeface="Calibri"/>
                <a:cs typeface="Calibri"/>
                <a:sym typeface="Calibri"/>
              </a:rPr>
              <a:t>Vector3.forward</a:t>
            </a:r>
            <a:r>
              <a:rPr lang="en" sz="1500">
                <a:solidFill>
                  <a:schemeClr val="dk1"/>
                </a:solidFill>
                <a:latin typeface="Calibri"/>
                <a:ea typeface="Calibri"/>
                <a:cs typeface="Calibri"/>
                <a:sym typeface="Calibri"/>
              </a:rPr>
              <a:t> is a constant (0, 0, 1) representing the world's Z-axis.</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i="1" lang="en" sz="1500">
                <a:solidFill>
                  <a:srgbClr val="188038"/>
                </a:solidFill>
                <a:latin typeface="Calibri"/>
                <a:ea typeface="Calibri"/>
                <a:cs typeface="Calibri"/>
                <a:sym typeface="Calibri"/>
              </a:rPr>
              <a:t>transform.rotation * Vector3.forward</a:t>
            </a:r>
            <a:r>
              <a:rPr lang="en" sz="1500">
                <a:solidFill>
                  <a:schemeClr val="dk1"/>
                </a:solidFill>
                <a:latin typeface="Calibri"/>
                <a:ea typeface="Calibri"/>
                <a:cs typeface="Calibri"/>
                <a:sym typeface="Calibri"/>
              </a:rPr>
              <a:t> takes the global "forward" direction and rotates it to match the hand's local forward axis.</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rgbClr val="1F2328"/>
              </a:buClr>
              <a:buSzPts val="1500"/>
              <a:buFont typeface="Calibri"/>
              <a:buChar char="■"/>
            </a:pPr>
            <a:r>
              <a:rPr i="1" lang="en" sz="1500">
                <a:solidFill>
                  <a:srgbClr val="188038"/>
                </a:solidFill>
                <a:latin typeface="Calibri"/>
                <a:ea typeface="Calibri"/>
                <a:cs typeface="Calibri"/>
                <a:sym typeface="Calibri"/>
              </a:rPr>
              <a:t>endpoint = transform.position + (transform.rotation * Vector3.forward) * lineLength</a:t>
            </a:r>
            <a:endParaRPr sz="1500">
              <a:solidFill>
                <a:srgbClr val="188038"/>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Raycasting</a:t>
            </a:r>
            <a:endParaRPr b="1" sz="18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Use Raycasting to detect if the ray collides with another object.</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Detection: Use Physics.Raycast() to check for a collision.</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Color Change on collision:</a:t>
            </a:r>
            <a:endParaRPr sz="1500">
              <a:solidFill>
                <a:schemeClr val="dk1"/>
              </a:solidFill>
              <a:latin typeface="Calibri"/>
              <a:ea typeface="Calibri"/>
              <a:cs typeface="Calibri"/>
              <a:sym typeface="Calibri"/>
            </a:endParaRPr>
          </a:p>
          <a:p>
            <a:pPr indent="-323850" lvl="3" marL="18288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On collision, access the LineRenderer to change the ray's color: </a:t>
            </a:r>
            <a:r>
              <a:rPr i="1" lang="en" sz="1500">
                <a:solidFill>
                  <a:srgbClr val="188038"/>
                </a:solidFill>
                <a:latin typeface="Calibri"/>
                <a:ea typeface="Calibri"/>
                <a:cs typeface="Calibri"/>
                <a:sym typeface="Calibri"/>
              </a:rPr>
              <a:t>lineRenderer.material.color = Color.green</a:t>
            </a:r>
            <a:endParaRPr i="1" sz="1500">
              <a:solidFill>
                <a:srgbClr val="188038"/>
              </a:solidFill>
              <a:latin typeface="Calibri"/>
              <a:ea typeface="Calibri"/>
              <a:cs typeface="Calibri"/>
              <a:sym typeface="Calibri"/>
            </a:endParaRPr>
          </a:p>
          <a:p>
            <a:pPr indent="-323850" lvl="3" marL="18288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Use the RaycastHit object to access the GameObject being hit and change its color: </a:t>
            </a:r>
            <a:r>
              <a:rPr i="1" lang="en" sz="1500">
                <a:solidFill>
                  <a:srgbClr val="188038"/>
                </a:solidFill>
                <a:latin typeface="Calibri"/>
                <a:ea typeface="Calibri"/>
                <a:cs typeface="Calibri"/>
                <a:sym typeface="Calibri"/>
              </a:rPr>
              <a:t>hit.collider.gameObject.GetComponent&lt;Renderer&gt;().material.color = Color.red</a:t>
            </a:r>
            <a:endParaRPr i="1" sz="1500">
              <a:solidFill>
                <a:srgbClr val="18803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nvSpPr>
        <p:spPr>
          <a:xfrm>
            <a:off x="376725" y="169150"/>
            <a:ext cx="8487900" cy="466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 sz="2500" u="none" cap="none" strike="noStrike">
                <a:solidFill>
                  <a:schemeClr val="dk1"/>
                </a:solidFill>
                <a:latin typeface="Calibri"/>
                <a:ea typeface="Calibri"/>
                <a:cs typeface="Calibri"/>
                <a:sym typeface="Calibri"/>
              </a:rPr>
              <a:t>Add pinch to select objects</a:t>
            </a:r>
            <a:endParaRPr b="1" i="0" sz="2500" u="none" cap="none" strike="noStrike">
              <a:solidFill>
                <a:schemeClr val="dk1"/>
              </a:solidFill>
              <a:latin typeface="Calibri"/>
              <a:ea typeface="Calibri"/>
              <a:cs typeface="Calibri"/>
              <a:sym typeface="Calibri"/>
            </a:endParaRPr>
          </a:p>
          <a:p>
            <a:pPr indent="0" lvl="0" marL="457200" marR="0" rtl="0" algn="l">
              <a:lnSpc>
                <a:spcPct val="100000"/>
              </a:lnSpc>
              <a:spcBef>
                <a:spcPts val="500"/>
              </a:spcBef>
              <a:spcAft>
                <a:spcPts val="0"/>
              </a:spcAft>
              <a:buNone/>
            </a:pPr>
            <a:r>
              <a:t/>
            </a:r>
            <a:endParaRPr b="1" sz="1600">
              <a:solidFill>
                <a:schemeClr val="dk1"/>
              </a:solidFill>
              <a:latin typeface="Calibri"/>
              <a:ea typeface="Calibri"/>
              <a:cs typeface="Calibri"/>
              <a:sym typeface="Calibri"/>
            </a:endParaRPr>
          </a:p>
          <a:p>
            <a:pPr indent="-330200" lvl="0" marL="457200" marR="0" rtl="0" algn="l">
              <a:lnSpc>
                <a:spcPct val="100000"/>
              </a:lnSpc>
              <a:spcBef>
                <a:spcPts val="50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Input Actions</a:t>
            </a:r>
            <a:endParaRPr b="1" sz="16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To handle input we can use the Input System package to create a custom action.</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Create an Action Asset:</a:t>
            </a:r>
            <a:r>
              <a:rPr lang="en" sz="1500">
                <a:solidFill>
                  <a:schemeClr val="dk1"/>
                </a:solidFill>
                <a:latin typeface="Calibri"/>
                <a:ea typeface="Calibri"/>
                <a:cs typeface="Calibri"/>
                <a:sym typeface="Calibri"/>
              </a:rPr>
              <a:t> Go to Assets -&gt; Create -&gt; Input Actions. This creates a file that defines input events.</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Add a Custom Action: </a:t>
            </a:r>
            <a:r>
              <a:rPr lang="en" sz="1500">
                <a:solidFill>
                  <a:schemeClr val="dk1"/>
                </a:solidFill>
                <a:latin typeface="Calibri"/>
                <a:ea typeface="Calibri"/>
                <a:cs typeface="Calibri"/>
                <a:sym typeface="Calibri"/>
              </a:rPr>
              <a:t>In the new asset, create an Action and bind it to the hand pinch input</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Project-wide Actions:</a:t>
            </a:r>
            <a:r>
              <a:rPr lang="en" sz="1500">
                <a:solidFill>
                  <a:schemeClr val="dk1"/>
                </a:solidFill>
                <a:latin typeface="Calibri"/>
                <a:ea typeface="Calibri"/>
                <a:cs typeface="Calibri"/>
                <a:sym typeface="Calibri"/>
              </a:rPr>
              <a:t> You can set this Action Asset as the default for the entire project in Player Settings -&gt; Input System Package. If not, you'll need an Action Asset Enabler script to enable it manually.</a:t>
            </a:r>
            <a:endParaRPr sz="15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Action Phases</a:t>
            </a:r>
            <a:endParaRPr b="1" sz="16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An </a:t>
            </a:r>
            <a:r>
              <a:rPr i="1" lang="en" sz="1500">
                <a:solidFill>
                  <a:schemeClr val="dk1"/>
                </a:solidFill>
                <a:latin typeface="Calibri"/>
                <a:ea typeface="Calibri"/>
                <a:cs typeface="Calibri"/>
                <a:sym typeface="Calibri"/>
              </a:rPr>
              <a:t>InputActionReference</a:t>
            </a:r>
            <a:r>
              <a:rPr lang="en" sz="1500">
                <a:solidFill>
                  <a:schemeClr val="dk1"/>
                </a:solidFill>
                <a:latin typeface="Calibri"/>
                <a:ea typeface="Calibri"/>
                <a:cs typeface="Calibri"/>
                <a:sym typeface="Calibri"/>
              </a:rPr>
              <a:t> provides a link to defined action. The action has three main phases:</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Started: The phase that begins when the input is first received.</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Performed: The phase that occurs when the input has been successfully completed (e.g., the pinch is fully registered).</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Canceled: The phase that occurs when the input is interrupted or aborted before completion.</a:t>
            </a:r>
            <a:endParaRPr sz="15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8182589210_0_2017"/>
          <p:cNvSpPr txBox="1"/>
          <p:nvPr/>
        </p:nvSpPr>
        <p:spPr>
          <a:xfrm>
            <a:off x="376725" y="169150"/>
            <a:ext cx="8487900" cy="359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 sz="2500" u="none" cap="none" strike="noStrike">
                <a:solidFill>
                  <a:schemeClr val="dk1"/>
                </a:solidFill>
                <a:latin typeface="Calibri"/>
                <a:ea typeface="Calibri"/>
                <a:cs typeface="Calibri"/>
                <a:sym typeface="Calibri"/>
              </a:rPr>
              <a:t>Add pinch to select objects</a:t>
            </a:r>
            <a:endParaRPr b="1" i="0" sz="25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None/>
            </a:pPr>
            <a:r>
              <a:t/>
            </a:r>
            <a:endParaRPr>
              <a:solidFill>
                <a:schemeClr val="dk1"/>
              </a:solidFill>
              <a:latin typeface="Calibri"/>
              <a:ea typeface="Calibri"/>
              <a:cs typeface="Calibri"/>
              <a:sym typeface="Calibri"/>
            </a:endParaRPr>
          </a:p>
          <a:p>
            <a:pPr indent="0" lvl="0" marL="0" marR="0" rtl="0" algn="l">
              <a:lnSpc>
                <a:spcPct val="100000"/>
              </a:lnSpc>
              <a:spcBef>
                <a:spcPts val="500"/>
              </a:spcBef>
              <a:spcAft>
                <a:spcPts val="0"/>
              </a:spcAft>
              <a:buNone/>
            </a:pPr>
            <a:r>
              <a:rPr i="0" lang="en" u="none" cap="none" strike="noStrike">
                <a:solidFill>
                  <a:schemeClr val="dk1"/>
                </a:solidFill>
                <a:latin typeface="Calibri"/>
                <a:ea typeface="Calibri"/>
                <a:cs typeface="Calibri"/>
                <a:sym typeface="Calibri"/>
              </a:rPr>
              <a:t>Add and select UI elements</a:t>
            </a:r>
            <a:endParaRPr>
              <a:solidFill>
                <a:schemeClr val="dk1"/>
              </a:solidFill>
              <a:latin typeface="Calibri"/>
              <a:ea typeface="Calibri"/>
              <a:cs typeface="Calibri"/>
              <a:sym typeface="Calibri"/>
            </a:endParaRPr>
          </a:p>
          <a:p>
            <a:pPr indent="-323850" lvl="0" marL="457200" marR="0" rtl="0" algn="l">
              <a:lnSpc>
                <a:spcPct val="100000"/>
              </a:lnSpc>
              <a:spcBef>
                <a:spcPts val="500"/>
              </a:spcBef>
              <a:spcAft>
                <a:spcPts val="0"/>
              </a:spcAft>
              <a:buClr>
                <a:schemeClr val="dk1"/>
              </a:buClr>
              <a:buSzPts val="1500"/>
              <a:buFont typeface="Calibri"/>
              <a:buChar char="●"/>
            </a:pPr>
            <a:r>
              <a:rPr b="1" lang="en" sz="1500" u="none" cap="none" strike="noStrike">
                <a:solidFill>
                  <a:schemeClr val="dk1"/>
                </a:solidFill>
                <a:latin typeface="Calibri"/>
                <a:ea typeface="Calibri"/>
                <a:cs typeface="Calibri"/>
                <a:sym typeface="Calibri"/>
              </a:rPr>
              <a:t>Canvas: </a:t>
            </a:r>
            <a:r>
              <a:rPr i="0" lang="en" sz="1500" u="none" cap="none" strike="noStrike">
                <a:solidFill>
                  <a:schemeClr val="dk1"/>
                </a:solidFill>
                <a:latin typeface="Calibri"/>
                <a:ea typeface="Calibri"/>
                <a:cs typeface="Calibri"/>
                <a:sym typeface="Calibri"/>
              </a:rPr>
              <a:t>acts as a container for all UI elements, such as text, images, buttons, and sliders</a:t>
            </a:r>
            <a:endParaRPr sz="1500">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Char char="○"/>
            </a:pPr>
            <a:r>
              <a:rPr b="1" i="0" lang="en" u="none" cap="none" strike="noStrike">
                <a:solidFill>
                  <a:schemeClr val="dk1"/>
                </a:solidFill>
                <a:latin typeface="Calibri"/>
                <a:ea typeface="Calibri"/>
                <a:cs typeface="Calibri"/>
                <a:sym typeface="Calibri"/>
              </a:rPr>
              <a:t>Screen Space - Overlay</a:t>
            </a:r>
            <a:r>
              <a:rPr i="0" lang="en" u="none" cap="none" strike="noStrike">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1150" lvl="2" marL="1371600" marR="0" rtl="0" algn="l">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Renders UI elements directly on top of the entire scene.</a:t>
            </a:r>
            <a:endParaRPr sz="1300">
              <a:solidFill>
                <a:schemeClr val="dk1"/>
              </a:solidFill>
              <a:latin typeface="Calibri"/>
              <a:ea typeface="Calibri"/>
              <a:cs typeface="Calibri"/>
              <a:sym typeface="Calibri"/>
            </a:endParaRPr>
          </a:p>
          <a:p>
            <a:pPr indent="-311150" lvl="2" marL="1371600" marR="0" rtl="0" algn="l">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Best for simple HUDs or menus that should always be visible, regardless of the camera's position.</a:t>
            </a:r>
            <a:endParaRPr sz="1300">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Char char="○"/>
            </a:pPr>
            <a:r>
              <a:rPr b="1" i="0" lang="en" u="none" cap="none" strike="noStrike">
                <a:solidFill>
                  <a:schemeClr val="dk1"/>
                </a:solidFill>
                <a:latin typeface="Calibri"/>
                <a:ea typeface="Calibri"/>
                <a:cs typeface="Calibri"/>
                <a:sym typeface="Calibri"/>
              </a:rPr>
              <a:t>Screen Space - Camera</a:t>
            </a:r>
            <a:r>
              <a:rPr i="0" lang="en" u="none" cap="none" strike="noStrike">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23850" lvl="2" marL="1371600" rtl="0" algn="l">
              <a:spcBef>
                <a:spcPts val="0"/>
              </a:spcBef>
              <a:spcAft>
                <a:spcPts val="0"/>
              </a:spcAft>
              <a:buClr>
                <a:schemeClr val="dk1"/>
              </a:buClr>
              <a:buSzPts val="1500"/>
              <a:buFont typeface="Calibri"/>
              <a:buChar char="■"/>
            </a:pPr>
            <a:r>
              <a:rPr lang="en" sz="1300">
                <a:solidFill>
                  <a:schemeClr val="dk1"/>
                </a:solidFill>
                <a:latin typeface="Calibri"/>
                <a:ea typeface="Calibri"/>
                <a:cs typeface="Calibri"/>
                <a:sym typeface="Calibri"/>
              </a:rPr>
              <a:t>Renders UI elements at a specified distance in front of a </a:t>
            </a:r>
            <a:r>
              <a:rPr b="1" lang="en" sz="1300">
                <a:solidFill>
                  <a:schemeClr val="dk1"/>
                </a:solidFill>
                <a:latin typeface="Calibri"/>
                <a:ea typeface="Calibri"/>
                <a:cs typeface="Calibri"/>
                <a:sym typeface="Calibri"/>
              </a:rPr>
              <a:t>designated camera</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indent="-323850" lvl="2" marL="1371600" rtl="0" algn="l">
              <a:spcBef>
                <a:spcPts val="0"/>
              </a:spcBef>
              <a:spcAft>
                <a:spcPts val="0"/>
              </a:spcAft>
              <a:buClr>
                <a:schemeClr val="dk1"/>
              </a:buClr>
              <a:buSzPts val="1500"/>
              <a:buFont typeface="Calibri"/>
              <a:buChar char="■"/>
            </a:pPr>
            <a:r>
              <a:rPr lang="en" sz="1300">
                <a:solidFill>
                  <a:schemeClr val="dk1"/>
                </a:solidFill>
                <a:latin typeface="Calibri"/>
                <a:ea typeface="Calibri"/>
                <a:cs typeface="Calibri"/>
                <a:sym typeface="Calibri"/>
              </a:rPr>
              <a:t>The UI elements scale with the screen, but they are anchored to the camera's view.</a:t>
            </a:r>
            <a:endParaRPr sz="1500">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Char char="○"/>
            </a:pPr>
            <a:r>
              <a:rPr b="1" i="0" lang="en" u="none" cap="none" strike="noStrike">
                <a:solidFill>
                  <a:schemeClr val="dk1"/>
                </a:solidFill>
                <a:latin typeface="Calibri"/>
                <a:ea typeface="Calibri"/>
                <a:cs typeface="Calibri"/>
                <a:sym typeface="Calibri"/>
              </a:rPr>
              <a:t>World Space</a:t>
            </a:r>
            <a:r>
              <a:rPr i="0" lang="en" u="none" cap="none" strike="noStrike">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23850" lvl="2" marL="1371600" rtl="0" algn="l">
              <a:spcBef>
                <a:spcPts val="0"/>
              </a:spcBef>
              <a:spcAft>
                <a:spcPts val="0"/>
              </a:spcAft>
              <a:buClr>
                <a:schemeClr val="dk1"/>
              </a:buClr>
              <a:buSzPts val="1500"/>
              <a:buFont typeface="Calibri"/>
              <a:buChar char="■"/>
            </a:pPr>
            <a:r>
              <a:rPr lang="en" sz="1300">
                <a:solidFill>
                  <a:schemeClr val="dk1"/>
                </a:solidFill>
                <a:latin typeface="Calibri"/>
                <a:ea typeface="Calibri"/>
                <a:cs typeface="Calibri"/>
                <a:sym typeface="Calibri"/>
              </a:rPr>
              <a:t>Treats the Canvas as a </a:t>
            </a:r>
            <a:r>
              <a:rPr b="1" lang="en" sz="1300">
                <a:solidFill>
                  <a:schemeClr val="dk1"/>
                </a:solidFill>
                <a:latin typeface="Calibri"/>
                <a:ea typeface="Calibri"/>
                <a:cs typeface="Calibri"/>
                <a:sym typeface="Calibri"/>
              </a:rPr>
              <a:t>3D object in the scene</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indent="-323850" lvl="2" marL="1371600" rtl="0" algn="l">
              <a:spcBef>
                <a:spcPts val="0"/>
              </a:spcBef>
              <a:spcAft>
                <a:spcPts val="0"/>
              </a:spcAft>
              <a:buClr>
                <a:schemeClr val="dk1"/>
              </a:buClr>
              <a:buSzPts val="1500"/>
              <a:buFont typeface="Calibri"/>
              <a:buChar char="■"/>
            </a:pPr>
            <a:r>
              <a:rPr lang="en" sz="1300">
                <a:solidFill>
                  <a:schemeClr val="dk1"/>
                </a:solidFill>
                <a:latin typeface="Calibri"/>
                <a:ea typeface="Calibri"/>
                <a:cs typeface="Calibri"/>
                <a:sym typeface="Calibri"/>
              </a:rPr>
              <a:t>This is the ideal mode for XR and VR, as it allows UI to be placed in the 3D world and interacted with like any other 3D object.</a:t>
            </a:r>
            <a:endParaRPr sz="15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nvSpPr>
        <p:spPr>
          <a:xfrm>
            <a:off x="376725" y="169150"/>
            <a:ext cx="8487900" cy="4819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 sz="2500" u="none" cap="none" strike="noStrike">
                <a:solidFill>
                  <a:schemeClr val="dk1"/>
                </a:solidFill>
                <a:latin typeface="Calibri"/>
                <a:ea typeface="Calibri"/>
                <a:cs typeface="Calibri"/>
                <a:sym typeface="Calibri"/>
              </a:rPr>
              <a:t>Eye Tracking</a:t>
            </a:r>
            <a:endParaRPr b="1" i="0" sz="2500" u="none" cap="none" strike="noStrike">
              <a:solidFill>
                <a:schemeClr val="dk1"/>
              </a:solidFill>
              <a:latin typeface="Calibri"/>
              <a:ea typeface="Calibri"/>
              <a:cs typeface="Calibri"/>
              <a:sym typeface="Calibri"/>
            </a:endParaRPr>
          </a:p>
          <a:p>
            <a:pPr indent="-323850" lvl="0" marL="457200" rtl="0" algn="l">
              <a:lnSpc>
                <a:spcPct val="100000"/>
              </a:lnSpc>
              <a:spcBef>
                <a:spcPts val="140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Setting Up Eye Tracking</a:t>
            </a:r>
            <a:endParaRPr b="1" sz="1500">
              <a:solidFill>
                <a:schemeClr val="dk1"/>
              </a:solidFill>
              <a:latin typeface="Calibri"/>
              <a:ea typeface="Calibri"/>
              <a:cs typeface="Calibri"/>
              <a:sym typeface="Calibri"/>
            </a:endParaRPr>
          </a:p>
          <a:p>
            <a:pPr indent="-323850" lvl="1" marL="914400" rtl="0" algn="l">
              <a:lnSpc>
                <a:spcPct val="100000"/>
              </a:lnSpc>
              <a:spcBef>
                <a:spcPts val="0"/>
              </a:spcBef>
              <a:spcAft>
                <a:spcPts val="0"/>
              </a:spcAft>
              <a:buClr>
                <a:schemeClr val="dk1"/>
              </a:buClr>
              <a:buSzPts val="1500"/>
              <a:buFont typeface="Calibri"/>
              <a:buChar char="○"/>
            </a:pPr>
            <a:r>
              <a:rPr lang="en" sz="1300">
                <a:solidFill>
                  <a:schemeClr val="dk1"/>
                </a:solidFill>
                <a:latin typeface="Calibri"/>
                <a:ea typeface="Calibri"/>
                <a:cs typeface="Calibri"/>
                <a:sym typeface="Calibri"/>
              </a:rPr>
              <a:t>To enable eye tracking, we can use the </a:t>
            </a:r>
            <a:r>
              <a:rPr b="1" lang="en" sz="1300">
                <a:solidFill>
                  <a:schemeClr val="dk1"/>
                </a:solidFill>
                <a:latin typeface="Calibri"/>
                <a:ea typeface="Calibri"/>
                <a:cs typeface="Calibri"/>
                <a:sym typeface="Calibri"/>
              </a:rPr>
              <a:t>Tracked Pose Driver</a:t>
            </a:r>
            <a:r>
              <a:rPr lang="en" sz="1300">
                <a:solidFill>
                  <a:schemeClr val="dk1"/>
                </a:solidFill>
                <a:latin typeface="Calibri"/>
                <a:ea typeface="Calibri"/>
                <a:cs typeface="Calibri"/>
                <a:sym typeface="Calibri"/>
              </a:rPr>
              <a:t> component to get the gaze data from the device.</a:t>
            </a:r>
            <a:endParaRPr sz="1300">
              <a:solidFill>
                <a:schemeClr val="dk1"/>
              </a:solidFill>
              <a:latin typeface="Calibri"/>
              <a:ea typeface="Calibri"/>
              <a:cs typeface="Calibri"/>
              <a:sym typeface="Calibri"/>
            </a:endParaRPr>
          </a:p>
          <a:p>
            <a:pPr indent="-323850" lvl="2" marL="1371600" rtl="0" algn="l">
              <a:lnSpc>
                <a:spcPct val="100000"/>
              </a:lnSpc>
              <a:spcBef>
                <a:spcPts val="0"/>
              </a:spcBef>
              <a:spcAft>
                <a:spcPts val="0"/>
              </a:spcAft>
              <a:buClr>
                <a:schemeClr val="dk1"/>
              </a:buClr>
              <a:buSzPts val="1500"/>
              <a:buFont typeface="Calibri"/>
              <a:buChar char="■"/>
            </a:pPr>
            <a:r>
              <a:rPr b="1" lang="en" sz="1300">
                <a:solidFill>
                  <a:schemeClr val="dk1"/>
                </a:solidFill>
                <a:latin typeface="Calibri"/>
                <a:ea typeface="Calibri"/>
                <a:cs typeface="Calibri"/>
                <a:sym typeface="Calibri"/>
              </a:rPr>
              <a:t>Add the Component:</a:t>
            </a:r>
            <a:r>
              <a:rPr lang="en" sz="1300">
                <a:solidFill>
                  <a:schemeClr val="dk1"/>
                </a:solidFill>
                <a:latin typeface="Calibri"/>
                <a:ea typeface="Calibri"/>
                <a:cs typeface="Calibri"/>
                <a:sym typeface="Calibri"/>
              </a:rPr>
              <a:t> Add a </a:t>
            </a:r>
            <a:r>
              <a:rPr b="1" lang="en" sz="1300">
                <a:solidFill>
                  <a:schemeClr val="dk1"/>
                </a:solidFill>
                <a:latin typeface="Calibri"/>
                <a:ea typeface="Calibri"/>
                <a:cs typeface="Calibri"/>
                <a:sym typeface="Calibri"/>
              </a:rPr>
              <a:t>Tracked Pose Driver (Input System)</a:t>
            </a:r>
            <a:r>
              <a:rPr lang="en" sz="1300">
                <a:solidFill>
                  <a:schemeClr val="dk1"/>
                </a:solidFill>
                <a:latin typeface="Calibri"/>
                <a:ea typeface="Calibri"/>
                <a:cs typeface="Calibri"/>
                <a:sym typeface="Calibri"/>
              </a:rPr>
              <a:t> to a GameObject.</a:t>
            </a:r>
            <a:endParaRPr sz="1300">
              <a:solidFill>
                <a:schemeClr val="dk1"/>
              </a:solidFill>
              <a:latin typeface="Calibri"/>
              <a:ea typeface="Calibri"/>
              <a:cs typeface="Calibri"/>
              <a:sym typeface="Calibri"/>
            </a:endParaRPr>
          </a:p>
          <a:p>
            <a:pPr indent="-323850" lvl="2" marL="1371600" rtl="0" algn="l">
              <a:lnSpc>
                <a:spcPct val="100000"/>
              </a:lnSpc>
              <a:spcBef>
                <a:spcPts val="0"/>
              </a:spcBef>
              <a:spcAft>
                <a:spcPts val="0"/>
              </a:spcAft>
              <a:buClr>
                <a:schemeClr val="dk1"/>
              </a:buClr>
              <a:buSzPts val="1500"/>
              <a:buFont typeface="Calibri"/>
              <a:buChar char="■"/>
            </a:pPr>
            <a:r>
              <a:rPr b="1" lang="en" sz="1300">
                <a:solidFill>
                  <a:schemeClr val="dk1"/>
                </a:solidFill>
                <a:latin typeface="Calibri"/>
                <a:ea typeface="Calibri"/>
                <a:cs typeface="Calibri"/>
                <a:sym typeface="Calibri"/>
              </a:rPr>
              <a:t>Configure Tracking:</a:t>
            </a:r>
            <a:endParaRPr b="1" sz="1300">
              <a:solidFill>
                <a:schemeClr val="dk1"/>
              </a:solidFill>
              <a:latin typeface="Calibri"/>
              <a:ea typeface="Calibri"/>
              <a:cs typeface="Calibri"/>
              <a:sym typeface="Calibri"/>
            </a:endParaRPr>
          </a:p>
          <a:p>
            <a:pPr indent="-323850" lvl="3" marL="1828800" rtl="0" algn="l">
              <a:lnSpc>
                <a:spcPct val="100000"/>
              </a:lnSpc>
              <a:spcBef>
                <a:spcPts val="0"/>
              </a:spcBef>
              <a:spcAft>
                <a:spcPts val="0"/>
              </a:spcAft>
              <a:buClr>
                <a:schemeClr val="dk1"/>
              </a:buClr>
              <a:buSzPts val="1500"/>
              <a:buFont typeface="Calibri"/>
              <a:buChar char="●"/>
            </a:pPr>
            <a:r>
              <a:rPr b="1" lang="en" sz="1300">
                <a:solidFill>
                  <a:schemeClr val="dk1"/>
                </a:solidFill>
                <a:latin typeface="Calibri"/>
                <a:ea typeface="Calibri"/>
                <a:cs typeface="Calibri"/>
                <a:sym typeface="Calibri"/>
              </a:rPr>
              <a:t>Position:</a:t>
            </a:r>
            <a:r>
              <a:rPr lang="en" sz="1300">
                <a:solidFill>
                  <a:schemeClr val="dk1"/>
                </a:solidFill>
                <a:latin typeface="Calibri"/>
                <a:ea typeface="Calibri"/>
                <a:cs typeface="Calibri"/>
                <a:sym typeface="Calibri"/>
              </a:rPr>
              <a:t> Set the input to </a:t>
            </a:r>
            <a:r>
              <a:rPr lang="en" sz="1300">
                <a:solidFill>
                  <a:srgbClr val="188038"/>
                </a:solidFill>
                <a:latin typeface="Calibri"/>
                <a:ea typeface="Calibri"/>
                <a:cs typeface="Calibri"/>
                <a:sym typeface="Calibri"/>
              </a:rPr>
              <a:t>&lt;EyeGaze&gt;/pose/position</a:t>
            </a:r>
            <a:r>
              <a:rPr lang="en" sz="1300">
                <a:solidFill>
                  <a:schemeClr val="dk1"/>
                </a:solidFill>
                <a:latin typeface="Calibri"/>
                <a:ea typeface="Calibri"/>
                <a:cs typeface="Calibri"/>
                <a:sym typeface="Calibri"/>
              </a:rPr>
              <a:t> to track the user's eye gaze location.</a:t>
            </a:r>
            <a:endParaRPr sz="1300">
              <a:solidFill>
                <a:schemeClr val="dk1"/>
              </a:solidFill>
              <a:latin typeface="Calibri"/>
              <a:ea typeface="Calibri"/>
              <a:cs typeface="Calibri"/>
              <a:sym typeface="Calibri"/>
            </a:endParaRPr>
          </a:p>
          <a:p>
            <a:pPr indent="-323850" lvl="3" marL="1828800" rtl="0" algn="l">
              <a:lnSpc>
                <a:spcPct val="100000"/>
              </a:lnSpc>
              <a:spcBef>
                <a:spcPts val="0"/>
              </a:spcBef>
              <a:spcAft>
                <a:spcPts val="0"/>
              </a:spcAft>
              <a:buClr>
                <a:schemeClr val="dk1"/>
              </a:buClr>
              <a:buSzPts val="1500"/>
              <a:buFont typeface="Calibri"/>
              <a:buChar char="●"/>
            </a:pPr>
            <a:r>
              <a:rPr b="1" lang="en" sz="1300">
                <a:solidFill>
                  <a:schemeClr val="dk1"/>
                </a:solidFill>
                <a:latin typeface="Calibri"/>
                <a:ea typeface="Calibri"/>
                <a:cs typeface="Calibri"/>
                <a:sym typeface="Calibri"/>
              </a:rPr>
              <a:t>Rotation:</a:t>
            </a:r>
            <a:r>
              <a:rPr lang="en" sz="1300">
                <a:solidFill>
                  <a:schemeClr val="dk1"/>
                </a:solidFill>
                <a:latin typeface="Calibri"/>
                <a:ea typeface="Calibri"/>
                <a:cs typeface="Calibri"/>
                <a:sym typeface="Calibri"/>
              </a:rPr>
              <a:t> Set the input to </a:t>
            </a:r>
            <a:r>
              <a:rPr lang="en" sz="1300">
                <a:solidFill>
                  <a:srgbClr val="188038"/>
                </a:solidFill>
                <a:latin typeface="Calibri"/>
                <a:ea typeface="Calibri"/>
                <a:cs typeface="Calibri"/>
                <a:sym typeface="Calibri"/>
              </a:rPr>
              <a:t>&lt;EyeGaze&gt;/pose/rotation</a:t>
            </a:r>
            <a:r>
              <a:rPr lang="en" sz="1300">
                <a:solidFill>
                  <a:schemeClr val="dk1"/>
                </a:solidFill>
                <a:latin typeface="Calibri"/>
                <a:ea typeface="Calibri"/>
                <a:cs typeface="Calibri"/>
                <a:sym typeface="Calibri"/>
              </a:rPr>
              <a:t> to track the direction of the gaze.</a:t>
            </a:r>
            <a:endParaRPr b="1" sz="1500">
              <a:solidFill>
                <a:schemeClr val="dk1"/>
              </a:solidFill>
              <a:latin typeface="Calibri"/>
              <a:ea typeface="Calibri"/>
              <a:cs typeface="Calibri"/>
              <a:sym typeface="Calibri"/>
            </a:endParaRPr>
          </a:p>
          <a:p>
            <a:pPr indent="0" lvl="0" marL="0" rtl="0" algn="l">
              <a:lnSpc>
                <a:spcPct val="100000"/>
              </a:lnSpc>
              <a:spcBef>
                <a:spcPts val="1400"/>
              </a:spcBef>
              <a:spcAft>
                <a:spcPts val="0"/>
              </a:spcAft>
              <a:buNone/>
            </a:pPr>
            <a:r>
              <a:t/>
            </a:r>
            <a:endParaRPr b="1" sz="100">
              <a:solidFill>
                <a:schemeClr val="dk1"/>
              </a:solidFill>
              <a:latin typeface="Calibri"/>
              <a:ea typeface="Calibri"/>
              <a:cs typeface="Calibri"/>
              <a:sym typeface="Calibri"/>
            </a:endParaRPr>
          </a:p>
          <a:p>
            <a:pPr indent="-323850" lvl="0" marL="457200" rtl="0" algn="l">
              <a:lnSpc>
                <a:spcPct val="100000"/>
              </a:lnSpc>
              <a:spcBef>
                <a:spcPts val="140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Runtime Permissions </a:t>
            </a:r>
            <a:endParaRPr b="1" sz="1500">
              <a:solidFill>
                <a:schemeClr val="dk1"/>
              </a:solidFill>
              <a:latin typeface="Calibri"/>
              <a:ea typeface="Calibri"/>
              <a:cs typeface="Calibri"/>
              <a:sym typeface="Calibri"/>
            </a:endParaRPr>
          </a:p>
          <a:p>
            <a:pPr indent="-323850" lvl="1" marL="914400" rtl="0" algn="l">
              <a:lnSpc>
                <a:spcPct val="100000"/>
              </a:lnSpc>
              <a:spcBef>
                <a:spcPts val="0"/>
              </a:spcBef>
              <a:spcAft>
                <a:spcPts val="0"/>
              </a:spcAft>
              <a:buClr>
                <a:schemeClr val="dk1"/>
              </a:buClr>
              <a:buSzPts val="1500"/>
              <a:buFont typeface="Calibri"/>
              <a:buChar char="○"/>
            </a:pPr>
            <a:r>
              <a:rPr lang="en" sz="1300">
                <a:solidFill>
                  <a:schemeClr val="dk1"/>
                </a:solidFill>
                <a:latin typeface="Calibri"/>
                <a:ea typeface="Calibri"/>
                <a:cs typeface="Calibri"/>
                <a:sym typeface="Calibri"/>
              </a:rPr>
              <a:t>Eye tracking is considered a </a:t>
            </a:r>
            <a:r>
              <a:rPr b="1" lang="en" sz="1300">
                <a:solidFill>
                  <a:schemeClr val="dk1"/>
                </a:solidFill>
                <a:latin typeface="Calibri"/>
                <a:ea typeface="Calibri"/>
                <a:cs typeface="Calibri"/>
                <a:sym typeface="Calibri"/>
              </a:rPr>
              <a:t>dangerous permission</a:t>
            </a:r>
            <a:r>
              <a:rPr lang="en" sz="1300">
                <a:solidFill>
                  <a:schemeClr val="dk1"/>
                </a:solidFill>
                <a:latin typeface="Calibri"/>
                <a:ea typeface="Calibri"/>
                <a:cs typeface="Calibri"/>
                <a:sym typeface="Calibri"/>
              </a:rPr>
              <a:t>, so the application must request permission from the user at runtime.</a:t>
            </a:r>
            <a:endParaRPr sz="1300">
              <a:solidFill>
                <a:schemeClr val="dk1"/>
              </a:solidFill>
              <a:latin typeface="Calibri"/>
              <a:ea typeface="Calibri"/>
              <a:cs typeface="Calibri"/>
              <a:sym typeface="Calibri"/>
            </a:endParaRPr>
          </a:p>
          <a:p>
            <a:pPr indent="-323850" lvl="2" marL="1371600" rtl="0" algn="l">
              <a:lnSpc>
                <a:spcPct val="100000"/>
              </a:lnSpc>
              <a:spcBef>
                <a:spcPts val="0"/>
              </a:spcBef>
              <a:spcAft>
                <a:spcPts val="0"/>
              </a:spcAft>
              <a:buClr>
                <a:schemeClr val="dk1"/>
              </a:buClr>
              <a:buSzPts val="1500"/>
              <a:buFont typeface="Calibri"/>
              <a:buChar char="■"/>
            </a:pPr>
            <a:r>
              <a:rPr b="1" lang="en" sz="1300">
                <a:solidFill>
                  <a:schemeClr val="dk1"/>
                </a:solidFill>
                <a:latin typeface="Calibri"/>
                <a:ea typeface="Calibri"/>
                <a:cs typeface="Calibri"/>
                <a:sym typeface="Calibri"/>
              </a:rPr>
              <a:t>Coarse Eye Tracking:</a:t>
            </a:r>
            <a:r>
              <a:rPr lang="en" sz="1300">
                <a:solidFill>
                  <a:schemeClr val="dk1"/>
                </a:solidFill>
                <a:latin typeface="Calibri"/>
                <a:ea typeface="Calibri"/>
                <a:cs typeface="Calibri"/>
                <a:sym typeface="Calibri"/>
              </a:rPr>
              <a:t> Request the </a:t>
            </a:r>
            <a:r>
              <a:rPr lang="en" sz="1300">
                <a:solidFill>
                  <a:srgbClr val="188038"/>
                </a:solidFill>
                <a:latin typeface="Calibri"/>
                <a:ea typeface="Calibri"/>
                <a:cs typeface="Calibri"/>
                <a:sym typeface="Calibri"/>
              </a:rPr>
              <a:t>android.permission.EYE_TRACKING_COARSE</a:t>
            </a:r>
            <a:r>
              <a:rPr lang="en" sz="1300">
                <a:solidFill>
                  <a:schemeClr val="dk1"/>
                </a:solidFill>
                <a:latin typeface="Calibri"/>
                <a:ea typeface="Calibri"/>
                <a:cs typeface="Calibri"/>
                <a:sym typeface="Calibri"/>
              </a:rPr>
              <a:t> permission. This provides a </a:t>
            </a:r>
            <a:r>
              <a:rPr b="1" lang="en" sz="1300">
                <a:solidFill>
                  <a:schemeClr val="dk1"/>
                </a:solidFill>
                <a:latin typeface="Calibri"/>
                <a:ea typeface="Calibri"/>
                <a:cs typeface="Calibri"/>
                <a:sym typeface="Calibri"/>
              </a:rPr>
              <a:t>rough estimate</a:t>
            </a:r>
            <a:r>
              <a:rPr lang="en" sz="1300">
                <a:solidFill>
                  <a:schemeClr val="dk1"/>
                </a:solidFill>
                <a:latin typeface="Calibri"/>
                <a:ea typeface="Calibri"/>
                <a:cs typeface="Calibri"/>
                <a:sym typeface="Calibri"/>
              </a:rPr>
              <a:t> of the user's eye position and is suitable for applications that only need a basic representation of eye movement (e.g., for avatars).</a:t>
            </a:r>
            <a:endParaRPr sz="1300">
              <a:solidFill>
                <a:schemeClr val="dk1"/>
              </a:solidFill>
              <a:latin typeface="Calibri"/>
              <a:ea typeface="Calibri"/>
              <a:cs typeface="Calibri"/>
              <a:sym typeface="Calibri"/>
            </a:endParaRPr>
          </a:p>
          <a:p>
            <a:pPr indent="-323850" lvl="2" marL="1371600" rtl="0" algn="l">
              <a:lnSpc>
                <a:spcPct val="100000"/>
              </a:lnSpc>
              <a:spcBef>
                <a:spcPts val="0"/>
              </a:spcBef>
              <a:spcAft>
                <a:spcPts val="0"/>
              </a:spcAft>
              <a:buClr>
                <a:schemeClr val="dk1"/>
              </a:buClr>
              <a:buSzPts val="1500"/>
              <a:buFont typeface="Calibri"/>
              <a:buChar char="■"/>
            </a:pPr>
            <a:r>
              <a:rPr b="1" lang="en" sz="1300">
                <a:solidFill>
                  <a:schemeClr val="dk1"/>
                </a:solidFill>
                <a:latin typeface="Calibri"/>
                <a:ea typeface="Calibri"/>
                <a:cs typeface="Calibri"/>
                <a:sym typeface="Calibri"/>
              </a:rPr>
              <a:t>Fine Eye Tracking:</a:t>
            </a:r>
            <a:r>
              <a:rPr lang="en" sz="1300">
                <a:solidFill>
                  <a:schemeClr val="dk1"/>
                </a:solidFill>
                <a:latin typeface="Calibri"/>
                <a:ea typeface="Calibri"/>
                <a:cs typeface="Calibri"/>
                <a:sym typeface="Calibri"/>
              </a:rPr>
              <a:t> Request the </a:t>
            </a:r>
            <a:r>
              <a:rPr lang="en" sz="1300">
                <a:solidFill>
                  <a:srgbClr val="188038"/>
                </a:solidFill>
                <a:latin typeface="Calibri"/>
                <a:ea typeface="Calibri"/>
                <a:cs typeface="Calibri"/>
                <a:sym typeface="Calibri"/>
              </a:rPr>
              <a:t>android.permission.EYE_TRACKING_FINE</a:t>
            </a:r>
            <a:r>
              <a:rPr lang="en" sz="1300">
                <a:solidFill>
                  <a:schemeClr val="dk1"/>
                </a:solidFill>
                <a:latin typeface="Calibri"/>
                <a:ea typeface="Calibri"/>
                <a:cs typeface="Calibri"/>
                <a:sym typeface="Calibri"/>
              </a:rPr>
              <a:t> permission. This provides a </a:t>
            </a:r>
            <a:r>
              <a:rPr b="1" lang="en" sz="1300">
                <a:solidFill>
                  <a:schemeClr val="dk1"/>
                </a:solidFill>
                <a:latin typeface="Calibri"/>
                <a:ea typeface="Calibri"/>
                <a:cs typeface="Calibri"/>
                <a:sym typeface="Calibri"/>
              </a:rPr>
              <a:t>more accurate estimate</a:t>
            </a:r>
            <a:r>
              <a:rPr lang="en" sz="1300">
                <a:solidFill>
                  <a:schemeClr val="dk1"/>
                </a:solidFill>
                <a:latin typeface="Calibri"/>
                <a:ea typeface="Calibri"/>
                <a:cs typeface="Calibri"/>
                <a:sym typeface="Calibri"/>
              </a:rPr>
              <a:t> and is necessary for precise applications like foveated rendering or subtle gaze-based interactions.</a:t>
            </a:r>
            <a:endParaRPr sz="13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38182589210_0_0"/>
          <p:cNvSpPr txBox="1"/>
          <p:nvPr/>
        </p:nvSpPr>
        <p:spPr>
          <a:xfrm>
            <a:off x="372025" y="296075"/>
            <a:ext cx="8487900" cy="3783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3000"/>
              <a:buFont typeface="Arial"/>
              <a:buNone/>
            </a:pPr>
            <a:r>
              <a:rPr b="1" i="0" lang="en" sz="2500" u="none" cap="none" strike="noStrike">
                <a:solidFill>
                  <a:schemeClr val="dk1"/>
                </a:solidFill>
                <a:latin typeface="Calibri"/>
                <a:ea typeface="Calibri"/>
                <a:cs typeface="Calibri"/>
                <a:sym typeface="Calibri"/>
              </a:rPr>
              <a:t>Installation</a:t>
            </a:r>
            <a:endParaRPr b="1" i="0" sz="2500" u="none" cap="none" strike="noStrike">
              <a:solidFill>
                <a:schemeClr val="dk1"/>
              </a:solidFill>
              <a:latin typeface="Calibri"/>
              <a:ea typeface="Calibri"/>
              <a:cs typeface="Calibri"/>
              <a:sym typeface="Calibri"/>
            </a:endParaRPr>
          </a:p>
          <a:p>
            <a:pPr indent="-349250" lvl="0" marL="914400" marR="0" rtl="0" algn="l">
              <a:lnSpc>
                <a:spcPct val="100000"/>
              </a:lnSpc>
              <a:spcBef>
                <a:spcPts val="1000"/>
              </a:spcBef>
              <a:spcAft>
                <a:spcPts val="0"/>
              </a:spcAft>
              <a:buSzPts val="1900"/>
              <a:buFont typeface="Calibri"/>
              <a:buChar char="●"/>
            </a:pPr>
            <a:r>
              <a:rPr lang="en" sz="1900">
                <a:solidFill>
                  <a:schemeClr val="dk1"/>
                </a:solidFill>
                <a:latin typeface="Calibri"/>
                <a:ea typeface="Calibri"/>
                <a:cs typeface="Calibri"/>
                <a:sym typeface="Calibri"/>
              </a:rPr>
              <a:t>Download the Unity Hub:</a:t>
            </a:r>
            <a:r>
              <a:rPr i="0" lang="en" sz="1900" u="none" cap="none" strike="noStrike">
                <a:solidFill>
                  <a:schemeClr val="dk1"/>
                </a:solidFill>
                <a:latin typeface="Calibri"/>
                <a:ea typeface="Calibri"/>
                <a:cs typeface="Calibri"/>
                <a:sym typeface="Calibri"/>
              </a:rPr>
              <a:t> </a:t>
            </a:r>
            <a:r>
              <a:rPr i="0" lang="en" sz="1900" u="sng" cap="none" strike="noStrike">
                <a:solidFill>
                  <a:schemeClr val="hlink"/>
                </a:solidFill>
                <a:latin typeface="Calibri"/>
                <a:ea typeface="Calibri"/>
                <a:cs typeface="Calibri"/>
                <a:sym typeface="Calibri"/>
                <a:hlinkClick r:id="rId3"/>
              </a:rPr>
              <a:t>https://unity.com/download</a:t>
            </a:r>
            <a:endParaRPr sz="1900">
              <a:solidFill>
                <a:schemeClr val="dk1"/>
              </a:solidFill>
              <a:latin typeface="Calibri"/>
              <a:ea typeface="Calibri"/>
              <a:cs typeface="Calibri"/>
              <a:sym typeface="Calibri"/>
            </a:endParaRPr>
          </a:p>
          <a:p>
            <a:pPr indent="-349250" lvl="0" marL="914400" marR="0" rtl="0" algn="l">
              <a:lnSpc>
                <a:spcPct val="100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Install the Unity Hub</a:t>
            </a:r>
            <a:endParaRPr sz="1900">
              <a:solidFill>
                <a:schemeClr val="dk1"/>
              </a:solidFill>
              <a:latin typeface="Calibri"/>
              <a:ea typeface="Calibri"/>
              <a:cs typeface="Calibri"/>
              <a:sym typeface="Calibri"/>
            </a:endParaRPr>
          </a:p>
          <a:p>
            <a:pPr indent="-349250" lvl="0" marL="914400" marR="0" rtl="0" algn="l">
              <a:lnSpc>
                <a:spcPct val="100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Install the Unity Engine (Unity 6)</a:t>
            </a:r>
            <a:endParaRPr i="0" sz="1900" u="none" cap="none" strike="noStrike">
              <a:solidFill>
                <a:schemeClr val="dk1"/>
              </a:solidFill>
              <a:latin typeface="Calibri"/>
              <a:ea typeface="Calibri"/>
              <a:cs typeface="Calibri"/>
              <a:sym typeface="Calibri"/>
            </a:endParaRPr>
          </a:p>
          <a:p>
            <a:pPr indent="-349250" lvl="0" marL="914400" marR="0" rtl="0" algn="l">
              <a:lnSpc>
                <a:spcPct val="100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Add a</a:t>
            </a:r>
            <a:r>
              <a:rPr i="0" lang="en" sz="1900" u="none" cap="none" strike="noStrike">
                <a:solidFill>
                  <a:schemeClr val="dk1"/>
                </a:solidFill>
                <a:latin typeface="Calibri"/>
                <a:ea typeface="Calibri"/>
                <a:cs typeface="Calibri"/>
                <a:sym typeface="Calibri"/>
              </a:rPr>
              <a:t>ndroid build support </a:t>
            </a:r>
            <a:endParaRPr sz="15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3000"/>
              <a:buFont typeface="Arial"/>
              <a:buNone/>
            </a:pPr>
            <a:r>
              <a:t/>
            </a:r>
            <a:endParaRPr b="1" sz="25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3000"/>
              <a:buFont typeface="Arial"/>
              <a:buNone/>
            </a:pPr>
            <a:r>
              <a:rPr b="1" i="0" lang="en" sz="2500" u="none" cap="none" strike="noStrike">
                <a:solidFill>
                  <a:schemeClr val="dk1"/>
                </a:solidFill>
                <a:latin typeface="Calibri"/>
                <a:ea typeface="Calibri"/>
                <a:cs typeface="Calibri"/>
                <a:sym typeface="Calibri"/>
              </a:rPr>
              <a:t>Create Project</a:t>
            </a:r>
            <a:endParaRPr b="1" i="0" sz="2500" u="none" cap="none" strike="noStrike">
              <a:solidFill>
                <a:schemeClr val="dk1"/>
              </a:solidFill>
              <a:latin typeface="Calibri"/>
              <a:ea typeface="Calibri"/>
              <a:cs typeface="Calibri"/>
              <a:sym typeface="Calibri"/>
            </a:endParaRPr>
          </a:p>
          <a:p>
            <a:pPr indent="-349250" lvl="0" marL="914400" marR="0" rtl="0" algn="l">
              <a:lnSpc>
                <a:spcPct val="100000"/>
              </a:lnSpc>
              <a:spcBef>
                <a:spcPts val="100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Select Unity Engine version</a:t>
            </a:r>
            <a:endParaRPr sz="1900">
              <a:solidFill>
                <a:schemeClr val="dk1"/>
              </a:solidFill>
              <a:latin typeface="Calibri"/>
              <a:ea typeface="Calibri"/>
              <a:cs typeface="Calibri"/>
              <a:sym typeface="Calibri"/>
            </a:endParaRPr>
          </a:p>
          <a:p>
            <a:pPr indent="-349250" lvl="0" marL="914400" marR="0" rtl="0" algn="l">
              <a:lnSpc>
                <a:spcPct val="100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New Project</a:t>
            </a:r>
            <a:endParaRPr sz="1900">
              <a:solidFill>
                <a:schemeClr val="dk1"/>
              </a:solidFill>
              <a:latin typeface="Calibri"/>
              <a:ea typeface="Calibri"/>
              <a:cs typeface="Calibri"/>
              <a:sym typeface="Calibri"/>
            </a:endParaRPr>
          </a:p>
          <a:p>
            <a:pPr indent="-349250" lvl="0" marL="914400" marR="0" rtl="0" algn="l">
              <a:lnSpc>
                <a:spcPct val="100000"/>
              </a:lnSpc>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Universal 3D template</a:t>
            </a:r>
            <a:endParaRPr i="0" sz="19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nvSpPr>
        <p:spPr>
          <a:xfrm>
            <a:off x="376725" y="169150"/>
            <a:ext cx="8487900" cy="390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 sz="2500" u="none" cap="none" strike="noStrike">
                <a:solidFill>
                  <a:schemeClr val="dk1"/>
                </a:solidFill>
                <a:latin typeface="Calibri"/>
                <a:ea typeface="Calibri"/>
                <a:cs typeface="Calibri"/>
                <a:sym typeface="Calibri"/>
              </a:rPr>
              <a:t>Passthrough</a:t>
            </a:r>
            <a:endParaRPr b="1" sz="2500">
              <a:solidFill>
                <a:schemeClr val="dk1"/>
              </a:solidFill>
              <a:latin typeface="Calibri"/>
              <a:ea typeface="Calibri"/>
              <a:cs typeface="Calibri"/>
              <a:sym typeface="Calibri"/>
            </a:endParaRPr>
          </a:p>
          <a:p>
            <a:pPr indent="-323850" lvl="0" marL="457200" marR="0" rtl="0" algn="l">
              <a:lnSpc>
                <a:spcPct val="100000"/>
              </a:lnSpc>
              <a:spcBef>
                <a:spcPts val="1000"/>
              </a:spcBef>
              <a:spcAft>
                <a:spcPts val="0"/>
              </a:spcAft>
              <a:buClr>
                <a:schemeClr val="dk1"/>
              </a:buClr>
              <a:buSzPts val="1500"/>
              <a:buFont typeface="Calibri"/>
              <a:buChar char="●"/>
            </a:pPr>
            <a:r>
              <a:rPr i="0" lang="en" sz="1500" u="none" cap="none" strike="noStrike">
                <a:solidFill>
                  <a:schemeClr val="dk1"/>
                </a:solidFill>
                <a:latin typeface="Calibri"/>
                <a:ea typeface="Calibri"/>
                <a:cs typeface="Calibri"/>
                <a:sym typeface="Calibri"/>
              </a:rPr>
              <a:t>Display the user's real-world environment within the headset's virtual interface</a:t>
            </a:r>
            <a:endParaRPr sz="1500">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Char char="●"/>
            </a:pPr>
            <a:r>
              <a:rPr i="0" lang="en" sz="1500" u="none" cap="none" strike="noStrike">
                <a:solidFill>
                  <a:schemeClr val="dk1"/>
                </a:solidFill>
                <a:latin typeface="Calibri"/>
                <a:ea typeface="Calibri"/>
                <a:cs typeface="Calibri"/>
                <a:sym typeface="Calibri"/>
              </a:rPr>
              <a:t>Creation of mixed reality (MR) experiences by blending the virtual and physical worlds</a:t>
            </a:r>
            <a:endParaRPr i="0" sz="15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None/>
            </a:pPr>
            <a:r>
              <a:t/>
            </a:r>
            <a:endParaRPr sz="1200">
              <a:solidFill>
                <a:schemeClr val="dk1"/>
              </a:solidFill>
              <a:latin typeface="Calibri"/>
              <a:ea typeface="Calibri"/>
              <a:cs typeface="Calibri"/>
              <a:sym typeface="Calibri"/>
            </a:endParaRPr>
          </a:p>
          <a:p>
            <a:pPr indent="-323850" lvl="0" marL="457200" marR="0" rtl="0" algn="l">
              <a:lnSpc>
                <a:spcPct val="100000"/>
              </a:lnSpc>
              <a:spcBef>
                <a:spcPts val="1000"/>
              </a:spcBef>
              <a:spcAft>
                <a:spcPts val="0"/>
              </a:spcAft>
              <a:buClr>
                <a:schemeClr val="dk1"/>
              </a:buClr>
              <a:buSzPts val="1500"/>
              <a:buFont typeface="Calibri"/>
              <a:buChar char="●"/>
            </a:pPr>
            <a:r>
              <a:rPr b="1" i="0" lang="en" sz="1500" u="none" cap="none" strike="noStrike">
                <a:solidFill>
                  <a:schemeClr val="dk1"/>
                </a:solidFill>
                <a:latin typeface="Calibri"/>
                <a:ea typeface="Calibri"/>
                <a:cs typeface="Calibri"/>
                <a:sym typeface="Calibri"/>
              </a:rPr>
              <a:t>Enable passthrough:</a:t>
            </a:r>
            <a:endParaRPr b="1" i="0" sz="1500" u="none" cap="none" strike="noStrike">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Camera Settings:</a:t>
            </a:r>
            <a:endParaRPr b="1"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Set the Background Type to Solid Color</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Change the Background Color to fully transparent: R=0, G=0, B=0, A=0</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Set HDR Rendering to Off</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Project Settings (OpenXR):</a:t>
            </a:r>
            <a:endParaRPr b="1" sz="1500">
              <a:solidFill>
                <a:schemeClr val="dk1"/>
              </a:solidFill>
              <a:latin typeface="Calibri"/>
              <a:ea typeface="Calibri"/>
              <a:cs typeface="Calibri"/>
              <a:sym typeface="Calibri"/>
            </a:endParaRPr>
          </a:p>
          <a:p>
            <a:pPr indent="-323850" lvl="2" marL="137160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Navigate to </a:t>
            </a:r>
            <a:r>
              <a:rPr b="1" lang="en" sz="1500">
                <a:solidFill>
                  <a:schemeClr val="dk1"/>
                </a:solidFill>
                <a:latin typeface="Calibri"/>
                <a:ea typeface="Calibri"/>
                <a:cs typeface="Calibri"/>
                <a:sym typeface="Calibri"/>
              </a:rPr>
              <a:t>Project Settings</a:t>
            </a:r>
            <a:r>
              <a:rPr lang="en" sz="1500">
                <a:solidFill>
                  <a:schemeClr val="dk1"/>
                </a:solidFill>
                <a:latin typeface="Calibri"/>
                <a:ea typeface="Calibri"/>
                <a:cs typeface="Calibri"/>
                <a:sym typeface="Calibri"/>
              </a:rPr>
              <a:t> and select the </a:t>
            </a:r>
            <a:r>
              <a:rPr b="1" lang="en" sz="1500">
                <a:solidFill>
                  <a:schemeClr val="dk1"/>
                </a:solidFill>
                <a:latin typeface="Calibri"/>
                <a:ea typeface="Calibri"/>
                <a:cs typeface="Calibri"/>
                <a:sym typeface="Calibri"/>
              </a:rPr>
              <a:t>OpenXR</a:t>
            </a:r>
            <a:r>
              <a:rPr lang="en" sz="1500">
                <a:solidFill>
                  <a:schemeClr val="dk1"/>
                </a:solidFill>
                <a:latin typeface="Calibri"/>
                <a:ea typeface="Calibri"/>
                <a:cs typeface="Calibri"/>
                <a:sym typeface="Calibri"/>
              </a:rPr>
              <a:t> tab.</a:t>
            </a:r>
            <a:endParaRPr sz="1500">
              <a:solidFill>
                <a:schemeClr val="dk1"/>
              </a:solidFill>
              <a:latin typeface="Calibri"/>
              <a:ea typeface="Calibri"/>
              <a:cs typeface="Calibri"/>
              <a:sym typeface="Calibri"/>
            </a:endParaRPr>
          </a:p>
          <a:p>
            <a:pPr indent="-323850" lvl="2" marL="137160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Under the </a:t>
            </a:r>
            <a:r>
              <a:rPr b="1" lang="en" sz="1500">
                <a:solidFill>
                  <a:schemeClr val="dk1"/>
                </a:solidFill>
                <a:latin typeface="Calibri"/>
                <a:ea typeface="Calibri"/>
                <a:cs typeface="Calibri"/>
                <a:sym typeface="Calibri"/>
              </a:rPr>
              <a:t>OpenXR</a:t>
            </a:r>
            <a:r>
              <a:rPr lang="en" sz="1500">
                <a:solidFill>
                  <a:schemeClr val="dk1"/>
                </a:solidFill>
                <a:latin typeface="Calibri"/>
                <a:ea typeface="Calibri"/>
                <a:cs typeface="Calibri"/>
                <a:sym typeface="Calibri"/>
              </a:rPr>
              <a:t> settings, enable the </a:t>
            </a:r>
            <a:r>
              <a:rPr b="1" lang="en" sz="1500">
                <a:solidFill>
                  <a:schemeClr val="dk1"/>
                </a:solidFill>
                <a:latin typeface="Calibri"/>
                <a:ea typeface="Calibri"/>
                <a:cs typeface="Calibri"/>
                <a:sym typeface="Calibri"/>
              </a:rPr>
              <a:t>Environment Blend Mode</a:t>
            </a:r>
            <a:r>
              <a:rPr lang="e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2" marL="137160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Set the </a:t>
            </a:r>
            <a:r>
              <a:rPr b="1" lang="en" sz="1500">
                <a:solidFill>
                  <a:schemeClr val="dk1"/>
                </a:solidFill>
                <a:latin typeface="Calibri"/>
                <a:ea typeface="Calibri"/>
                <a:cs typeface="Calibri"/>
                <a:sym typeface="Calibri"/>
              </a:rPr>
              <a:t>Request Mode</a:t>
            </a:r>
            <a:r>
              <a:rPr lang="en" sz="1500">
                <a:solidFill>
                  <a:schemeClr val="dk1"/>
                </a:solidFill>
                <a:latin typeface="Calibri"/>
                <a:ea typeface="Calibri"/>
                <a:cs typeface="Calibri"/>
                <a:sym typeface="Calibri"/>
              </a:rPr>
              <a:t> to </a:t>
            </a:r>
            <a:r>
              <a:rPr b="1" lang="en" sz="1500">
                <a:solidFill>
                  <a:schemeClr val="dk1"/>
                </a:solidFill>
                <a:latin typeface="Calibri"/>
                <a:ea typeface="Calibri"/>
                <a:cs typeface="Calibri"/>
                <a:sym typeface="Calibri"/>
              </a:rPr>
              <a:t>Alpha Blend</a:t>
            </a:r>
            <a:r>
              <a:rPr lang="en" sz="1500">
                <a:solidFill>
                  <a:schemeClr val="dk1"/>
                </a:solidFill>
                <a:latin typeface="Calibri"/>
                <a:ea typeface="Calibri"/>
                <a:cs typeface="Calibri"/>
                <a:sym typeface="Calibri"/>
              </a:rPr>
              <a:t>. This tells the headset to render the virtual content with a blend over the real-world view.</a:t>
            </a: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8182589210_0_2028"/>
          <p:cNvSpPr txBox="1"/>
          <p:nvPr/>
        </p:nvSpPr>
        <p:spPr>
          <a:xfrm>
            <a:off x="376725" y="169150"/>
            <a:ext cx="8487900" cy="42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500"/>
              </a:spcBef>
              <a:spcAft>
                <a:spcPts val="0"/>
              </a:spcAft>
              <a:buClr>
                <a:schemeClr val="dk1"/>
              </a:buClr>
              <a:buSzPts val="1100"/>
              <a:buFont typeface="Arial"/>
              <a:buNone/>
            </a:pPr>
            <a:r>
              <a:rPr b="1" i="0" lang="en" sz="2400" u="none" cap="none" strike="noStrike">
                <a:solidFill>
                  <a:schemeClr val="dk1"/>
                </a:solidFill>
                <a:latin typeface="Calibri"/>
                <a:ea typeface="Calibri"/>
                <a:cs typeface="Calibri"/>
                <a:sym typeface="Calibri"/>
              </a:rPr>
              <a:t>Composition layers</a:t>
            </a:r>
            <a:endParaRPr b="1" sz="2400">
              <a:solidFill>
                <a:schemeClr val="dk1"/>
              </a:solidFill>
              <a:latin typeface="Calibri"/>
              <a:ea typeface="Calibri"/>
              <a:cs typeface="Calibri"/>
              <a:sym typeface="Calibri"/>
            </a:endParaRPr>
          </a:p>
          <a:p>
            <a:pPr indent="-317500" lvl="0" marL="457200" rtl="0" algn="l">
              <a:lnSpc>
                <a:spcPct val="100000"/>
              </a:lnSpc>
              <a:spcBef>
                <a:spcPts val="1200"/>
              </a:spcBef>
              <a:spcAft>
                <a:spcPts val="0"/>
              </a:spcAft>
              <a:buClr>
                <a:schemeClr val="dk1"/>
              </a:buClr>
              <a:buSzPts val="1400"/>
              <a:buChar char="●"/>
            </a:pPr>
            <a:r>
              <a:rPr lang="en">
                <a:solidFill>
                  <a:schemeClr val="dk1"/>
                </a:solidFill>
                <a:latin typeface="Calibri"/>
                <a:ea typeface="Calibri"/>
                <a:cs typeface="Calibri"/>
                <a:sym typeface="Calibri"/>
              </a:rPr>
              <a:t>Allow to render specific parts of a scene </a:t>
            </a:r>
            <a:r>
              <a:rPr b="1" lang="en">
                <a:solidFill>
                  <a:schemeClr val="dk1"/>
                </a:solidFill>
                <a:latin typeface="Calibri"/>
                <a:ea typeface="Calibri"/>
                <a:cs typeface="Calibri"/>
                <a:sym typeface="Calibri"/>
              </a:rPr>
              <a:t>separately from the standard 3D rendering</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317500" lvl="0" marL="457200" rtl="0" algn="l">
              <a:lnSpc>
                <a:spcPct val="10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Useful for mixed reality (MR) experiences where you want to render UI or specific objects with different properties, such as a different rendering order or transparency, without affecting the main scene.</a:t>
            </a:r>
            <a:endParaRPr>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t/>
            </a:r>
            <a:endParaRPr sz="100">
              <a:solidFill>
                <a:schemeClr val="dk1"/>
              </a:solidFill>
              <a:latin typeface="Calibri"/>
              <a:ea typeface="Calibri"/>
              <a:cs typeface="Calibri"/>
              <a:sym typeface="Calibri"/>
            </a:endParaRPr>
          </a:p>
          <a:p>
            <a:pPr indent="-317500" lvl="0" marL="457200" rtl="0" algn="l">
              <a:lnSpc>
                <a:spcPct val="100000"/>
              </a:lnSpc>
              <a:spcBef>
                <a:spcPts val="1400"/>
              </a:spcBef>
              <a:spcAft>
                <a:spcPts val="0"/>
              </a:spcAft>
              <a:buClr>
                <a:schemeClr val="dk1"/>
              </a:buClr>
              <a:buSzPts val="1400"/>
              <a:buFont typeface="Calibri"/>
              <a:buChar char="●"/>
            </a:pPr>
            <a:r>
              <a:rPr b="1" lang="en">
                <a:solidFill>
                  <a:schemeClr val="dk1"/>
                </a:solidFill>
                <a:latin typeface="Calibri"/>
                <a:ea typeface="Calibri"/>
                <a:cs typeface="Calibri"/>
                <a:sym typeface="Calibri"/>
              </a:rPr>
              <a:t>Enabling Composition Layers</a:t>
            </a:r>
            <a:endParaRPr b="1">
              <a:solidFill>
                <a:schemeClr val="dk1"/>
              </a:solidFill>
              <a:latin typeface="Calibri"/>
              <a:ea typeface="Calibri"/>
              <a:cs typeface="Calibri"/>
              <a:sym typeface="Calibri"/>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Calibri"/>
                <a:ea typeface="Calibri"/>
                <a:cs typeface="Calibri"/>
                <a:sym typeface="Calibri"/>
              </a:rPr>
              <a:t>Install the Package:</a:t>
            </a:r>
            <a:r>
              <a:rPr lang="en">
                <a:solidFill>
                  <a:schemeClr val="dk1"/>
                </a:solidFill>
                <a:latin typeface="Calibri"/>
                <a:ea typeface="Calibri"/>
                <a:cs typeface="Calibri"/>
                <a:sym typeface="Calibri"/>
              </a:rPr>
              <a:t> Install the </a:t>
            </a:r>
            <a:r>
              <a:rPr lang="en">
                <a:solidFill>
                  <a:srgbClr val="188038"/>
                </a:solidFill>
                <a:latin typeface="Calibri"/>
                <a:ea typeface="Calibri"/>
                <a:cs typeface="Calibri"/>
                <a:sym typeface="Calibri"/>
              </a:rPr>
              <a:t>com.unity.xr.compositionlayers</a:t>
            </a:r>
            <a:r>
              <a:rPr lang="en">
                <a:solidFill>
                  <a:schemeClr val="dk1"/>
                </a:solidFill>
                <a:latin typeface="Calibri"/>
                <a:ea typeface="Calibri"/>
                <a:cs typeface="Calibri"/>
                <a:sym typeface="Calibri"/>
              </a:rPr>
              <a:t> package (version 2.0.0 or newer)</a:t>
            </a:r>
            <a:endParaRPr>
              <a:solidFill>
                <a:schemeClr val="dk1"/>
              </a:solidFill>
              <a:latin typeface="Calibri"/>
              <a:ea typeface="Calibri"/>
              <a:cs typeface="Calibri"/>
              <a:sym typeface="Calibri"/>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Calibri"/>
                <a:ea typeface="Calibri"/>
                <a:cs typeface="Calibri"/>
                <a:sym typeface="Calibri"/>
              </a:rPr>
              <a:t>Enable in OpenXR:</a:t>
            </a:r>
            <a:r>
              <a:rPr lang="en">
                <a:solidFill>
                  <a:schemeClr val="dk1"/>
                </a:solidFill>
                <a:latin typeface="Calibri"/>
                <a:ea typeface="Calibri"/>
                <a:cs typeface="Calibri"/>
                <a:sym typeface="Calibri"/>
              </a:rPr>
              <a:t> Navigate to </a:t>
            </a:r>
            <a:r>
              <a:rPr b="1" lang="en">
                <a:solidFill>
                  <a:schemeClr val="dk1"/>
                </a:solidFill>
                <a:latin typeface="Calibri"/>
                <a:ea typeface="Calibri"/>
                <a:cs typeface="Calibri"/>
                <a:sym typeface="Calibri"/>
              </a:rPr>
              <a:t>Edit -&gt; Project Settings -&gt; XR Plug-in Management -&gt; OpenXR</a:t>
            </a:r>
            <a:endParaRPr>
              <a:solidFill>
                <a:schemeClr val="dk1"/>
              </a:solidFill>
              <a:latin typeface="Calibri"/>
              <a:ea typeface="Calibri"/>
              <a:cs typeface="Calibri"/>
              <a:sym typeface="Calibri"/>
            </a:endParaRPr>
          </a:p>
          <a:p>
            <a:pPr indent="-317500" lvl="1" marL="914400" rtl="0" algn="l">
              <a:lnSpc>
                <a:spcPct val="100000"/>
              </a:lnSpc>
              <a:spcBef>
                <a:spcPts val="0"/>
              </a:spcBef>
              <a:spcAft>
                <a:spcPts val="0"/>
              </a:spcAft>
              <a:buClr>
                <a:schemeClr val="dk1"/>
              </a:buClr>
              <a:buSzPts val="1400"/>
              <a:buChar char="○"/>
            </a:pPr>
            <a:r>
              <a:rPr lang="en">
                <a:solidFill>
                  <a:schemeClr val="dk1"/>
                </a:solidFill>
                <a:latin typeface="Calibri"/>
                <a:ea typeface="Calibri"/>
                <a:cs typeface="Calibri"/>
                <a:sym typeface="Calibri"/>
              </a:rPr>
              <a:t>Under the </a:t>
            </a:r>
            <a:r>
              <a:rPr b="1" lang="en">
                <a:solidFill>
                  <a:schemeClr val="dk1"/>
                </a:solidFill>
                <a:latin typeface="Calibri"/>
                <a:ea typeface="Calibri"/>
                <a:cs typeface="Calibri"/>
                <a:sym typeface="Calibri"/>
              </a:rPr>
              <a:t>Android XR (Extensions)</a:t>
            </a:r>
            <a:r>
              <a:rPr lang="en">
                <a:solidFill>
                  <a:schemeClr val="dk1"/>
                </a:solidFill>
                <a:latin typeface="Calibri"/>
                <a:ea typeface="Calibri"/>
                <a:cs typeface="Calibri"/>
                <a:sym typeface="Calibri"/>
              </a:rPr>
              <a:t> section, enable </a:t>
            </a:r>
            <a:r>
              <a:rPr b="1" lang="en">
                <a:solidFill>
                  <a:schemeClr val="dk1"/>
                </a:solidFill>
                <a:latin typeface="Calibri"/>
                <a:ea typeface="Calibri"/>
                <a:cs typeface="Calibri"/>
                <a:sym typeface="Calibri"/>
              </a:rPr>
              <a:t>Passthrough Composition Layer</a:t>
            </a:r>
            <a:r>
              <a:rPr lang="en">
                <a:solidFill>
                  <a:schemeClr val="dk1"/>
                </a:solidFill>
                <a:latin typeface="Calibri"/>
                <a:ea typeface="Calibri"/>
                <a:cs typeface="Calibri"/>
                <a:sym typeface="Calibri"/>
              </a:rPr>
              <a:t> and select </a:t>
            </a:r>
            <a:r>
              <a:rPr b="1" lang="en">
                <a:solidFill>
                  <a:schemeClr val="dk1"/>
                </a:solidFill>
                <a:latin typeface="Calibri"/>
                <a:ea typeface="Calibri"/>
                <a:cs typeface="Calibri"/>
                <a:sym typeface="Calibri"/>
              </a:rPr>
              <a:t>Composition Layers Support</a:t>
            </a:r>
            <a:endParaRPr b="1">
              <a:solidFill>
                <a:schemeClr val="dk1"/>
              </a:solidFill>
              <a:latin typeface="Calibri"/>
              <a:ea typeface="Calibri"/>
              <a:cs typeface="Calibri"/>
              <a:sym typeface="Calibri"/>
            </a:endParaRPr>
          </a:p>
          <a:p>
            <a:pPr indent="0" lvl="0" marL="0" rtl="0" algn="l">
              <a:lnSpc>
                <a:spcPct val="100000"/>
              </a:lnSpc>
              <a:spcBef>
                <a:spcPts val="1400"/>
              </a:spcBef>
              <a:spcAft>
                <a:spcPts val="0"/>
              </a:spcAft>
              <a:buNone/>
            </a:pPr>
            <a:r>
              <a:t/>
            </a:r>
            <a:endParaRPr b="1" sz="100">
              <a:solidFill>
                <a:schemeClr val="dk1"/>
              </a:solidFill>
              <a:latin typeface="Calibri"/>
              <a:ea typeface="Calibri"/>
              <a:cs typeface="Calibri"/>
              <a:sym typeface="Calibri"/>
            </a:endParaRPr>
          </a:p>
          <a:p>
            <a:pPr indent="-317500" lvl="0" marL="457200" rtl="0" algn="l">
              <a:lnSpc>
                <a:spcPct val="100000"/>
              </a:lnSpc>
              <a:spcBef>
                <a:spcPts val="1400"/>
              </a:spcBef>
              <a:spcAft>
                <a:spcPts val="0"/>
              </a:spcAft>
              <a:buClr>
                <a:schemeClr val="dk1"/>
              </a:buClr>
              <a:buSzPts val="1400"/>
              <a:buChar char="●"/>
            </a:pPr>
            <a:r>
              <a:rPr b="1" lang="en">
                <a:solidFill>
                  <a:schemeClr val="dk1"/>
                </a:solidFill>
                <a:latin typeface="Calibri"/>
                <a:ea typeface="Calibri"/>
                <a:cs typeface="Calibri"/>
                <a:sym typeface="Calibri"/>
              </a:rPr>
              <a:t>Creating a Passthrough Composition Layer</a:t>
            </a:r>
            <a:endParaRPr b="1">
              <a:solidFill>
                <a:schemeClr val="dk1"/>
              </a:solidFill>
              <a:latin typeface="Calibri"/>
              <a:ea typeface="Calibri"/>
              <a:cs typeface="Calibri"/>
              <a:sym typeface="Calibri"/>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Calibri"/>
                <a:ea typeface="Calibri"/>
                <a:cs typeface="Calibri"/>
                <a:sym typeface="Calibri"/>
              </a:rPr>
              <a:t>Create a GameObject:</a:t>
            </a:r>
            <a:r>
              <a:rPr lang="en">
                <a:solidFill>
                  <a:schemeClr val="dk1"/>
                </a:solidFill>
                <a:latin typeface="Calibri"/>
                <a:ea typeface="Calibri"/>
                <a:cs typeface="Calibri"/>
                <a:sym typeface="Calibri"/>
              </a:rPr>
              <a:t> Create a new 3D GameObject (e.g., a Quad or a Plane)</a:t>
            </a:r>
            <a:endParaRPr>
              <a:solidFill>
                <a:schemeClr val="dk1"/>
              </a:solidFill>
              <a:latin typeface="Calibri"/>
              <a:ea typeface="Calibri"/>
              <a:cs typeface="Calibri"/>
              <a:sym typeface="Calibri"/>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Calibri"/>
                <a:ea typeface="Calibri"/>
                <a:cs typeface="Calibri"/>
                <a:sym typeface="Calibri"/>
              </a:rPr>
              <a:t>Add the Component:</a:t>
            </a:r>
            <a:r>
              <a:rPr lang="en">
                <a:solidFill>
                  <a:schemeClr val="dk1"/>
                </a:solidFill>
                <a:latin typeface="Calibri"/>
                <a:ea typeface="Calibri"/>
                <a:cs typeface="Calibri"/>
                <a:sym typeface="Calibri"/>
              </a:rPr>
              <a:t> Add the </a:t>
            </a:r>
            <a:r>
              <a:rPr b="1" lang="en">
                <a:solidFill>
                  <a:srgbClr val="188038"/>
                </a:solidFill>
                <a:latin typeface="Calibri"/>
                <a:ea typeface="Calibri"/>
                <a:cs typeface="Calibri"/>
                <a:sym typeface="Calibri"/>
              </a:rPr>
              <a:t>Composition Layer</a:t>
            </a:r>
            <a:r>
              <a:rPr lang="en">
                <a:solidFill>
                  <a:schemeClr val="dk1"/>
                </a:solidFill>
                <a:latin typeface="Calibri"/>
                <a:ea typeface="Calibri"/>
                <a:cs typeface="Calibri"/>
                <a:sym typeface="Calibri"/>
              </a:rPr>
              <a:t> component to this GameObject</a:t>
            </a:r>
            <a:endParaRPr>
              <a:solidFill>
                <a:schemeClr val="dk1"/>
              </a:solidFill>
              <a:latin typeface="Calibri"/>
              <a:ea typeface="Calibri"/>
              <a:cs typeface="Calibri"/>
              <a:sym typeface="Calibri"/>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Calibri"/>
                <a:ea typeface="Calibri"/>
                <a:cs typeface="Calibri"/>
                <a:sym typeface="Calibri"/>
              </a:rPr>
              <a:t>Configure:</a:t>
            </a:r>
            <a:r>
              <a:rPr lang="en">
                <a:solidFill>
                  <a:schemeClr val="dk1"/>
                </a:solidFill>
                <a:latin typeface="Calibri"/>
                <a:ea typeface="Calibri"/>
                <a:cs typeface="Calibri"/>
                <a:sym typeface="Calibri"/>
              </a:rPr>
              <a:t> Change the </a:t>
            </a:r>
            <a:r>
              <a:rPr b="1" lang="en">
                <a:solidFill>
                  <a:schemeClr val="dk1"/>
                </a:solidFill>
                <a:latin typeface="Calibri"/>
                <a:ea typeface="Calibri"/>
                <a:cs typeface="Calibri"/>
                <a:sym typeface="Calibri"/>
              </a:rPr>
              <a:t>Layer Type</a:t>
            </a:r>
            <a:r>
              <a:rPr lang="en">
                <a:solidFill>
                  <a:schemeClr val="dk1"/>
                </a:solidFill>
                <a:latin typeface="Calibri"/>
                <a:ea typeface="Calibri"/>
                <a:cs typeface="Calibri"/>
                <a:sym typeface="Calibri"/>
              </a:rPr>
              <a:t> to </a:t>
            </a:r>
            <a:r>
              <a:rPr b="1" lang="en">
                <a:solidFill>
                  <a:srgbClr val="188038"/>
                </a:solidFill>
                <a:latin typeface="Calibri"/>
                <a:ea typeface="Calibri"/>
                <a:cs typeface="Calibri"/>
                <a:sym typeface="Calibri"/>
              </a:rPr>
              <a:t>Passthrough (Android XR)</a:t>
            </a:r>
            <a:r>
              <a:rPr lang="en">
                <a:solidFill>
                  <a:schemeClr val="dk1"/>
                </a:solidFill>
                <a:latin typeface="Calibri"/>
                <a:ea typeface="Calibri"/>
                <a:cs typeface="Calibri"/>
                <a:sym typeface="Calibri"/>
              </a:rPr>
              <a:t>. This will render the object on this layer with passthrough enabled, allowing you to see the real world through it</a:t>
            </a:r>
            <a:endParaRPr>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nvSpPr>
        <p:spPr>
          <a:xfrm>
            <a:off x="376725" y="169150"/>
            <a:ext cx="8487900" cy="37515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 sz="2600" u="none" cap="none" strike="noStrike">
                <a:solidFill>
                  <a:schemeClr val="dk1"/>
                </a:solidFill>
                <a:latin typeface="Calibri"/>
                <a:ea typeface="Calibri"/>
                <a:cs typeface="Calibri"/>
                <a:sym typeface="Calibri"/>
              </a:rPr>
              <a:t>Using other XR related solutions</a:t>
            </a:r>
            <a:endParaRPr b="1" i="0" sz="26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100000"/>
              </a:lnSpc>
              <a:spcBef>
                <a:spcPts val="500"/>
              </a:spcBef>
              <a:spcAft>
                <a:spcPts val="0"/>
              </a:spcAft>
              <a:buClr>
                <a:schemeClr val="dk1"/>
              </a:buClr>
              <a:buSzPts val="2000"/>
              <a:buFont typeface="Calibri"/>
              <a:buChar char="●"/>
            </a:pPr>
            <a:r>
              <a:rPr i="0" lang="en" sz="2000" u="none" cap="none" strike="noStrike">
                <a:solidFill>
                  <a:schemeClr val="dk1"/>
                </a:solidFill>
                <a:latin typeface="Calibri"/>
                <a:ea typeface="Calibri"/>
                <a:cs typeface="Calibri"/>
                <a:sym typeface="Calibri"/>
              </a:rPr>
              <a:t>Face Tracking:</a:t>
            </a:r>
            <a:endParaRPr sz="20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i="0" lang="en" sz="2000" u="none" cap="none" strike="noStrike">
                <a:solidFill>
                  <a:schemeClr val="dk1"/>
                </a:solidFill>
                <a:latin typeface="Calibri"/>
                <a:ea typeface="Calibri"/>
                <a:cs typeface="Calibri"/>
                <a:sym typeface="Calibri"/>
              </a:rPr>
              <a:t>Import Face Tracking sample from </a:t>
            </a:r>
            <a:r>
              <a:rPr i="0" lang="en" sz="2000" u="none" cap="none" strike="noStrike">
                <a:solidFill>
                  <a:srgbClr val="188038"/>
                </a:solidFill>
                <a:latin typeface="Calibri"/>
                <a:ea typeface="Calibri"/>
                <a:cs typeface="Calibri"/>
                <a:sym typeface="Calibri"/>
              </a:rPr>
              <a:t>Android XR Extensions Unity</a:t>
            </a:r>
            <a:r>
              <a:rPr lang="en" sz="2000">
                <a:solidFill>
                  <a:schemeClr val="dk1"/>
                </a:solidFill>
                <a:latin typeface="Calibri"/>
                <a:ea typeface="Calibri"/>
                <a:cs typeface="Calibri"/>
                <a:sym typeface="Calibri"/>
              </a:rPr>
              <a:t> </a:t>
            </a:r>
            <a:r>
              <a:rPr i="0" lang="en" sz="2000" u="none" cap="none" strike="noStrike">
                <a:solidFill>
                  <a:schemeClr val="dk1"/>
                </a:solidFill>
                <a:latin typeface="Calibri"/>
                <a:ea typeface="Calibri"/>
                <a:cs typeface="Calibri"/>
                <a:sym typeface="Calibri"/>
              </a:rPr>
              <a:t>package.</a:t>
            </a:r>
            <a:endParaRPr sz="20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i="0" lang="en" sz="2000" u="none" cap="none" strike="noStrike">
                <a:solidFill>
                  <a:schemeClr val="dk1"/>
                </a:solidFill>
                <a:latin typeface="Calibri"/>
                <a:ea typeface="Calibri"/>
                <a:cs typeface="Calibri"/>
                <a:sym typeface="Calibri"/>
              </a:rPr>
              <a:t>Enable </a:t>
            </a:r>
            <a:r>
              <a:rPr i="0" lang="en" sz="2000" u="none" cap="none" strike="noStrike">
                <a:solidFill>
                  <a:srgbClr val="188038"/>
                </a:solidFill>
                <a:latin typeface="Calibri"/>
                <a:ea typeface="Calibri"/>
                <a:cs typeface="Calibri"/>
                <a:sym typeface="Calibri"/>
              </a:rPr>
              <a:t>Face Tracking</a:t>
            </a:r>
            <a:r>
              <a:rPr i="0" lang="en" sz="2000" u="none" cap="none" strike="noStrike">
                <a:solidFill>
                  <a:schemeClr val="dk1"/>
                </a:solidFill>
                <a:latin typeface="Calibri"/>
                <a:ea typeface="Calibri"/>
                <a:cs typeface="Calibri"/>
                <a:sym typeface="Calibri"/>
              </a:rPr>
              <a:t> from Player settings -&gt; OpenXR</a:t>
            </a:r>
            <a:endParaRPr sz="2000">
              <a:solidFill>
                <a:schemeClr val="dk1"/>
              </a:solidFill>
              <a:latin typeface="Calibri"/>
              <a:ea typeface="Calibri"/>
              <a:cs typeface="Calibri"/>
              <a:sym typeface="Calibri"/>
            </a:endParaRPr>
          </a:p>
          <a:p>
            <a:pPr indent="-355600" lvl="1" marL="914400" marR="0" rtl="0" algn="l">
              <a:lnSpc>
                <a:spcPct val="100000"/>
              </a:lnSpc>
              <a:spcBef>
                <a:spcPts val="0"/>
              </a:spcBef>
              <a:spcAft>
                <a:spcPts val="0"/>
              </a:spcAft>
              <a:buClr>
                <a:schemeClr val="dk1"/>
              </a:buClr>
              <a:buSzPts val="2000"/>
              <a:buFont typeface="Calibri"/>
              <a:buChar char="○"/>
            </a:pPr>
            <a:r>
              <a:rPr i="0" lang="en" sz="2000" u="none" cap="none" strike="noStrike">
                <a:solidFill>
                  <a:schemeClr val="dk1"/>
                </a:solidFill>
                <a:latin typeface="Calibri"/>
                <a:ea typeface="Calibri"/>
                <a:cs typeface="Calibri"/>
                <a:sym typeface="Calibri"/>
              </a:rPr>
              <a:t>Complete Face calibration on device before running the app</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i="0" lang="en" sz="2000" u="none" cap="none" strike="noStrike">
                <a:solidFill>
                  <a:schemeClr val="dk1"/>
                </a:solidFill>
                <a:latin typeface="Calibri"/>
                <a:ea typeface="Calibri"/>
                <a:cs typeface="Calibri"/>
                <a:sym typeface="Calibri"/>
              </a:rPr>
              <a:t>Object Tracking</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i="0" lang="en" sz="2000" u="none" cap="none" strike="noStrike">
                <a:solidFill>
                  <a:schemeClr val="dk1"/>
                </a:solidFill>
                <a:latin typeface="Calibri"/>
                <a:ea typeface="Calibri"/>
                <a:cs typeface="Calibri"/>
                <a:sym typeface="Calibri"/>
              </a:rPr>
              <a:t>XR Controllers</a:t>
            </a:r>
            <a:endParaRPr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Body Tracking</a:t>
            </a:r>
            <a:endParaRPr sz="2000">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Image Tracking</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nvSpPr>
        <p:spPr>
          <a:xfrm>
            <a:off x="376725" y="169150"/>
            <a:ext cx="8487900" cy="463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 sz="1900" u="none" cap="none" strike="noStrike">
                <a:solidFill>
                  <a:schemeClr val="dk1"/>
                </a:solidFill>
                <a:latin typeface="Calibri"/>
                <a:ea typeface="Calibri"/>
                <a:cs typeface="Calibri"/>
                <a:sym typeface="Calibri"/>
              </a:rPr>
              <a:t>Calling C++ functions in Unity:</a:t>
            </a:r>
            <a:endParaRPr b="1" sz="1900">
              <a:solidFill>
                <a:schemeClr val="dk1"/>
              </a:solidFill>
              <a:latin typeface="Calibri"/>
              <a:ea typeface="Calibri"/>
              <a:cs typeface="Calibri"/>
              <a:sym typeface="Calibri"/>
            </a:endParaRPr>
          </a:p>
          <a:p>
            <a:pPr indent="-330200" lvl="0" marL="457200" rtl="0" algn="l">
              <a:lnSpc>
                <a:spcPct val="100000"/>
              </a:lnSpc>
              <a:spcBef>
                <a:spcPts val="140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C++ Library Setup</a:t>
            </a:r>
            <a:endParaRPr b="1" sz="1600">
              <a:solidFill>
                <a:schemeClr val="dk1"/>
              </a:solidFill>
              <a:latin typeface="Calibri"/>
              <a:ea typeface="Calibri"/>
              <a:cs typeface="Calibri"/>
              <a:sym typeface="Calibri"/>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Calibri"/>
                <a:ea typeface="Calibri"/>
                <a:cs typeface="Calibri"/>
                <a:sym typeface="Calibri"/>
              </a:rPr>
              <a:t>C-Linkage:</a:t>
            </a:r>
            <a:r>
              <a:rPr lang="en">
                <a:solidFill>
                  <a:schemeClr val="dk1"/>
                </a:solidFill>
                <a:latin typeface="Calibri"/>
                <a:ea typeface="Calibri"/>
                <a:cs typeface="Calibri"/>
                <a:sym typeface="Calibri"/>
              </a:rPr>
              <a:t> Declare the functions you want to expose to Unity with C linkage using </a:t>
            </a:r>
            <a:r>
              <a:rPr lang="en">
                <a:solidFill>
                  <a:srgbClr val="188038"/>
                </a:solidFill>
                <a:latin typeface="Calibri"/>
                <a:ea typeface="Calibri"/>
                <a:cs typeface="Calibri"/>
                <a:sym typeface="Calibri"/>
              </a:rPr>
              <a:t>extern "C"</a:t>
            </a:r>
            <a:r>
              <a:rPr lang="en">
                <a:solidFill>
                  <a:schemeClr val="dk1"/>
                </a:solidFill>
                <a:latin typeface="Calibri"/>
                <a:ea typeface="Calibri"/>
                <a:cs typeface="Calibri"/>
                <a:sym typeface="Calibri"/>
              </a:rPr>
              <a:t>. This ensures the C++ compiler doesn't mangle the function names, making them callable from C#.</a:t>
            </a:r>
            <a:endParaRPr>
              <a:solidFill>
                <a:schemeClr val="dk1"/>
              </a:solidFill>
              <a:latin typeface="Calibri"/>
              <a:ea typeface="Calibri"/>
              <a:cs typeface="Calibri"/>
              <a:sym typeface="Calibri"/>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Calibri"/>
                <a:ea typeface="Calibri"/>
                <a:cs typeface="Calibri"/>
                <a:sym typeface="Calibri"/>
              </a:rPr>
              <a:t>Build the Library:</a:t>
            </a:r>
            <a:r>
              <a:rPr lang="en">
                <a:solidFill>
                  <a:schemeClr val="dk1"/>
                </a:solidFill>
                <a:latin typeface="Calibri"/>
                <a:ea typeface="Calibri"/>
                <a:cs typeface="Calibri"/>
                <a:sym typeface="Calibri"/>
              </a:rPr>
              <a:t> Build your C++ project to generate a shared library file.</a:t>
            </a:r>
            <a:endParaRPr>
              <a:solidFill>
                <a:schemeClr val="dk1"/>
              </a:solidFill>
              <a:latin typeface="Calibri"/>
              <a:ea typeface="Calibri"/>
              <a:cs typeface="Calibri"/>
              <a:sym typeface="Calibri"/>
            </a:endParaRPr>
          </a:p>
          <a:p>
            <a:pPr indent="-317500" lvl="1" marL="914400" rtl="0" algn="l">
              <a:lnSpc>
                <a:spcPct val="100000"/>
              </a:lnSpc>
              <a:spcBef>
                <a:spcPts val="0"/>
              </a:spcBef>
              <a:spcAft>
                <a:spcPts val="0"/>
              </a:spcAft>
              <a:buClr>
                <a:schemeClr val="dk1"/>
              </a:buClr>
              <a:buSzPts val="1400"/>
              <a:buChar char="○"/>
            </a:pPr>
            <a:r>
              <a:rPr b="1" lang="en">
                <a:solidFill>
                  <a:schemeClr val="dk1"/>
                </a:solidFill>
                <a:latin typeface="Calibri"/>
                <a:ea typeface="Calibri"/>
                <a:cs typeface="Calibri"/>
                <a:sym typeface="Calibri"/>
              </a:rPr>
              <a:t>Import into Unity:</a:t>
            </a:r>
            <a:r>
              <a:rPr lang="en">
                <a:solidFill>
                  <a:schemeClr val="dk1"/>
                </a:solidFill>
                <a:latin typeface="Calibri"/>
                <a:ea typeface="Calibri"/>
                <a:cs typeface="Calibri"/>
                <a:sym typeface="Calibri"/>
              </a:rPr>
              <a:t> Place the generated library file in Unity project's </a:t>
            </a:r>
            <a:r>
              <a:rPr lang="en">
                <a:solidFill>
                  <a:srgbClr val="188038"/>
                </a:solidFill>
                <a:latin typeface="Calibri"/>
                <a:ea typeface="Calibri"/>
                <a:cs typeface="Calibri"/>
                <a:sym typeface="Calibri"/>
              </a:rPr>
              <a:t>Assets/Plugins/Android/</a:t>
            </a:r>
            <a:r>
              <a:rPr lang="en">
                <a:solidFill>
                  <a:schemeClr val="dk1"/>
                </a:solidFill>
                <a:latin typeface="Calibri"/>
                <a:ea typeface="Calibri"/>
                <a:cs typeface="Calibri"/>
                <a:sym typeface="Calibri"/>
              </a:rPr>
              <a:t> folder.</a:t>
            </a:r>
            <a:endParaRPr>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None/>
            </a:pPr>
            <a:r>
              <a:t/>
            </a:r>
            <a:endParaRPr b="1">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Calling Functions from C#</a:t>
            </a:r>
            <a:endParaRPr b="1" sz="1600">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DLL Import:</a:t>
            </a:r>
            <a:r>
              <a:rPr lang="en">
                <a:solidFill>
                  <a:schemeClr val="dk1"/>
                </a:solidFill>
                <a:latin typeface="Calibri"/>
                <a:ea typeface="Calibri"/>
                <a:cs typeface="Calibri"/>
                <a:sym typeface="Calibri"/>
              </a:rPr>
              <a:t> </a:t>
            </a:r>
            <a:r>
              <a:rPr i="1" lang="en">
                <a:solidFill>
                  <a:srgbClr val="188038"/>
                </a:solidFill>
                <a:latin typeface="Calibri"/>
                <a:ea typeface="Calibri"/>
                <a:cs typeface="Calibri"/>
                <a:sym typeface="Calibri"/>
              </a:rPr>
              <a:t>[DllImport(“libnamehere”)]</a:t>
            </a:r>
            <a:r>
              <a:rPr lang="en">
                <a:solidFill>
                  <a:schemeClr val="dk1"/>
                </a:solidFill>
                <a:latin typeface="Calibri"/>
                <a:ea typeface="Calibri"/>
                <a:cs typeface="Calibri"/>
                <a:sym typeface="Calibri"/>
              </a:rPr>
              <a:t> attribute is used to declare and import the C++ function. The string argument should be the name of the library file.</a:t>
            </a:r>
            <a:endParaRPr>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Data Types and Passing Data</a:t>
            </a:r>
            <a:endParaRPr b="1">
              <a:solidFill>
                <a:schemeClr val="dk1"/>
              </a:solidFill>
              <a:latin typeface="Calibri"/>
              <a:ea typeface="Calibri"/>
              <a:cs typeface="Calibri"/>
              <a:sym typeface="Calibri"/>
            </a:endParaRPr>
          </a:p>
          <a:p>
            <a:pPr indent="-317500" lvl="2" marL="1371600" marR="0" rtl="0" algn="l">
              <a:lnSpc>
                <a:spcPct val="10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Common Data Types:</a:t>
            </a:r>
            <a:r>
              <a:rPr lang="en">
                <a:solidFill>
                  <a:schemeClr val="dk1"/>
                </a:solidFill>
                <a:latin typeface="Calibri"/>
                <a:ea typeface="Calibri"/>
                <a:cs typeface="Calibri"/>
                <a:sym typeface="Calibri"/>
              </a:rPr>
              <a:t> Many primitive data types like </a:t>
            </a:r>
            <a:r>
              <a:rPr lang="en">
                <a:solidFill>
                  <a:srgbClr val="188038"/>
                </a:solidFill>
                <a:latin typeface="Calibri"/>
                <a:ea typeface="Calibri"/>
                <a:cs typeface="Calibri"/>
                <a:sym typeface="Calibri"/>
              </a:rPr>
              <a:t>int</a:t>
            </a:r>
            <a:r>
              <a:rPr lang="en">
                <a:solidFill>
                  <a:schemeClr val="dk1"/>
                </a:solidFill>
                <a:latin typeface="Calibri"/>
                <a:ea typeface="Calibri"/>
                <a:cs typeface="Calibri"/>
                <a:sym typeface="Calibri"/>
              </a:rPr>
              <a:t>, </a:t>
            </a:r>
            <a:r>
              <a:rPr lang="en">
                <a:solidFill>
                  <a:srgbClr val="188038"/>
                </a:solidFill>
                <a:latin typeface="Calibri"/>
                <a:ea typeface="Calibri"/>
                <a:cs typeface="Calibri"/>
                <a:sym typeface="Calibri"/>
              </a:rPr>
              <a:t>float</a:t>
            </a:r>
            <a:r>
              <a:rPr lang="en">
                <a:solidFill>
                  <a:schemeClr val="dk1"/>
                </a:solidFill>
                <a:latin typeface="Calibri"/>
                <a:ea typeface="Calibri"/>
                <a:cs typeface="Calibri"/>
                <a:sym typeface="Calibri"/>
              </a:rPr>
              <a:t>, and </a:t>
            </a:r>
            <a:r>
              <a:rPr lang="en">
                <a:solidFill>
                  <a:srgbClr val="188038"/>
                </a:solidFill>
                <a:latin typeface="Calibri"/>
                <a:ea typeface="Calibri"/>
                <a:cs typeface="Calibri"/>
                <a:sym typeface="Calibri"/>
              </a:rPr>
              <a:t>bool</a:t>
            </a:r>
            <a:r>
              <a:rPr lang="en">
                <a:solidFill>
                  <a:schemeClr val="dk1"/>
                </a:solidFill>
                <a:latin typeface="Calibri"/>
                <a:ea typeface="Calibri"/>
                <a:cs typeface="Calibri"/>
                <a:sym typeface="Calibri"/>
              </a:rPr>
              <a:t> have a direct equivalent between C++ and C# and can be passed seamlessly.</a:t>
            </a:r>
            <a:endParaRPr>
              <a:solidFill>
                <a:schemeClr val="dk1"/>
              </a:solidFill>
              <a:latin typeface="Calibri"/>
              <a:ea typeface="Calibri"/>
              <a:cs typeface="Calibri"/>
              <a:sym typeface="Calibri"/>
            </a:endParaRPr>
          </a:p>
          <a:p>
            <a:pPr indent="-317500" lvl="2" marL="1371600" marR="0" rtl="0" algn="l">
              <a:lnSpc>
                <a:spcPct val="10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Passing Complex Data:</a:t>
            </a:r>
            <a:endParaRPr b="1">
              <a:solidFill>
                <a:schemeClr val="dk1"/>
              </a:solidFill>
              <a:latin typeface="Calibri"/>
              <a:ea typeface="Calibri"/>
              <a:cs typeface="Calibri"/>
              <a:sym typeface="Calibri"/>
            </a:endParaRPr>
          </a:p>
          <a:p>
            <a:pPr indent="-317500" lvl="3" marL="1828800" marR="0" rtl="0" algn="l">
              <a:lnSpc>
                <a:spcPct val="10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By Reference (</a:t>
            </a:r>
            <a:r>
              <a:rPr b="1" lang="en">
                <a:solidFill>
                  <a:srgbClr val="188038"/>
                </a:solidFill>
                <a:latin typeface="Calibri"/>
                <a:ea typeface="Calibri"/>
                <a:cs typeface="Calibri"/>
                <a:sym typeface="Calibri"/>
              </a:rPr>
              <a:t>ref</a:t>
            </a:r>
            <a:r>
              <a:rPr b="1" lang="en">
                <a:solidFill>
                  <a:schemeClr val="dk1"/>
                </a:solidFill>
                <a:latin typeface="Calibri"/>
                <a:ea typeface="Calibri"/>
                <a:cs typeface="Calibri"/>
                <a:sym typeface="Calibri"/>
              </a:rPr>
              <a:t>):</a:t>
            </a:r>
            <a:r>
              <a:rPr lang="en">
                <a:solidFill>
                  <a:schemeClr val="dk1"/>
                </a:solidFill>
                <a:latin typeface="Calibri"/>
                <a:ea typeface="Calibri"/>
                <a:cs typeface="Calibri"/>
                <a:sym typeface="Calibri"/>
              </a:rPr>
              <a:t> For value types, you can pass them by reference using the </a:t>
            </a:r>
            <a:r>
              <a:rPr lang="en">
                <a:solidFill>
                  <a:srgbClr val="188038"/>
                </a:solidFill>
                <a:latin typeface="Calibri"/>
                <a:ea typeface="Calibri"/>
                <a:cs typeface="Calibri"/>
                <a:sym typeface="Calibri"/>
              </a:rPr>
              <a:t>ref</a:t>
            </a:r>
            <a:r>
              <a:rPr lang="en">
                <a:solidFill>
                  <a:schemeClr val="dk1"/>
                </a:solidFill>
                <a:latin typeface="Calibri"/>
                <a:ea typeface="Calibri"/>
                <a:cs typeface="Calibri"/>
                <a:sym typeface="Calibri"/>
              </a:rPr>
              <a:t> keyword in C#. This allows the C++ function to modify the value.</a:t>
            </a:r>
            <a:endParaRPr>
              <a:solidFill>
                <a:schemeClr val="dk1"/>
              </a:solidFill>
              <a:latin typeface="Calibri"/>
              <a:ea typeface="Calibri"/>
              <a:cs typeface="Calibri"/>
              <a:sym typeface="Calibri"/>
            </a:endParaRPr>
          </a:p>
          <a:p>
            <a:pPr indent="-317500" lvl="3" marL="1828800" marR="0" rtl="0" algn="l">
              <a:lnSpc>
                <a:spcPct val="10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Pointers (</a:t>
            </a:r>
            <a:r>
              <a:rPr b="1" lang="en">
                <a:solidFill>
                  <a:srgbClr val="188038"/>
                </a:solidFill>
                <a:latin typeface="Calibri"/>
                <a:ea typeface="Calibri"/>
                <a:cs typeface="Calibri"/>
                <a:sym typeface="Calibri"/>
              </a:rPr>
              <a:t>System.IntPtr</a:t>
            </a:r>
            <a:r>
              <a:rPr b="1" lang="en">
                <a:solidFill>
                  <a:schemeClr val="dk1"/>
                </a:solidFill>
                <a:latin typeface="Calibri"/>
                <a:ea typeface="Calibri"/>
                <a:cs typeface="Calibri"/>
                <a:sym typeface="Calibri"/>
              </a:rPr>
              <a:t>):</a:t>
            </a:r>
            <a:r>
              <a:rPr lang="en">
                <a:solidFill>
                  <a:schemeClr val="dk1"/>
                </a:solidFill>
                <a:latin typeface="Calibri"/>
                <a:ea typeface="Calibri"/>
                <a:cs typeface="Calibri"/>
                <a:sym typeface="Calibri"/>
              </a:rPr>
              <a:t> For complex data types or when direct mapping isn't available, we can use </a:t>
            </a:r>
            <a:r>
              <a:rPr i="1" lang="en">
                <a:solidFill>
                  <a:srgbClr val="188038"/>
                </a:solidFill>
                <a:latin typeface="Calibri"/>
                <a:ea typeface="Calibri"/>
                <a:cs typeface="Calibri"/>
                <a:sym typeface="Calibri"/>
              </a:rPr>
              <a:t>System.IntPtr</a:t>
            </a:r>
            <a:r>
              <a:rPr lang="en">
                <a:solidFill>
                  <a:schemeClr val="dk1"/>
                </a:solidFill>
                <a:latin typeface="Calibri"/>
                <a:ea typeface="Calibri"/>
                <a:cs typeface="Calibri"/>
                <a:sym typeface="Calibri"/>
              </a:rPr>
              <a:t> in C# to represent a C-style pointer. </a:t>
            </a:r>
            <a:endParaRPr b="1">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8182589210_0_2033"/>
          <p:cNvSpPr txBox="1"/>
          <p:nvPr/>
        </p:nvSpPr>
        <p:spPr>
          <a:xfrm>
            <a:off x="376725" y="169150"/>
            <a:ext cx="8487900" cy="4134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 sz="2400" u="none" cap="none" strike="noStrike">
                <a:solidFill>
                  <a:schemeClr val="dk1"/>
                </a:solidFill>
                <a:latin typeface="Calibri"/>
                <a:ea typeface="Calibri"/>
                <a:cs typeface="Calibri"/>
                <a:sym typeface="Calibri"/>
              </a:rPr>
              <a:t>Calling Java/JNI functions in unity</a:t>
            </a:r>
            <a:endParaRPr b="1" i="0" sz="2400" u="none" cap="none" strike="noStrike">
              <a:solidFill>
                <a:schemeClr val="dk1"/>
              </a:solidFill>
              <a:latin typeface="Calibri"/>
              <a:ea typeface="Calibri"/>
              <a:cs typeface="Calibri"/>
              <a:sym typeface="Calibri"/>
            </a:endParaRPr>
          </a:p>
          <a:p>
            <a:pPr indent="-330200" lvl="0" marL="457200" rtl="0" algn="l">
              <a:lnSpc>
                <a:spcPct val="115000"/>
              </a:lnSpc>
              <a:spcBef>
                <a:spcPts val="140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Java Library Setup</a:t>
            </a:r>
            <a:endParaRPr b="1" sz="1600">
              <a:solidFill>
                <a:schemeClr val="dk1"/>
              </a:solidFill>
              <a:latin typeface="Calibri"/>
              <a:ea typeface="Calibri"/>
              <a:cs typeface="Calibri"/>
              <a:sym typeface="Calibri"/>
            </a:endParaRPr>
          </a:p>
          <a:p>
            <a:pPr indent="-330200" lvl="1" marL="914400" rtl="0" algn="l">
              <a:lnSpc>
                <a:spcPct val="115000"/>
              </a:lnSpc>
              <a:spcBef>
                <a:spcPts val="0"/>
              </a:spcBef>
              <a:spcAft>
                <a:spcPts val="0"/>
              </a:spcAft>
              <a:buClr>
                <a:schemeClr val="dk1"/>
              </a:buClr>
              <a:buSzPts val="1600"/>
              <a:buChar char="○"/>
            </a:pPr>
            <a:r>
              <a:rPr b="1" lang="en">
                <a:solidFill>
                  <a:schemeClr val="dk1"/>
                </a:solidFill>
                <a:latin typeface="Calibri"/>
                <a:ea typeface="Calibri"/>
                <a:cs typeface="Calibri"/>
                <a:sym typeface="Calibri"/>
              </a:rPr>
              <a:t>Create a Java Module:</a:t>
            </a:r>
            <a:r>
              <a:rPr lang="en">
                <a:solidFill>
                  <a:schemeClr val="dk1"/>
                </a:solidFill>
                <a:latin typeface="Calibri"/>
                <a:ea typeface="Calibri"/>
                <a:cs typeface="Calibri"/>
                <a:sym typeface="Calibri"/>
              </a:rPr>
              <a:t> In your Android Studio project, create a new module by going to </a:t>
            </a:r>
            <a:r>
              <a:rPr b="1" lang="en">
                <a:solidFill>
                  <a:schemeClr val="dk1"/>
                </a:solidFill>
                <a:latin typeface="Calibri"/>
                <a:ea typeface="Calibri"/>
                <a:cs typeface="Calibri"/>
                <a:sym typeface="Calibri"/>
              </a:rPr>
              <a:t>File -&gt; Project Structure -&gt; Modules -&gt; Android Native Library</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30200" lvl="1" marL="914400" rtl="0" algn="l">
              <a:lnSpc>
                <a:spcPct val="115000"/>
              </a:lnSpc>
              <a:spcBef>
                <a:spcPts val="0"/>
              </a:spcBef>
              <a:spcAft>
                <a:spcPts val="0"/>
              </a:spcAft>
              <a:buClr>
                <a:schemeClr val="dk1"/>
              </a:buClr>
              <a:buSzPts val="1600"/>
              <a:buChar char="○"/>
            </a:pPr>
            <a:r>
              <a:rPr b="1" lang="en">
                <a:solidFill>
                  <a:schemeClr val="dk1"/>
                </a:solidFill>
                <a:latin typeface="Calibri"/>
                <a:ea typeface="Calibri"/>
                <a:cs typeface="Calibri"/>
                <a:sym typeface="Calibri"/>
              </a:rPr>
              <a:t>Define Functions:</a:t>
            </a:r>
            <a:r>
              <a:rPr lang="en">
                <a:solidFill>
                  <a:schemeClr val="dk1"/>
                </a:solidFill>
                <a:latin typeface="Calibri"/>
                <a:ea typeface="Calibri"/>
                <a:cs typeface="Calibri"/>
                <a:sym typeface="Calibri"/>
              </a:rPr>
              <a:t> Create a class with the functions to be exposed to Unity. </a:t>
            </a:r>
            <a:endParaRPr>
              <a:solidFill>
                <a:schemeClr val="dk1"/>
              </a:solidFill>
              <a:latin typeface="Calibri"/>
              <a:ea typeface="Calibri"/>
              <a:cs typeface="Calibri"/>
              <a:sym typeface="Calibri"/>
            </a:endParaRPr>
          </a:p>
          <a:p>
            <a:pPr indent="-330200" lvl="1" marL="914400" rtl="0" algn="l">
              <a:lnSpc>
                <a:spcPct val="115000"/>
              </a:lnSpc>
              <a:spcBef>
                <a:spcPts val="0"/>
              </a:spcBef>
              <a:spcAft>
                <a:spcPts val="0"/>
              </a:spcAft>
              <a:buClr>
                <a:schemeClr val="dk1"/>
              </a:buClr>
              <a:buSzPts val="1600"/>
              <a:buChar char="○"/>
            </a:pPr>
            <a:r>
              <a:rPr b="1" lang="en">
                <a:solidFill>
                  <a:schemeClr val="dk1"/>
                </a:solidFill>
                <a:latin typeface="Calibri"/>
                <a:ea typeface="Calibri"/>
                <a:cs typeface="Calibri"/>
                <a:sym typeface="Calibri"/>
              </a:rPr>
              <a:t>Build the Library:</a:t>
            </a:r>
            <a:r>
              <a:rPr lang="en">
                <a:solidFill>
                  <a:schemeClr val="dk1"/>
                </a:solidFill>
                <a:latin typeface="Calibri"/>
                <a:ea typeface="Calibri"/>
                <a:cs typeface="Calibri"/>
                <a:sym typeface="Calibri"/>
              </a:rPr>
              <a:t> Build the project, this will generate a </a:t>
            </a:r>
            <a:r>
              <a:rPr lang="en">
                <a:solidFill>
                  <a:srgbClr val="188038"/>
                </a:solidFill>
                <a:latin typeface="Calibri"/>
                <a:ea typeface="Calibri"/>
                <a:cs typeface="Calibri"/>
                <a:sym typeface="Calibri"/>
              </a:rPr>
              <a:t>.AAR</a:t>
            </a:r>
            <a:r>
              <a:rPr lang="en">
                <a:solidFill>
                  <a:schemeClr val="dk1"/>
                </a:solidFill>
                <a:latin typeface="Calibri"/>
                <a:ea typeface="Calibri"/>
                <a:cs typeface="Calibri"/>
                <a:sym typeface="Calibri"/>
              </a:rPr>
              <a:t> (Android Archive) file.</a:t>
            </a:r>
            <a:endParaRPr>
              <a:solidFill>
                <a:schemeClr val="dk1"/>
              </a:solidFill>
              <a:latin typeface="Calibri"/>
              <a:ea typeface="Calibri"/>
              <a:cs typeface="Calibri"/>
              <a:sym typeface="Calibri"/>
            </a:endParaRPr>
          </a:p>
          <a:p>
            <a:pPr indent="-330200" lvl="1" marL="914400" rtl="0" algn="l">
              <a:lnSpc>
                <a:spcPct val="115000"/>
              </a:lnSpc>
              <a:spcBef>
                <a:spcPts val="0"/>
              </a:spcBef>
              <a:spcAft>
                <a:spcPts val="0"/>
              </a:spcAft>
              <a:buClr>
                <a:schemeClr val="dk1"/>
              </a:buClr>
              <a:buSzPts val="1600"/>
              <a:buChar char="○"/>
            </a:pPr>
            <a:r>
              <a:rPr b="1" lang="en">
                <a:solidFill>
                  <a:schemeClr val="dk1"/>
                </a:solidFill>
                <a:latin typeface="Calibri"/>
                <a:ea typeface="Calibri"/>
                <a:cs typeface="Calibri"/>
                <a:sym typeface="Calibri"/>
              </a:rPr>
              <a:t>Import into Unity:</a:t>
            </a:r>
            <a:r>
              <a:rPr lang="en">
                <a:solidFill>
                  <a:schemeClr val="dk1"/>
                </a:solidFill>
                <a:latin typeface="Calibri"/>
                <a:ea typeface="Calibri"/>
                <a:cs typeface="Calibri"/>
                <a:sym typeface="Calibri"/>
              </a:rPr>
              <a:t> Place the generated </a:t>
            </a:r>
            <a:r>
              <a:rPr lang="en">
                <a:solidFill>
                  <a:srgbClr val="188038"/>
                </a:solidFill>
                <a:latin typeface="Calibri"/>
                <a:ea typeface="Calibri"/>
                <a:cs typeface="Calibri"/>
                <a:sym typeface="Calibri"/>
              </a:rPr>
              <a:t>.AAR</a:t>
            </a:r>
            <a:r>
              <a:rPr lang="en">
                <a:solidFill>
                  <a:schemeClr val="dk1"/>
                </a:solidFill>
                <a:latin typeface="Calibri"/>
                <a:ea typeface="Calibri"/>
                <a:cs typeface="Calibri"/>
                <a:sym typeface="Calibri"/>
              </a:rPr>
              <a:t> file in the Unity project's </a:t>
            </a:r>
            <a:r>
              <a:rPr lang="en">
                <a:solidFill>
                  <a:srgbClr val="188038"/>
                </a:solidFill>
                <a:latin typeface="Calibri"/>
                <a:ea typeface="Calibri"/>
                <a:cs typeface="Calibri"/>
                <a:sym typeface="Calibri"/>
              </a:rPr>
              <a:t>Assets/Plugins/Android/</a:t>
            </a:r>
            <a:r>
              <a:rPr lang="en">
                <a:solidFill>
                  <a:schemeClr val="dk1"/>
                </a:solidFill>
                <a:latin typeface="Calibri"/>
                <a:ea typeface="Calibri"/>
                <a:cs typeface="Calibri"/>
                <a:sym typeface="Calibri"/>
              </a:rPr>
              <a:t> folder.</a:t>
            </a:r>
            <a:endParaRPr>
              <a:solidFill>
                <a:schemeClr val="dk1"/>
              </a:solidFill>
              <a:latin typeface="Calibri"/>
              <a:ea typeface="Calibri"/>
              <a:cs typeface="Calibri"/>
              <a:sym typeface="Calibri"/>
            </a:endParaRPr>
          </a:p>
          <a:p>
            <a:pPr indent="0" lvl="0" marL="0" rtl="0" algn="l">
              <a:lnSpc>
                <a:spcPct val="115000"/>
              </a:lnSpc>
              <a:spcBef>
                <a:spcPts val="1400"/>
              </a:spcBef>
              <a:spcAft>
                <a:spcPts val="0"/>
              </a:spcAft>
              <a:buNone/>
            </a:pPr>
            <a:r>
              <a:t/>
            </a:r>
            <a:endParaRPr b="1" sz="400">
              <a:solidFill>
                <a:schemeClr val="dk1"/>
              </a:solidFill>
              <a:latin typeface="Calibri"/>
              <a:ea typeface="Calibri"/>
              <a:cs typeface="Calibri"/>
              <a:sym typeface="Calibri"/>
            </a:endParaRPr>
          </a:p>
          <a:p>
            <a:pPr indent="-330200" lvl="0" marL="457200" rtl="0" algn="l">
              <a:lnSpc>
                <a:spcPct val="115000"/>
              </a:lnSpc>
              <a:spcBef>
                <a:spcPts val="140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Calling Java from Unity (C#)</a:t>
            </a:r>
            <a:endParaRPr>
              <a:solidFill>
                <a:schemeClr val="dk1"/>
              </a:solidFill>
              <a:latin typeface="Calibri"/>
              <a:ea typeface="Calibri"/>
              <a:cs typeface="Calibri"/>
              <a:sym typeface="Calibri"/>
            </a:endParaRPr>
          </a:p>
          <a:p>
            <a:pPr indent="-330200" lvl="1" marL="914400" rtl="0" algn="l">
              <a:lnSpc>
                <a:spcPct val="115000"/>
              </a:lnSpc>
              <a:spcBef>
                <a:spcPts val="0"/>
              </a:spcBef>
              <a:spcAft>
                <a:spcPts val="0"/>
              </a:spcAft>
              <a:buClr>
                <a:schemeClr val="dk1"/>
              </a:buClr>
              <a:buSzPts val="1600"/>
              <a:buChar char="○"/>
            </a:pPr>
            <a:r>
              <a:rPr b="1" lang="en">
                <a:solidFill>
                  <a:schemeClr val="dk1"/>
                </a:solidFill>
                <a:latin typeface="Calibri"/>
                <a:ea typeface="Calibri"/>
                <a:cs typeface="Calibri"/>
                <a:sym typeface="Calibri"/>
              </a:rPr>
              <a:t>Get the Java Class:</a:t>
            </a:r>
            <a:r>
              <a:rPr lang="en">
                <a:solidFill>
                  <a:schemeClr val="dk1"/>
                </a:solidFill>
                <a:latin typeface="Calibri"/>
                <a:ea typeface="Calibri"/>
                <a:cs typeface="Calibri"/>
                <a:sym typeface="Calibri"/>
              </a:rPr>
              <a:t> Use </a:t>
            </a:r>
            <a:r>
              <a:rPr lang="en">
                <a:solidFill>
                  <a:srgbClr val="188038"/>
                </a:solidFill>
                <a:latin typeface="Calibri"/>
                <a:ea typeface="Calibri"/>
                <a:cs typeface="Calibri"/>
                <a:sym typeface="Calibri"/>
              </a:rPr>
              <a:t>AndroidJavaClass</a:t>
            </a:r>
            <a:r>
              <a:rPr lang="en">
                <a:solidFill>
                  <a:schemeClr val="dk1"/>
                </a:solidFill>
                <a:latin typeface="Calibri"/>
                <a:ea typeface="Calibri"/>
                <a:cs typeface="Calibri"/>
                <a:sym typeface="Calibri"/>
              </a:rPr>
              <a:t> to get a reference to your Java class. This lets you access static methods.</a:t>
            </a:r>
            <a:endParaRPr>
              <a:solidFill>
                <a:schemeClr val="dk1"/>
              </a:solidFill>
              <a:latin typeface="Calibri"/>
              <a:ea typeface="Calibri"/>
              <a:cs typeface="Calibri"/>
              <a:sym typeface="Calibri"/>
            </a:endParaRPr>
          </a:p>
          <a:p>
            <a:pPr indent="-330200" lvl="1" marL="914400" rtl="0" algn="l">
              <a:lnSpc>
                <a:spcPct val="115000"/>
              </a:lnSpc>
              <a:spcBef>
                <a:spcPts val="0"/>
              </a:spcBef>
              <a:spcAft>
                <a:spcPts val="0"/>
              </a:spcAft>
              <a:buClr>
                <a:schemeClr val="dk1"/>
              </a:buClr>
              <a:buSzPts val="1600"/>
              <a:buChar char="○"/>
            </a:pPr>
            <a:r>
              <a:rPr b="1" lang="en">
                <a:solidFill>
                  <a:schemeClr val="dk1"/>
                </a:solidFill>
                <a:latin typeface="Calibri"/>
                <a:ea typeface="Calibri"/>
                <a:cs typeface="Calibri"/>
                <a:sym typeface="Calibri"/>
              </a:rPr>
              <a:t>Get an Instance:</a:t>
            </a:r>
            <a:r>
              <a:rPr lang="en">
                <a:solidFill>
                  <a:schemeClr val="dk1"/>
                </a:solidFill>
                <a:latin typeface="Calibri"/>
                <a:ea typeface="Calibri"/>
                <a:cs typeface="Calibri"/>
                <a:sym typeface="Calibri"/>
              </a:rPr>
              <a:t> For non-static methods, get an instance of the Java object using </a:t>
            </a:r>
            <a:r>
              <a:rPr lang="en">
                <a:solidFill>
                  <a:srgbClr val="188038"/>
                </a:solidFill>
                <a:latin typeface="Calibri"/>
                <a:ea typeface="Calibri"/>
                <a:cs typeface="Calibri"/>
                <a:sym typeface="Calibri"/>
              </a:rPr>
              <a:t>AndroidJavaObject</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30200" lvl="1" marL="914400" rtl="0" algn="l">
              <a:lnSpc>
                <a:spcPct val="115000"/>
              </a:lnSpc>
              <a:spcBef>
                <a:spcPts val="0"/>
              </a:spcBef>
              <a:spcAft>
                <a:spcPts val="0"/>
              </a:spcAft>
              <a:buClr>
                <a:schemeClr val="dk1"/>
              </a:buClr>
              <a:buSzPts val="1600"/>
              <a:buChar char="○"/>
            </a:pPr>
            <a:r>
              <a:rPr b="1" lang="en">
                <a:solidFill>
                  <a:schemeClr val="dk1"/>
                </a:solidFill>
                <a:latin typeface="Calibri"/>
                <a:ea typeface="Calibri"/>
                <a:cs typeface="Calibri"/>
                <a:sym typeface="Calibri"/>
              </a:rPr>
              <a:t>Call Functions:</a:t>
            </a:r>
            <a:r>
              <a:rPr lang="en">
                <a:solidFill>
                  <a:schemeClr val="dk1"/>
                </a:solidFill>
                <a:latin typeface="Calibri"/>
                <a:ea typeface="Calibri"/>
                <a:cs typeface="Calibri"/>
                <a:sym typeface="Calibri"/>
              </a:rPr>
              <a:t> Use the </a:t>
            </a:r>
            <a:r>
              <a:rPr lang="en">
                <a:solidFill>
                  <a:srgbClr val="188038"/>
                </a:solidFill>
                <a:latin typeface="Calibri"/>
                <a:ea typeface="Calibri"/>
                <a:cs typeface="Calibri"/>
                <a:sym typeface="Calibri"/>
              </a:rPr>
              <a:t>.Call()</a:t>
            </a:r>
            <a:r>
              <a:rPr lang="en">
                <a:solidFill>
                  <a:schemeClr val="dk1"/>
                </a:solidFill>
                <a:latin typeface="Calibri"/>
                <a:ea typeface="Calibri"/>
                <a:cs typeface="Calibri"/>
                <a:sym typeface="Calibri"/>
              </a:rPr>
              <a:t> method on </a:t>
            </a:r>
            <a:r>
              <a:rPr lang="en">
                <a:solidFill>
                  <a:srgbClr val="188038"/>
                </a:solidFill>
                <a:latin typeface="Calibri"/>
                <a:ea typeface="Calibri"/>
                <a:cs typeface="Calibri"/>
                <a:sym typeface="Calibri"/>
              </a:rPr>
              <a:t>AndroidJavaObject</a:t>
            </a:r>
            <a:r>
              <a:rPr lang="en">
                <a:solidFill>
                  <a:schemeClr val="dk1"/>
                </a:solidFill>
                <a:latin typeface="Calibri"/>
                <a:ea typeface="Calibri"/>
                <a:cs typeface="Calibri"/>
                <a:sym typeface="Calibri"/>
              </a:rPr>
              <a:t> to invoke the Java functions.</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8182589210_0_2042"/>
          <p:cNvSpPr txBox="1"/>
          <p:nvPr/>
        </p:nvSpPr>
        <p:spPr>
          <a:xfrm>
            <a:off x="3041900" y="1994950"/>
            <a:ext cx="29943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1000"/>
              </a:spcBef>
              <a:spcAft>
                <a:spcPts val="0"/>
              </a:spcAft>
              <a:buClr>
                <a:srgbClr val="000000"/>
              </a:buClr>
              <a:buSzPts val="1800"/>
              <a:buFont typeface="Arial"/>
              <a:buNone/>
            </a:pPr>
            <a:r>
              <a:rPr b="1" lang="en" sz="5000">
                <a:solidFill>
                  <a:schemeClr val="dk1"/>
                </a:solidFill>
                <a:latin typeface="Calibri"/>
                <a:ea typeface="Calibri"/>
                <a:cs typeface="Calibri"/>
                <a:sym typeface="Calibri"/>
              </a:rPr>
              <a:t>Thank You</a:t>
            </a:r>
            <a:endParaRPr b="1" sz="45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38182589210_0_1723"/>
          <p:cNvSpPr txBox="1"/>
          <p:nvPr/>
        </p:nvSpPr>
        <p:spPr>
          <a:xfrm>
            <a:off x="173950" y="108025"/>
            <a:ext cx="8796600" cy="2865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2200"/>
              <a:buFont typeface="Arial"/>
              <a:buNone/>
            </a:pPr>
            <a:r>
              <a:rPr b="1" i="0" lang="en" sz="2500" cap="none" strike="noStrike">
                <a:solidFill>
                  <a:schemeClr val="dk1"/>
                </a:solidFill>
                <a:latin typeface="Calibri"/>
                <a:ea typeface="Calibri"/>
                <a:cs typeface="Calibri"/>
                <a:sym typeface="Calibri"/>
              </a:rPr>
              <a:t>Rendering Pipelines</a:t>
            </a:r>
            <a:endParaRPr b="1" i="0" sz="2500" cap="none" strike="noStrike">
              <a:solidFill>
                <a:schemeClr val="dk1"/>
              </a:solidFill>
              <a:latin typeface="Calibri"/>
              <a:ea typeface="Calibri"/>
              <a:cs typeface="Calibri"/>
              <a:sym typeface="Calibri"/>
            </a:endParaRPr>
          </a:p>
          <a:p>
            <a:pPr indent="-336550" lvl="0" marL="914400" marR="0" rtl="0" algn="l">
              <a:lnSpc>
                <a:spcPct val="90000"/>
              </a:lnSpc>
              <a:spcBef>
                <a:spcPts val="1000"/>
              </a:spcBef>
              <a:spcAft>
                <a:spcPts val="0"/>
              </a:spcAft>
              <a:buClr>
                <a:schemeClr val="dk1"/>
              </a:buClr>
              <a:buSzPts val="1700"/>
              <a:buFont typeface="Arial"/>
              <a:buChar char="●"/>
            </a:pPr>
            <a:r>
              <a:rPr b="1" lang="en" sz="1700">
                <a:solidFill>
                  <a:schemeClr val="dk1"/>
                </a:solidFill>
                <a:latin typeface="Calibri"/>
                <a:ea typeface="Calibri"/>
                <a:cs typeface="Calibri"/>
                <a:sym typeface="Calibri"/>
              </a:rPr>
              <a:t>Built-In Render Pipeline: </a:t>
            </a:r>
            <a:r>
              <a:rPr lang="en" sz="1700">
                <a:solidFill>
                  <a:schemeClr val="dk1"/>
                </a:solidFill>
                <a:latin typeface="Calibri"/>
                <a:ea typeface="Calibri"/>
                <a:cs typeface="Calibri"/>
                <a:sym typeface="Calibri"/>
              </a:rPr>
              <a:t>G</a:t>
            </a:r>
            <a:r>
              <a:rPr lang="en" sz="1700">
                <a:solidFill>
                  <a:schemeClr val="dk1"/>
                </a:solidFill>
                <a:latin typeface="Calibri"/>
                <a:ea typeface="Calibri"/>
                <a:cs typeface="Calibri"/>
                <a:sym typeface="Calibri"/>
              </a:rPr>
              <a:t>eneral purpose render pipeline with limited options for customization</a:t>
            </a:r>
            <a:endParaRPr sz="1700">
              <a:solidFill>
                <a:schemeClr val="dk1"/>
              </a:solidFill>
              <a:latin typeface="Calibri"/>
              <a:ea typeface="Calibri"/>
              <a:cs typeface="Calibri"/>
              <a:sym typeface="Calibri"/>
            </a:endParaRPr>
          </a:p>
          <a:p>
            <a:pPr indent="-336550" lvl="0" marL="914400" marR="0" rtl="0" algn="l">
              <a:lnSpc>
                <a:spcPct val="90000"/>
              </a:lnSpc>
              <a:spcBef>
                <a:spcPts val="0"/>
              </a:spcBef>
              <a:spcAft>
                <a:spcPts val="0"/>
              </a:spcAft>
              <a:buClr>
                <a:schemeClr val="dk1"/>
              </a:buClr>
              <a:buSzPts val="1700"/>
              <a:buFont typeface="Arial"/>
              <a:buChar char="●"/>
            </a:pPr>
            <a:r>
              <a:rPr b="1" i="0" lang="en" sz="1700" u="none" cap="none" strike="noStrike">
                <a:solidFill>
                  <a:schemeClr val="dk1"/>
                </a:solidFill>
                <a:latin typeface="Calibri"/>
                <a:ea typeface="Calibri"/>
                <a:cs typeface="Calibri"/>
                <a:sym typeface="Calibri"/>
              </a:rPr>
              <a:t>Universal Render Pipeline (URP): </a:t>
            </a:r>
            <a:r>
              <a:rPr i="0" lang="en" sz="1700" u="none" cap="none" strike="noStrike">
                <a:solidFill>
                  <a:schemeClr val="dk1"/>
                </a:solidFill>
                <a:latin typeface="Calibri"/>
                <a:ea typeface="Calibri"/>
                <a:cs typeface="Calibri"/>
                <a:sym typeface="Calibri"/>
              </a:rPr>
              <a:t>Focuses on efficiency; Supports all Unity-supported platforms</a:t>
            </a:r>
            <a:endParaRPr i="0" sz="1700" u="none" cap="none" strike="noStrike">
              <a:solidFill>
                <a:schemeClr val="dk1"/>
              </a:solidFill>
              <a:latin typeface="Calibri"/>
              <a:ea typeface="Calibri"/>
              <a:cs typeface="Calibri"/>
              <a:sym typeface="Calibri"/>
            </a:endParaRPr>
          </a:p>
          <a:p>
            <a:pPr indent="-336550" lvl="0" marL="914400" marR="0" rtl="0" algn="l">
              <a:lnSpc>
                <a:spcPct val="90000"/>
              </a:lnSpc>
              <a:spcBef>
                <a:spcPts val="0"/>
              </a:spcBef>
              <a:spcAft>
                <a:spcPts val="0"/>
              </a:spcAft>
              <a:buClr>
                <a:schemeClr val="dk1"/>
              </a:buClr>
              <a:buSzPts val="1700"/>
              <a:buFont typeface="Arial"/>
              <a:buChar char="●"/>
            </a:pPr>
            <a:r>
              <a:rPr b="1" i="0" lang="en" sz="1700" u="none" cap="none" strike="noStrike">
                <a:solidFill>
                  <a:schemeClr val="dk1"/>
                </a:solidFill>
                <a:latin typeface="Calibri"/>
                <a:ea typeface="Calibri"/>
                <a:cs typeface="Calibri"/>
                <a:sym typeface="Calibri"/>
              </a:rPr>
              <a:t>High Definition Render Pipeline (HDRP): </a:t>
            </a:r>
            <a:r>
              <a:rPr lang="en" sz="1700">
                <a:solidFill>
                  <a:schemeClr val="dk1"/>
                </a:solidFill>
                <a:latin typeface="Calibri"/>
                <a:ea typeface="Calibri"/>
                <a:cs typeface="Calibri"/>
                <a:sym typeface="Calibri"/>
              </a:rPr>
              <a:t>P</a:t>
            </a:r>
            <a:r>
              <a:rPr i="0" lang="en" sz="1700" u="none" cap="none" strike="noStrike">
                <a:solidFill>
                  <a:schemeClr val="dk1"/>
                </a:solidFill>
                <a:latin typeface="Calibri"/>
                <a:ea typeface="Calibri"/>
                <a:cs typeface="Calibri"/>
                <a:sym typeface="Calibri"/>
              </a:rPr>
              <a:t>hotorealism and high-fidelity rendering; supports desktop, Xbox and PlayStation</a:t>
            </a:r>
            <a:endParaRPr i="0" sz="17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lang="en" sz="1600">
                <a:solidFill>
                  <a:schemeClr val="dk1"/>
                </a:solidFill>
                <a:latin typeface="Calibri"/>
                <a:ea typeface="Calibri"/>
                <a:cs typeface="Calibri"/>
                <a:sym typeface="Calibri"/>
              </a:rPr>
              <a:t>The Scriptable Render Pipelines (URP/HDRP) let you inspect and change how culling, rendering, and post-processing work directly in C#. This level of customization is also possible in the Built-In Render Pipeline when you purchase access to the Unity engine’s source code in C++.</a:t>
            </a:r>
            <a:endParaRPr sz="1600">
              <a:solidFill>
                <a:schemeClr val="dk1"/>
              </a:solidFill>
              <a:latin typeface="Calibri"/>
              <a:ea typeface="Calibri"/>
              <a:cs typeface="Calibri"/>
              <a:sym typeface="Calibri"/>
            </a:endParaRPr>
          </a:p>
        </p:txBody>
      </p:sp>
      <p:pic>
        <p:nvPicPr>
          <p:cNvPr id="65" name="Google Shape;65;g38182589210_0_1723"/>
          <p:cNvPicPr preferRelativeResize="0"/>
          <p:nvPr/>
        </p:nvPicPr>
        <p:blipFill>
          <a:blip r:embed="rId3">
            <a:alphaModFix/>
          </a:blip>
          <a:stretch>
            <a:fillRect/>
          </a:stretch>
        </p:blipFill>
        <p:spPr>
          <a:xfrm>
            <a:off x="1707701" y="2870175"/>
            <a:ext cx="5729100" cy="21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nvSpPr>
        <p:spPr>
          <a:xfrm>
            <a:off x="253875" y="169150"/>
            <a:ext cx="8778000" cy="4710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 sz="2500" u="none" cap="none" strike="noStrike">
                <a:solidFill>
                  <a:schemeClr val="dk1"/>
                </a:solidFill>
                <a:latin typeface="Calibri"/>
                <a:ea typeface="Calibri"/>
                <a:cs typeface="Calibri"/>
                <a:sym typeface="Calibri"/>
              </a:rPr>
              <a:t>Unity Interface</a:t>
            </a:r>
            <a:endParaRPr b="1" i="0" sz="2500" u="none" cap="none" strike="noStrike">
              <a:solidFill>
                <a:schemeClr val="dk1"/>
              </a:solidFill>
              <a:latin typeface="Calibri"/>
              <a:ea typeface="Calibri"/>
              <a:cs typeface="Calibri"/>
              <a:sym typeface="Calibri"/>
            </a:endParaRPr>
          </a:p>
          <a:p>
            <a:pPr indent="-330200" lvl="0" marL="914400" marR="0" rtl="0" algn="l">
              <a:lnSpc>
                <a:spcPct val="100000"/>
              </a:lnSpc>
              <a:spcBef>
                <a:spcPts val="1000"/>
              </a:spcBef>
              <a:spcAft>
                <a:spcPts val="0"/>
              </a:spcAft>
              <a:buClr>
                <a:schemeClr val="dk1"/>
              </a:buClr>
              <a:buSzPts val="1600"/>
              <a:buFont typeface="Calibri"/>
              <a:buChar char="●"/>
            </a:pPr>
            <a:r>
              <a:rPr b="1" i="0" lang="en" sz="1600" u="none" cap="none" strike="noStrike">
                <a:solidFill>
                  <a:schemeClr val="dk1"/>
                </a:solidFill>
                <a:latin typeface="Calibri"/>
                <a:ea typeface="Calibri"/>
                <a:cs typeface="Calibri"/>
                <a:sym typeface="Calibri"/>
              </a:rPr>
              <a:t>The Project View </a:t>
            </a:r>
            <a:r>
              <a:rPr i="0" lang="en" sz="1600" u="none" cap="none" strike="noStrike">
                <a:solidFill>
                  <a:schemeClr val="dk1"/>
                </a:solidFill>
                <a:latin typeface="Calibri"/>
                <a:ea typeface="Calibri"/>
                <a:cs typeface="Calibri"/>
                <a:sym typeface="Calibri"/>
              </a:rPr>
              <a:t>- The </a:t>
            </a:r>
            <a:r>
              <a:rPr b="1" i="0" lang="en" sz="1600" u="none" cap="none" strike="noStrike">
                <a:solidFill>
                  <a:schemeClr val="dk1"/>
                </a:solidFill>
                <a:latin typeface="Calibri"/>
                <a:ea typeface="Calibri"/>
                <a:cs typeface="Calibri"/>
                <a:sym typeface="Calibri"/>
              </a:rPr>
              <a:t>Project</a:t>
            </a:r>
            <a:r>
              <a:rPr i="0" lang="en" sz="1600" u="none" cap="none" strike="noStrike">
                <a:solidFill>
                  <a:schemeClr val="dk1"/>
                </a:solidFill>
                <a:latin typeface="Calibri"/>
                <a:ea typeface="Calibri"/>
                <a:cs typeface="Calibri"/>
                <a:sym typeface="Calibri"/>
              </a:rPr>
              <a:t> window is where you can find all the files (assets) available for use in your project, whether you use them or not. The </a:t>
            </a:r>
            <a:r>
              <a:rPr b="1" i="0" lang="en" sz="1600" u="none" cap="none" strike="noStrike">
                <a:solidFill>
                  <a:schemeClr val="dk1"/>
                </a:solidFill>
                <a:latin typeface="Calibri"/>
                <a:ea typeface="Calibri"/>
                <a:cs typeface="Calibri"/>
                <a:sym typeface="Calibri"/>
              </a:rPr>
              <a:t>Project </a:t>
            </a:r>
            <a:r>
              <a:rPr i="0" lang="en" sz="1600" u="none" cap="none" strike="noStrike">
                <a:solidFill>
                  <a:schemeClr val="dk1"/>
                </a:solidFill>
                <a:latin typeface="Calibri"/>
                <a:ea typeface="Calibri"/>
                <a:cs typeface="Calibri"/>
                <a:sym typeface="Calibri"/>
              </a:rPr>
              <a:t>window works like a file explorer, organized in folders.</a:t>
            </a:r>
            <a:endParaRPr i="0" sz="1600" u="none" cap="none" strike="noStrike">
              <a:solidFill>
                <a:schemeClr val="dk1"/>
              </a:solidFill>
              <a:latin typeface="Calibri"/>
              <a:ea typeface="Calibri"/>
              <a:cs typeface="Calibri"/>
              <a:sym typeface="Calibri"/>
            </a:endParaRPr>
          </a:p>
          <a:p>
            <a:pPr indent="-330200" lvl="0" marL="914400" marR="0" rtl="0" algn="l">
              <a:lnSpc>
                <a:spcPct val="100000"/>
              </a:lnSpc>
              <a:spcBef>
                <a:spcPts val="0"/>
              </a:spcBef>
              <a:spcAft>
                <a:spcPts val="0"/>
              </a:spcAft>
              <a:buClr>
                <a:schemeClr val="dk1"/>
              </a:buClr>
              <a:buSzPts val="1600"/>
              <a:buFont typeface="Calibri"/>
              <a:buChar char="●"/>
            </a:pPr>
            <a:r>
              <a:rPr b="1" i="0" lang="en" sz="1600" u="none" cap="none" strike="noStrike">
                <a:solidFill>
                  <a:schemeClr val="dk1"/>
                </a:solidFill>
                <a:latin typeface="Calibri"/>
                <a:ea typeface="Calibri"/>
                <a:cs typeface="Calibri"/>
                <a:sym typeface="Calibri"/>
              </a:rPr>
              <a:t>The Hierarchy View </a:t>
            </a:r>
            <a:r>
              <a:rPr i="0" lang="en" sz="1600" u="none" cap="none" strike="noStrike">
                <a:solidFill>
                  <a:schemeClr val="dk1"/>
                </a:solidFill>
                <a:latin typeface="Calibri"/>
                <a:ea typeface="Calibri"/>
                <a:cs typeface="Calibri"/>
                <a:sym typeface="Calibri"/>
              </a:rPr>
              <a:t>- The </a:t>
            </a:r>
            <a:r>
              <a:rPr b="1" i="0" lang="en" sz="1600" u="none" cap="none" strike="noStrike">
                <a:solidFill>
                  <a:schemeClr val="dk1"/>
                </a:solidFill>
                <a:latin typeface="Calibri"/>
                <a:ea typeface="Calibri"/>
                <a:cs typeface="Calibri"/>
                <a:sym typeface="Calibri"/>
              </a:rPr>
              <a:t>Hierarchy</a:t>
            </a:r>
            <a:r>
              <a:rPr i="0" lang="en" sz="1600" u="none" cap="none" strike="noStrike">
                <a:solidFill>
                  <a:schemeClr val="dk1"/>
                </a:solidFill>
                <a:latin typeface="Calibri"/>
                <a:ea typeface="Calibri"/>
                <a:cs typeface="Calibri"/>
                <a:sym typeface="Calibri"/>
              </a:rPr>
              <a:t> window is where you organize all the things (</a:t>
            </a:r>
            <a:r>
              <a:rPr b="1" lang="en" sz="1600">
                <a:solidFill>
                  <a:schemeClr val="dk1"/>
                </a:solidFill>
                <a:latin typeface="Calibri"/>
                <a:ea typeface="Calibri"/>
                <a:cs typeface="Calibri"/>
                <a:sym typeface="Calibri"/>
              </a:rPr>
              <a:t>GameObjects</a:t>
            </a:r>
            <a:r>
              <a:rPr lang="en" sz="1600">
                <a:solidFill>
                  <a:schemeClr val="dk1"/>
                </a:solidFill>
                <a:latin typeface="Calibri"/>
                <a:ea typeface="Calibri"/>
                <a:cs typeface="Calibri"/>
                <a:sym typeface="Calibri"/>
              </a:rPr>
              <a:t>)</a:t>
            </a:r>
            <a:r>
              <a:rPr i="0" lang="en" sz="1600" u="none" cap="none" strike="noStrike">
                <a:solidFill>
                  <a:schemeClr val="dk1"/>
                </a:solidFill>
                <a:latin typeface="Calibri"/>
                <a:ea typeface="Calibri"/>
                <a:cs typeface="Calibri"/>
                <a:sym typeface="Calibri"/>
              </a:rPr>
              <a:t> in your game world for current scene. </a:t>
            </a:r>
            <a:endParaRPr b="1" i="0" sz="1600" u="none" cap="none" strike="noStrike">
              <a:solidFill>
                <a:schemeClr val="dk1"/>
              </a:solidFill>
              <a:latin typeface="Calibri"/>
              <a:ea typeface="Calibri"/>
              <a:cs typeface="Calibri"/>
              <a:sym typeface="Calibri"/>
            </a:endParaRPr>
          </a:p>
          <a:p>
            <a:pPr indent="-330200" lvl="0" marL="914400" marR="0" rtl="0" algn="l">
              <a:lnSpc>
                <a:spcPct val="100000"/>
              </a:lnSpc>
              <a:spcBef>
                <a:spcPts val="0"/>
              </a:spcBef>
              <a:spcAft>
                <a:spcPts val="0"/>
              </a:spcAft>
              <a:buClr>
                <a:schemeClr val="dk1"/>
              </a:buClr>
              <a:buSzPts val="1600"/>
              <a:buFont typeface="Calibri"/>
              <a:buChar char="●"/>
            </a:pPr>
            <a:r>
              <a:rPr b="1" i="0" lang="en" sz="1600" u="none" cap="none" strike="noStrike">
                <a:solidFill>
                  <a:schemeClr val="dk1"/>
                </a:solidFill>
                <a:latin typeface="Calibri"/>
                <a:ea typeface="Calibri"/>
                <a:cs typeface="Calibri"/>
                <a:sym typeface="Calibri"/>
              </a:rPr>
              <a:t>The Inspector View </a:t>
            </a:r>
            <a:r>
              <a:rPr i="0" lang="en" sz="1600" u="none" cap="none" strike="noStrike">
                <a:solidFill>
                  <a:schemeClr val="dk1"/>
                </a:solidFill>
                <a:latin typeface="Calibri"/>
                <a:ea typeface="Calibri"/>
                <a:cs typeface="Calibri"/>
                <a:sym typeface="Calibri"/>
              </a:rPr>
              <a:t>- The Inspector window is where you’ll find and configure detailed information about GameObjects.</a:t>
            </a:r>
            <a:endParaRPr i="0" sz="1600" u="none" cap="none" strike="noStrike">
              <a:solidFill>
                <a:schemeClr val="dk1"/>
              </a:solidFill>
              <a:latin typeface="Calibri"/>
              <a:ea typeface="Calibri"/>
              <a:cs typeface="Calibri"/>
              <a:sym typeface="Calibri"/>
            </a:endParaRPr>
          </a:p>
          <a:p>
            <a:pPr indent="-330200" lvl="0" marL="914400" marR="0" rtl="0" algn="l">
              <a:lnSpc>
                <a:spcPct val="100000"/>
              </a:lnSpc>
              <a:spcBef>
                <a:spcPts val="0"/>
              </a:spcBef>
              <a:spcAft>
                <a:spcPts val="0"/>
              </a:spcAft>
              <a:buClr>
                <a:schemeClr val="dk1"/>
              </a:buClr>
              <a:buSzPts val="1600"/>
              <a:buFont typeface="Calibri"/>
              <a:buChar char="●"/>
            </a:pPr>
            <a:r>
              <a:rPr b="1" i="0" lang="en" sz="1600" u="none" cap="none" strike="noStrike">
                <a:solidFill>
                  <a:schemeClr val="dk1"/>
                </a:solidFill>
                <a:latin typeface="Calibri"/>
                <a:ea typeface="Calibri"/>
                <a:cs typeface="Calibri"/>
                <a:sym typeface="Calibri"/>
              </a:rPr>
              <a:t>The Scene View </a:t>
            </a:r>
            <a:r>
              <a:rPr i="0" lang="en" sz="1600" u="none" cap="none" strike="noStrike">
                <a:solidFill>
                  <a:schemeClr val="dk1"/>
                </a:solidFill>
                <a:latin typeface="Calibri"/>
                <a:ea typeface="Calibri"/>
                <a:cs typeface="Calibri"/>
                <a:sym typeface="Calibri"/>
              </a:rPr>
              <a:t>- Interactive window into the world you are creating. You’ll use the Scene view to manipulate objects and view them from various angles.</a:t>
            </a:r>
            <a:endParaRPr i="0" sz="1600" u="none" cap="none" strike="noStrike">
              <a:solidFill>
                <a:schemeClr val="dk1"/>
              </a:solidFill>
              <a:latin typeface="Calibri"/>
              <a:ea typeface="Calibri"/>
              <a:cs typeface="Calibri"/>
              <a:sym typeface="Calibri"/>
            </a:endParaRPr>
          </a:p>
          <a:p>
            <a:pPr indent="-330200" lvl="0" marL="914400" marR="0" rtl="0" algn="l">
              <a:lnSpc>
                <a:spcPct val="100000"/>
              </a:lnSpc>
              <a:spcBef>
                <a:spcPts val="0"/>
              </a:spcBef>
              <a:spcAft>
                <a:spcPts val="0"/>
              </a:spcAft>
              <a:buClr>
                <a:schemeClr val="dk1"/>
              </a:buClr>
              <a:buSzPts val="1600"/>
              <a:buFont typeface="Calibri"/>
              <a:buChar char="●"/>
            </a:pPr>
            <a:r>
              <a:rPr b="1" i="0" lang="en" sz="1600" u="none" cap="none" strike="noStrike">
                <a:solidFill>
                  <a:schemeClr val="dk1"/>
                </a:solidFill>
                <a:latin typeface="Calibri"/>
                <a:ea typeface="Calibri"/>
                <a:cs typeface="Calibri"/>
                <a:sym typeface="Calibri"/>
              </a:rPr>
              <a:t>The Game View </a:t>
            </a:r>
            <a:r>
              <a:rPr i="0" lang="en" sz="1600" u="none" cap="none" strike="noStrike">
                <a:solidFill>
                  <a:schemeClr val="dk1"/>
                </a:solidFill>
                <a:latin typeface="Calibri"/>
                <a:ea typeface="Calibri"/>
                <a:cs typeface="Calibri"/>
                <a:sym typeface="Calibri"/>
              </a:rPr>
              <a:t>- Game view is what you see through the camera. It's what the end user will see.</a:t>
            </a:r>
            <a:endParaRPr i="0" sz="16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100"/>
              <a:buFont typeface="Arial"/>
              <a:buNone/>
            </a:pPr>
            <a:r>
              <a:rPr b="1" i="0" lang="en" sz="2500" u="none" cap="none" strike="noStrike">
                <a:solidFill>
                  <a:schemeClr val="dk1"/>
                </a:solidFill>
                <a:latin typeface="Calibri"/>
                <a:ea typeface="Calibri"/>
                <a:cs typeface="Calibri"/>
                <a:sym typeface="Calibri"/>
              </a:rPr>
              <a:t>Navigating the Unity Scene View</a:t>
            </a:r>
            <a:endParaRPr b="1" i="0" sz="2500" u="none" cap="none" strike="noStrike">
              <a:solidFill>
                <a:schemeClr val="dk1"/>
              </a:solidFill>
              <a:latin typeface="Calibri"/>
              <a:ea typeface="Calibri"/>
              <a:cs typeface="Calibri"/>
              <a:sym typeface="Calibri"/>
            </a:endParaRPr>
          </a:p>
          <a:p>
            <a:pPr indent="-330200" lvl="0" marL="914400" marR="0" rtl="0" algn="l">
              <a:lnSpc>
                <a:spcPct val="100000"/>
              </a:lnSpc>
              <a:spcBef>
                <a:spcPts val="1000"/>
              </a:spcBef>
              <a:spcAft>
                <a:spcPts val="0"/>
              </a:spcAft>
              <a:buClr>
                <a:schemeClr val="dk1"/>
              </a:buClr>
              <a:buSzPts val="1600"/>
              <a:buFont typeface="Calibri"/>
              <a:buChar char="●"/>
            </a:pPr>
            <a:r>
              <a:rPr b="1" i="0" lang="en" sz="1600" u="none" cap="none" strike="noStrike">
                <a:solidFill>
                  <a:schemeClr val="dk1"/>
                </a:solidFill>
                <a:latin typeface="Calibri"/>
                <a:ea typeface="Calibri"/>
                <a:cs typeface="Calibri"/>
                <a:sym typeface="Calibri"/>
              </a:rPr>
              <a:t>The Hand Tool / Pan tool </a:t>
            </a:r>
            <a:r>
              <a:rPr i="0" lang="en" sz="1600" u="none" cap="none" strike="noStrike">
                <a:solidFill>
                  <a:schemeClr val="dk1"/>
                </a:solidFill>
                <a:latin typeface="Calibri"/>
                <a:ea typeface="Calibri"/>
                <a:cs typeface="Calibri"/>
                <a:sym typeface="Calibri"/>
              </a:rPr>
              <a:t>– Middle mouse click</a:t>
            </a:r>
            <a:endParaRPr i="0" sz="1600" u="none" cap="none" strike="noStrike">
              <a:solidFill>
                <a:schemeClr val="dk1"/>
              </a:solidFill>
              <a:latin typeface="Calibri"/>
              <a:ea typeface="Calibri"/>
              <a:cs typeface="Calibri"/>
              <a:sym typeface="Calibri"/>
            </a:endParaRPr>
          </a:p>
          <a:p>
            <a:pPr indent="-330200" lvl="0" marL="914400" marR="0" rtl="0" algn="l">
              <a:lnSpc>
                <a:spcPct val="100000"/>
              </a:lnSpc>
              <a:spcBef>
                <a:spcPts val="0"/>
              </a:spcBef>
              <a:spcAft>
                <a:spcPts val="0"/>
              </a:spcAft>
              <a:buClr>
                <a:schemeClr val="dk1"/>
              </a:buClr>
              <a:buSzPts val="1600"/>
              <a:buFont typeface="Calibri"/>
              <a:buChar char="●"/>
            </a:pPr>
            <a:r>
              <a:rPr b="1" i="0" lang="en" sz="1600" u="none" cap="none" strike="noStrike">
                <a:solidFill>
                  <a:schemeClr val="dk1"/>
                </a:solidFill>
                <a:latin typeface="Calibri"/>
                <a:ea typeface="Calibri"/>
                <a:cs typeface="Calibri"/>
                <a:sym typeface="Calibri"/>
              </a:rPr>
              <a:t>Flythrough Mode </a:t>
            </a:r>
            <a:r>
              <a:rPr i="0" lang="en" sz="1600" u="none" cap="none" strike="noStrike">
                <a:solidFill>
                  <a:schemeClr val="dk1"/>
                </a:solidFill>
                <a:latin typeface="Calibri"/>
                <a:ea typeface="Calibri"/>
                <a:cs typeface="Calibri"/>
                <a:sym typeface="Calibri"/>
              </a:rPr>
              <a:t>- Click and hold the right mouse button within the Scene view. Use W</a:t>
            </a:r>
            <a:r>
              <a:rPr lang="en" sz="1600">
                <a:solidFill>
                  <a:schemeClr val="dk1"/>
                </a:solidFill>
                <a:latin typeface="Calibri"/>
                <a:ea typeface="Calibri"/>
                <a:cs typeface="Calibri"/>
                <a:sym typeface="Calibri"/>
              </a:rPr>
              <a:t>,</a:t>
            </a:r>
            <a:r>
              <a:rPr i="0" lang="en" sz="1600" u="none" cap="none" strike="noStrike">
                <a:solidFill>
                  <a:schemeClr val="dk1"/>
                </a:solidFill>
                <a:latin typeface="Calibri"/>
                <a:ea typeface="Calibri"/>
                <a:cs typeface="Calibri"/>
                <a:sym typeface="Calibri"/>
              </a:rPr>
              <a:t>A</a:t>
            </a:r>
            <a:r>
              <a:rPr lang="en" sz="1600">
                <a:solidFill>
                  <a:schemeClr val="dk1"/>
                </a:solidFill>
                <a:latin typeface="Calibri"/>
                <a:ea typeface="Calibri"/>
                <a:cs typeface="Calibri"/>
                <a:sym typeface="Calibri"/>
              </a:rPr>
              <a:t>,</a:t>
            </a:r>
            <a:r>
              <a:rPr i="0" lang="en" sz="1600" u="none" cap="none" strike="noStrike">
                <a:solidFill>
                  <a:schemeClr val="dk1"/>
                </a:solidFill>
                <a:latin typeface="Calibri"/>
                <a:ea typeface="Calibri"/>
                <a:cs typeface="Calibri"/>
                <a:sym typeface="Calibri"/>
              </a:rPr>
              <a:t>S,D for navigation. Q,E to move up/down</a:t>
            </a:r>
            <a:endParaRPr b="1" i="0" sz="2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nvSpPr>
        <p:spPr>
          <a:xfrm>
            <a:off x="241800" y="178625"/>
            <a:ext cx="8660400" cy="4599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 sz="2500" u="none" cap="none" strike="noStrike">
                <a:solidFill>
                  <a:schemeClr val="dk1"/>
                </a:solidFill>
                <a:latin typeface="Calibri"/>
                <a:ea typeface="Calibri"/>
                <a:cs typeface="Calibri"/>
                <a:sym typeface="Calibri"/>
              </a:rPr>
              <a:t>Unity setup for XR</a:t>
            </a:r>
            <a:endParaRPr b="1" i="0" sz="2500" u="none" cap="none" strike="noStrike">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Build profiles </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Switch platform to Android or to Android XR in late</a:t>
            </a:r>
            <a:r>
              <a:rPr lang="en" sz="1600">
                <a:solidFill>
                  <a:schemeClr val="dk1"/>
                </a:solidFill>
                <a:latin typeface="Calibri"/>
                <a:ea typeface="Calibri"/>
                <a:cs typeface="Calibri"/>
                <a:sym typeface="Calibri"/>
              </a:rPr>
              <a:t>st Unity versions</a:t>
            </a:r>
            <a:endParaRPr i="0" sz="1600" u="none" cap="none" strike="noStrike">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Install XR Plugin:</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Project Settings -&gt; Install </a:t>
            </a:r>
            <a:r>
              <a:rPr i="1" lang="en" sz="1600" u="none" cap="none" strike="noStrike">
                <a:solidFill>
                  <a:srgbClr val="188038"/>
                </a:solidFill>
                <a:latin typeface="Calibri"/>
                <a:ea typeface="Calibri"/>
                <a:cs typeface="Calibri"/>
                <a:sym typeface="Calibri"/>
              </a:rPr>
              <a:t>XR Plugin </a:t>
            </a:r>
            <a:r>
              <a:rPr i="1" lang="en" sz="1600">
                <a:solidFill>
                  <a:srgbClr val="188038"/>
                </a:solidFill>
                <a:latin typeface="Calibri"/>
                <a:ea typeface="Calibri"/>
                <a:cs typeface="Calibri"/>
                <a:sym typeface="Calibri"/>
              </a:rPr>
              <a:t>M</a:t>
            </a:r>
            <a:r>
              <a:rPr i="1" lang="en" sz="1600" u="none" cap="none" strike="noStrike">
                <a:solidFill>
                  <a:srgbClr val="188038"/>
                </a:solidFill>
                <a:latin typeface="Calibri"/>
                <a:ea typeface="Calibri"/>
                <a:cs typeface="Calibri"/>
                <a:sym typeface="Calibri"/>
              </a:rPr>
              <a:t>anagement</a:t>
            </a:r>
            <a:r>
              <a:rPr i="0" lang="en" sz="1600" u="none" cap="none" strike="noStrike">
                <a:solidFill>
                  <a:schemeClr val="dk1"/>
                </a:solidFill>
                <a:latin typeface="Calibri"/>
                <a:ea typeface="Calibri"/>
                <a:cs typeface="Calibri"/>
                <a:sym typeface="Calibri"/>
              </a:rPr>
              <a:t> package -&gt; Select OpenXR</a:t>
            </a:r>
            <a:endParaRPr i="0" sz="1600" u="none" cap="none" strike="noStrike">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Install Android XR packages using Unity’s Package Manager:</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Windows -&gt; Package manager</a:t>
            </a:r>
            <a:endParaRPr sz="1600">
              <a:solidFill>
                <a:schemeClr val="dk1"/>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Unity OpenXR Android XR</a:t>
            </a:r>
            <a:endParaRPr sz="1600">
              <a:solidFill>
                <a:schemeClr val="dk1"/>
              </a:solidFill>
              <a:latin typeface="Calibri"/>
              <a:ea typeface="Calibri"/>
              <a:cs typeface="Calibri"/>
              <a:sym typeface="Calibri"/>
            </a:endParaRPr>
          </a:p>
          <a:p>
            <a:pPr indent="-330200" lvl="3" marL="1828800" marR="0" rtl="0" algn="l">
              <a:lnSpc>
                <a:spcPct val="100000"/>
              </a:lnSpc>
              <a:spcBef>
                <a:spcPts val="0"/>
              </a:spcBef>
              <a:spcAft>
                <a:spcPts val="0"/>
              </a:spcAft>
              <a:buClr>
                <a:schemeClr val="dk1"/>
              </a:buClr>
              <a:buSzPts val="1600"/>
              <a:buFont typeface="Calibri"/>
              <a:buChar char="●"/>
            </a:pPr>
            <a:r>
              <a:rPr b="1" i="0" lang="en" sz="1600" u="none" cap="none" strike="noStrike">
                <a:solidFill>
                  <a:schemeClr val="dk1"/>
                </a:solidFill>
                <a:latin typeface="Calibri"/>
                <a:ea typeface="Calibri"/>
                <a:cs typeface="Calibri"/>
                <a:sym typeface="Calibri"/>
              </a:rPr>
              <a:t>Name:</a:t>
            </a:r>
            <a:r>
              <a:rPr i="0" lang="en" sz="1600" u="none" cap="none" strike="noStrike">
                <a:solidFill>
                  <a:schemeClr val="dk1"/>
                </a:solidFill>
                <a:latin typeface="Calibri"/>
                <a:ea typeface="Calibri"/>
                <a:cs typeface="Calibri"/>
                <a:sym typeface="Calibri"/>
              </a:rPr>
              <a:t> </a:t>
            </a:r>
            <a:r>
              <a:rPr i="1" lang="en" sz="1600" u="sng" cap="none" strike="noStrike">
                <a:solidFill>
                  <a:srgbClr val="188038"/>
                </a:solidFill>
                <a:latin typeface="Calibri"/>
                <a:ea typeface="Calibri"/>
                <a:cs typeface="Calibri"/>
                <a:sym typeface="Calibri"/>
                <a:hlinkClick r:id="rId3">
                  <a:extLst>
                    <a:ext uri="{A12FA001-AC4F-418D-AE19-62706E023703}">
                      <ahyp:hlinkClr val="tx"/>
                    </a:ext>
                  </a:extLst>
                </a:hlinkClick>
              </a:rPr>
              <a:t>com.unity.xr</a:t>
            </a:r>
            <a:r>
              <a:rPr i="1" lang="en" sz="1600" u="none" cap="none" strike="noStrike">
                <a:solidFill>
                  <a:srgbClr val="188038"/>
                </a:solidFill>
                <a:latin typeface="Calibri"/>
                <a:ea typeface="Calibri"/>
                <a:cs typeface="Calibri"/>
                <a:sym typeface="Calibri"/>
              </a:rPr>
              <a:t>.androidxr-openxr</a:t>
            </a:r>
            <a:endParaRPr i="1" sz="1600">
              <a:solidFill>
                <a:srgbClr val="188038"/>
              </a:solidFill>
              <a:latin typeface="Calibri"/>
              <a:ea typeface="Calibri"/>
              <a:cs typeface="Calibri"/>
              <a:sym typeface="Calibri"/>
            </a:endParaRPr>
          </a:p>
          <a:p>
            <a:pPr indent="-330200" lvl="3" marL="1828800" marR="0" rtl="0" algn="l">
              <a:lnSpc>
                <a:spcPct val="100000"/>
              </a:lnSpc>
              <a:spcBef>
                <a:spcPts val="0"/>
              </a:spcBef>
              <a:spcAft>
                <a:spcPts val="0"/>
              </a:spcAft>
              <a:buClr>
                <a:schemeClr val="dk1"/>
              </a:buClr>
              <a:buSzPts val="1600"/>
              <a:buFont typeface="Calibri"/>
              <a:buChar char="●"/>
            </a:pPr>
            <a:r>
              <a:rPr b="1" i="0" lang="en" sz="1600" u="none" cap="none" strike="noStrike">
                <a:solidFill>
                  <a:schemeClr val="dk1"/>
                </a:solidFill>
                <a:latin typeface="Calibri"/>
                <a:ea typeface="Calibri"/>
                <a:cs typeface="Calibri"/>
                <a:sym typeface="Calibri"/>
              </a:rPr>
              <a:t>Version:</a:t>
            </a:r>
            <a:r>
              <a:rPr i="0" lang="en" sz="1600" u="none" cap="none" strike="noStrike">
                <a:solidFill>
                  <a:schemeClr val="dk1"/>
                </a:solidFill>
                <a:latin typeface="Calibri"/>
                <a:ea typeface="Calibri"/>
                <a:cs typeface="Calibri"/>
                <a:sym typeface="Calibri"/>
              </a:rPr>
              <a:t> </a:t>
            </a:r>
            <a:r>
              <a:rPr i="1" lang="en" sz="1600" u="none" cap="none" strike="noStrike">
                <a:solidFill>
                  <a:srgbClr val="188038"/>
                </a:solidFill>
                <a:latin typeface="Calibri"/>
                <a:ea typeface="Calibri"/>
                <a:cs typeface="Calibri"/>
                <a:sym typeface="Calibri"/>
              </a:rPr>
              <a:t>1.1.0-pre.1</a:t>
            </a:r>
            <a:endParaRPr i="1" sz="1600">
              <a:solidFill>
                <a:srgbClr val="188038"/>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Android XR Extensions for unity</a:t>
            </a:r>
            <a:r>
              <a:rPr lang="en" sz="1600">
                <a:solidFill>
                  <a:schemeClr val="dk1"/>
                </a:solidFill>
                <a:latin typeface="Calibri"/>
                <a:ea typeface="Calibri"/>
                <a:cs typeface="Calibri"/>
                <a:sym typeface="Calibri"/>
              </a:rPr>
              <a:t>: </a:t>
            </a:r>
            <a:r>
              <a:rPr i="0" lang="en" sz="1600" u="sng" cap="none" strike="noStrike">
                <a:solidFill>
                  <a:schemeClr val="hlink"/>
                </a:solidFill>
                <a:latin typeface="Calibri"/>
                <a:ea typeface="Calibri"/>
                <a:cs typeface="Calibri"/>
                <a:sym typeface="Calibri"/>
                <a:hlinkClick r:id="rId4"/>
              </a:rPr>
              <a:t>GitHub - android/android-xr-unity-package</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Enable Android XR features:</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Project Settings -&gt; </a:t>
            </a:r>
            <a:r>
              <a:rPr i="0" lang="en" sz="1600" u="none" cap="none" strike="noStrike">
                <a:solidFill>
                  <a:schemeClr val="dk1"/>
                </a:solidFill>
                <a:latin typeface="Calibri"/>
                <a:ea typeface="Calibri"/>
                <a:cs typeface="Calibri"/>
                <a:sym typeface="Calibri"/>
              </a:rPr>
              <a:t>XR plugin-management -&gt; OpenXR -&gt; Enable Session Management &amp; Foveation Rendering</a:t>
            </a:r>
            <a:endParaRPr sz="1600">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Player Settings -&gt; Player</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Company Name/Package Name</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i="0" lang="en" sz="1600" u="none" cap="none" strike="noStrike">
                <a:solidFill>
                  <a:schemeClr val="dk1"/>
                </a:solidFill>
                <a:latin typeface="Calibri"/>
                <a:ea typeface="Calibri"/>
                <a:cs typeface="Calibri"/>
                <a:sym typeface="Calibri"/>
              </a:rPr>
              <a:t>Minimum Android API level</a:t>
            </a: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nvSpPr>
        <p:spPr>
          <a:xfrm>
            <a:off x="376725" y="169150"/>
            <a:ext cx="8487900" cy="49194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 sz="2400" u="none" cap="none" strike="noStrike">
                <a:solidFill>
                  <a:schemeClr val="dk1"/>
                </a:solidFill>
                <a:latin typeface="Calibri"/>
                <a:ea typeface="Calibri"/>
                <a:cs typeface="Calibri"/>
                <a:sym typeface="Calibri"/>
              </a:rPr>
              <a:t>Game Objects &amp; Transforms</a:t>
            </a:r>
            <a:endParaRPr b="1" sz="2700">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Game Object:</a:t>
            </a:r>
            <a:r>
              <a:rPr lang="en" sz="1600">
                <a:solidFill>
                  <a:schemeClr val="dk1"/>
                </a:solidFill>
                <a:latin typeface="Calibri"/>
                <a:ea typeface="Calibri"/>
                <a:cs typeface="Calibri"/>
                <a:sym typeface="Calibri"/>
              </a:rPr>
              <a:t> A basic building block. An empty container for components (scripts, meshes, etc.).</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Creating Game Object: </a:t>
            </a:r>
            <a:endParaRPr sz="1600">
              <a:solidFill>
                <a:schemeClr val="dk1"/>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Hierarchy view -&gt; Right click -&gt; Create Empty (Creates an empty game object)</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Nested Objects:</a:t>
            </a:r>
            <a:endParaRPr sz="1600">
              <a:solidFill>
                <a:schemeClr val="dk1"/>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Moving, rotating, or scaling the parent object affects all its children. This simplifies managing complex objects.</a:t>
            </a:r>
            <a:endParaRPr sz="1600">
              <a:solidFill>
                <a:schemeClr val="dk1"/>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Adding an object as a child of the main camera in XR will make it </a:t>
            </a:r>
            <a:r>
              <a:rPr b="1" i="1" lang="en" sz="1600">
                <a:solidFill>
                  <a:srgbClr val="188038"/>
                </a:solidFill>
                <a:latin typeface="Calibri"/>
                <a:ea typeface="Calibri"/>
                <a:cs typeface="Calibri"/>
                <a:sym typeface="Calibri"/>
              </a:rPr>
              <a:t>Head locked</a:t>
            </a:r>
            <a:r>
              <a:rPr b="1" i="1" lang="en" sz="1600">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i.e. the object will move WRT to Head movement.</a:t>
            </a:r>
            <a:endParaRPr sz="1600">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None/>
            </a:pPr>
            <a:r>
              <a:t/>
            </a:r>
            <a:endParaRPr sz="500">
              <a:solidFill>
                <a:schemeClr val="dk1"/>
              </a:solidFill>
              <a:latin typeface="Calibri"/>
              <a:ea typeface="Calibri"/>
              <a:cs typeface="Calibri"/>
              <a:sym typeface="Calibri"/>
            </a:endParaRPr>
          </a:p>
          <a:p>
            <a:pPr indent="-330200" lvl="0" marL="457200" marR="0" rtl="0" algn="l">
              <a:lnSpc>
                <a:spcPct val="100000"/>
              </a:lnSpc>
              <a:spcBef>
                <a:spcPts val="100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Transform: </a:t>
            </a:r>
            <a:r>
              <a:rPr lang="en" sz="1600">
                <a:solidFill>
                  <a:schemeClr val="dk1"/>
                </a:solidFill>
                <a:latin typeface="Calibri"/>
                <a:ea typeface="Calibri"/>
                <a:cs typeface="Calibri"/>
                <a:sym typeface="Calibri"/>
              </a:rPr>
              <a:t>A component on every Game Object that controls its position, rotation, and scale.</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World Coordinates:</a:t>
            </a:r>
            <a:r>
              <a:rPr lang="en" sz="1600">
                <a:solidFill>
                  <a:schemeClr val="dk1"/>
                </a:solidFill>
                <a:latin typeface="Calibri"/>
                <a:ea typeface="Calibri"/>
                <a:cs typeface="Calibri"/>
                <a:sym typeface="Calibri"/>
              </a:rPr>
              <a:t> An object's absolute position relative to the scene's center (0, 0, 0).</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Local Coordinates:</a:t>
            </a:r>
            <a:r>
              <a:rPr lang="en" sz="1600">
                <a:solidFill>
                  <a:schemeClr val="dk1"/>
                </a:solidFill>
                <a:latin typeface="Calibri"/>
                <a:ea typeface="Calibri"/>
                <a:cs typeface="Calibri"/>
                <a:sym typeface="Calibri"/>
              </a:rPr>
              <a:t> An object's position relative to its parent object.</a:t>
            </a:r>
            <a:endParaRPr sz="1600">
              <a:solidFill>
                <a:schemeClr val="dk1"/>
              </a:solidFill>
              <a:latin typeface="Calibri"/>
              <a:ea typeface="Calibri"/>
              <a:cs typeface="Calibri"/>
              <a:sym typeface="Calibri"/>
            </a:endParaRPr>
          </a:p>
          <a:p>
            <a:pPr indent="-330200" lvl="1" marL="914400" marR="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Transform Properties</a:t>
            </a:r>
            <a:endParaRPr sz="1600">
              <a:solidFill>
                <a:schemeClr val="dk1"/>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Translation (Position):</a:t>
            </a:r>
            <a:r>
              <a:rPr lang="en" sz="1600">
                <a:solidFill>
                  <a:schemeClr val="dk1"/>
                </a:solidFill>
                <a:latin typeface="Calibri"/>
                <a:ea typeface="Calibri"/>
                <a:cs typeface="Calibri"/>
                <a:sym typeface="Calibri"/>
              </a:rPr>
              <a:t> Movement along the X, Y, or Z axis.</a:t>
            </a:r>
            <a:endParaRPr sz="1600">
              <a:solidFill>
                <a:schemeClr val="dk1"/>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Rotation: </a:t>
            </a:r>
            <a:r>
              <a:rPr lang="en" sz="1600">
                <a:solidFill>
                  <a:schemeClr val="dk1"/>
                </a:solidFill>
                <a:latin typeface="Calibri"/>
                <a:ea typeface="Calibri"/>
                <a:cs typeface="Calibri"/>
                <a:sym typeface="Calibri"/>
              </a:rPr>
              <a:t>Orientation around the X, Y, or Z axis.</a:t>
            </a:r>
            <a:endParaRPr sz="1600">
              <a:solidFill>
                <a:schemeClr val="dk1"/>
              </a:solidFill>
              <a:latin typeface="Calibri"/>
              <a:ea typeface="Calibri"/>
              <a:cs typeface="Calibri"/>
              <a:sym typeface="Calibri"/>
            </a:endParaRPr>
          </a:p>
          <a:p>
            <a:pPr indent="-330200" lvl="2" marL="1371600" marR="0" rtl="0" algn="l">
              <a:lnSpc>
                <a:spcPct val="100000"/>
              </a:lnSpc>
              <a:spcBef>
                <a:spcPts val="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Scaling:</a:t>
            </a:r>
            <a:r>
              <a:rPr lang="en" sz="1600">
                <a:solidFill>
                  <a:schemeClr val="dk1"/>
                </a:solidFill>
                <a:latin typeface="Calibri"/>
                <a:ea typeface="Calibri"/>
                <a:cs typeface="Calibri"/>
                <a:sym typeface="Calibri"/>
              </a:rPr>
              <a:t> Size along the X, Y, or Z axis.</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8182589210_0_1987"/>
          <p:cNvSpPr txBox="1"/>
          <p:nvPr/>
        </p:nvSpPr>
        <p:spPr>
          <a:xfrm>
            <a:off x="232425" y="61125"/>
            <a:ext cx="8333700" cy="4893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chemeClr val="dk1"/>
              </a:buClr>
              <a:buSzPts val="1100"/>
              <a:buFont typeface="Arial"/>
              <a:buNone/>
            </a:pPr>
            <a:r>
              <a:rPr b="1" i="0" lang="en" sz="2400" u="none" cap="none" strike="noStrike">
                <a:solidFill>
                  <a:schemeClr val="dk1"/>
                </a:solidFill>
                <a:latin typeface="Calibri"/>
                <a:ea typeface="Calibri"/>
                <a:cs typeface="Calibri"/>
                <a:sym typeface="Calibri"/>
              </a:rPr>
              <a:t>Unity setup for XR</a:t>
            </a:r>
            <a:endParaRPr sz="1800">
              <a:solidFill>
                <a:schemeClr val="dk1"/>
              </a:solidFill>
              <a:latin typeface="Calibri"/>
              <a:ea typeface="Calibri"/>
              <a:cs typeface="Calibri"/>
              <a:sym typeface="Calibri"/>
            </a:endParaRPr>
          </a:p>
          <a:p>
            <a:pPr indent="-342900" lvl="0" marL="457200" marR="0" rtl="0" algn="l">
              <a:lnSpc>
                <a:spcPct val="100000"/>
              </a:lnSpc>
              <a:spcBef>
                <a:spcPts val="1000"/>
              </a:spcBef>
              <a:spcAft>
                <a:spcPts val="0"/>
              </a:spcAft>
              <a:buClr>
                <a:schemeClr val="dk1"/>
              </a:buClr>
              <a:buSzPts val="1800"/>
              <a:buFont typeface="Calibri"/>
              <a:buChar char="●"/>
            </a:pPr>
            <a:r>
              <a:rPr b="1" i="0" lang="en" sz="1800" u="none" cap="none" strike="noStrike">
                <a:solidFill>
                  <a:schemeClr val="dk1"/>
                </a:solidFill>
                <a:latin typeface="Calibri"/>
                <a:ea typeface="Calibri"/>
                <a:cs typeface="Calibri"/>
                <a:sym typeface="Calibri"/>
              </a:rPr>
              <a:t>XR </a:t>
            </a:r>
            <a:r>
              <a:rPr b="1" lang="en" sz="1800">
                <a:solidFill>
                  <a:schemeClr val="dk1"/>
                </a:solidFill>
                <a:latin typeface="Calibri"/>
                <a:ea typeface="Calibri"/>
                <a:cs typeface="Calibri"/>
                <a:sym typeface="Calibri"/>
              </a:rPr>
              <a:t>Origin</a:t>
            </a:r>
            <a:endParaRPr b="1" sz="18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It acts as the root or anchor point of the entire XR experience. All other tracked devices, like the head-mounted display (HMD) and controllers, are positioned and oriented relative to this central point.</a:t>
            </a:r>
            <a:endParaRPr sz="1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1" lang="en" sz="1800">
                <a:solidFill>
                  <a:schemeClr val="dk1"/>
                </a:solidFill>
                <a:latin typeface="Calibri"/>
                <a:ea typeface="Calibri"/>
                <a:cs typeface="Calibri"/>
                <a:sym typeface="Calibri"/>
              </a:rPr>
              <a:t>Scene Setup for XR</a:t>
            </a:r>
            <a:endParaRPr b="1" sz="18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Create the XR Origin:</a:t>
            </a:r>
            <a:r>
              <a:rPr lang="en" sz="1500">
                <a:solidFill>
                  <a:schemeClr val="dk1"/>
                </a:solidFill>
                <a:latin typeface="Calibri"/>
                <a:ea typeface="Calibri"/>
                <a:cs typeface="Calibri"/>
                <a:sym typeface="Calibri"/>
              </a:rPr>
              <a:t> Create an empty GameObject and name it XR Origin. Add the XR Origin script to it. </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Define the Camera Offset:</a:t>
            </a:r>
            <a:r>
              <a:rPr lang="en" sz="1500">
                <a:solidFill>
                  <a:schemeClr val="dk1"/>
                </a:solidFill>
                <a:latin typeface="Calibri"/>
                <a:ea typeface="Calibri"/>
                <a:cs typeface="Calibri"/>
                <a:sym typeface="Calibri"/>
              </a:rPr>
              <a:t> Create a new empty GameObject as a child of the XR Origin. Camera Offset allows to adjust the camera's position relative to the tracked headset without moving the entire XR Origin.</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Attach the Main Camera:</a:t>
            </a:r>
            <a:r>
              <a:rPr lang="en" sz="1500">
                <a:solidFill>
                  <a:schemeClr val="dk1"/>
                </a:solidFill>
                <a:latin typeface="Calibri"/>
                <a:ea typeface="Calibri"/>
                <a:cs typeface="Calibri"/>
                <a:sym typeface="Calibri"/>
              </a:rPr>
              <a:t> Create Main Camera and add it as a child to Camera Offset</a:t>
            </a:r>
            <a:endParaRPr sz="1500">
              <a:solidFill>
                <a:schemeClr val="dk1"/>
              </a:solidFill>
              <a:latin typeface="Calibri"/>
              <a:ea typeface="Calibri"/>
              <a:cs typeface="Calibri"/>
              <a:sym typeface="Calibri"/>
            </a:endParaRPr>
          </a:p>
          <a:p>
            <a:pPr indent="-323850" lvl="1" marL="9144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Configure the Tracked Pose Driver:</a:t>
            </a:r>
            <a:r>
              <a:rPr lang="en" sz="1500">
                <a:solidFill>
                  <a:schemeClr val="dk1"/>
                </a:solidFill>
                <a:latin typeface="Calibri"/>
                <a:ea typeface="Calibri"/>
                <a:cs typeface="Calibri"/>
                <a:sym typeface="Calibri"/>
              </a:rPr>
              <a:t> Select the Main Camera and add the Tracked Pose Driver (Input System) component. This component links the camera's position and rotation to the real-world tracking data from the XR headset.</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Set Position Input:</a:t>
            </a:r>
            <a:r>
              <a:rPr lang="en" sz="1500">
                <a:solidFill>
                  <a:schemeClr val="dk1"/>
                </a:solidFill>
                <a:latin typeface="Calibri"/>
                <a:ea typeface="Calibri"/>
                <a:cs typeface="Calibri"/>
                <a:sym typeface="Calibri"/>
              </a:rPr>
              <a:t> Use </a:t>
            </a:r>
            <a:r>
              <a:rPr i="1" lang="en" sz="1500">
                <a:solidFill>
                  <a:srgbClr val="188038"/>
                </a:solidFill>
                <a:latin typeface="Calibri"/>
                <a:ea typeface="Calibri"/>
                <a:cs typeface="Calibri"/>
                <a:sym typeface="Calibri"/>
              </a:rPr>
              <a:t>&lt;XRHMD&gt;/centerEyePosition</a:t>
            </a:r>
            <a:r>
              <a:rPr lang="en" sz="1500">
                <a:solidFill>
                  <a:schemeClr val="dk1"/>
                </a:solidFill>
                <a:latin typeface="Calibri"/>
                <a:ea typeface="Calibri"/>
                <a:cs typeface="Calibri"/>
                <a:sym typeface="Calibri"/>
              </a:rPr>
              <a:t> to synchronize the camera's position with the headset's physical location.</a:t>
            </a:r>
            <a:endParaRPr sz="1500">
              <a:solidFill>
                <a:schemeClr val="dk1"/>
              </a:solidFill>
              <a:latin typeface="Calibri"/>
              <a:ea typeface="Calibri"/>
              <a:cs typeface="Calibri"/>
              <a:sym typeface="Calibri"/>
            </a:endParaRPr>
          </a:p>
          <a:p>
            <a:pPr indent="-323850" lvl="2" marL="1371600" marR="0" rtl="0" algn="l">
              <a:lnSpc>
                <a:spcPct val="10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Set Rotation Input:</a:t>
            </a:r>
            <a:r>
              <a:rPr lang="en" sz="1500">
                <a:solidFill>
                  <a:schemeClr val="dk1"/>
                </a:solidFill>
                <a:latin typeface="Calibri"/>
                <a:ea typeface="Calibri"/>
                <a:cs typeface="Calibri"/>
                <a:sym typeface="Calibri"/>
              </a:rPr>
              <a:t> Use </a:t>
            </a:r>
            <a:r>
              <a:rPr i="1" lang="en" sz="1500">
                <a:solidFill>
                  <a:srgbClr val="188038"/>
                </a:solidFill>
                <a:latin typeface="Calibri"/>
                <a:ea typeface="Calibri"/>
                <a:cs typeface="Calibri"/>
                <a:sym typeface="Calibri"/>
              </a:rPr>
              <a:t>&lt;XRHMD&gt;/centerEyeRotation</a:t>
            </a:r>
            <a:r>
              <a:rPr lang="en" sz="1500">
                <a:solidFill>
                  <a:schemeClr val="dk1"/>
                </a:solidFill>
                <a:latin typeface="Calibri"/>
                <a:ea typeface="Calibri"/>
                <a:cs typeface="Calibri"/>
                <a:sym typeface="Calibri"/>
              </a:rPr>
              <a:t> to synchronize the camera's rotation with the headset's physical orientation.</a:t>
            </a:r>
            <a:endParaRPr sz="1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nvSpPr>
        <p:spPr>
          <a:xfrm>
            <a:off x="376725" y="126825"/>
            <a:ext cx="8487900" cy="4670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b="1" i="0" lang="en" sz="2400" u="none" cap="none" strike="noStrike">
                <a:solidFill>
                  <a:schemeClr val="dk1"/>
                </a:solidFill>
                <a:latin typeface="Calibri"/>
                <a:ea typeface="Calibri"/>
                <a:cs typeface="Calibri"/>
                <a:sym typeface="Calibri"/>
              </a:rPr>
              <a:t>Unity Life Cycle</a:t>
            </a:r>
            <a:r>
              <a:rPr b="1" i="0" lang="en" sz="2400" u="none" cap="none" strike="noStrike">
                <a:solidFill>
                  <a:schemeClr val="dk1"/>
                </a:solidFill>
                <a:uFill>
                  <a:noFill/>
                </a:uFill>
                <a:latin typeface="Calibri"/>
                <a:ea typeface="Calibri"/>
                <a:cs typeface="Calibri"/>
                <a:sym typeface="Calibri"/>
                <a:hlinkClick r:id="rId3">
                  <a:extLst>
                    <a:ext uri="{A12FA001-AC4F-418D-AE19-62706E023703}">
                      <ahyp:hlinkClr val="tx"/>
                    </a:ext>
                  </a:extLst>
                </a:hlinkClick>
              </a:rPr>
              <a:t> </a:t>
            </a:r>
            <a:r>
              <a:rPr i="0" lang="en" sz="2100" u="sng" cap="none" strike="noStrike">
                <a:solidFill>
                  <a:schemeClr val="hlink"/>
                </a:solidFill>
                <a:latin typeface="Calibri"/>
                <a:ea typeface="Calibri"/>
                <a:cs typeface="Calibri"/>
                <a:sym typeface="Calibri"/>
                <a:hlinkClick r:id="rId4"/>
              </a:rPr>
              <a:t>Unity - Manual: Event function execution order</a:t>
            </a:r>
            <a:endParaRPr i="0" sz="2100" u="sng" cap="none" strike="noStrike">
              <a:solidFill>
                <a:schemeClr val="hlink"/>
              </a:solidFill>
              <a:latin typeface="Calibri"/>
              <a:ea typeface="Calibri"/>
              <a:cs typeface="Calibri"/>
              <a:sym typeface="Calibri"/>
            </a:endParaRPr>
          </a:p>
          <a:p>
            <a:pPr indent="0" lvl="0" marL="0" marR="0" rtl="0" algn="l">
              <a:lnSpc>
                <a:spcPct val="100000"/>
              </a:lnSpc>
              <a:spcBef>
                <a:spcPts val="1000"/>
              </a:spcBef>
              <a:spcAft>
                <a:spcPts val="0"/>
              </a:spcAft>
              <a:buClr>
                <a:schemeClr val="dk1"/>
              </a:buClr>
              <a:buSzPts val="1100"/>
              <a:buFont typeface="Arial"/>
              <a:buNone/>
            </a:pPr>
            <a:r>
              <a:rPr b="1" i="0" lang="en" sz="1600" u="sng" cap="none" strike="noStrike">
                <a:solidFill>
                  <a:schemeClr val="dk1"/>
                </a:solidFill>
                <a:latin typeface="Calibri"/>
                <a:ea typeface="Calibri"/>
                <a:cs typeface="Calibri"/>
                <a:sym typeface="Calibri"/>
              </a:rPr>
              <a:t>Initialization:</a:t>
            </a:r>
            <a:endParaRPr b="1" sz="1600" u="sng">
              <a:solidFill>
                <a:schemeClr val="dk1"/>
              </a:solidFill>
              <a:latin typeface="Calibri"/>
              <a:ea typeface="Calibri"/>
              <a:cs typeface="Calibri"/>
              <a:sym typeface="Calibri"/>
            </a:endParaRPr>
          </a:p>
          <a:p>
            <a:pPr indent="-317500" lvl="0" marL="457200" marR="0" rtl="0" algn="l">
              <a:lnSpc>
                <a:spcPct val="100000"/>
              </a:lnSpc>
              <a:spcBef>
                <a:spcPts val="1000"/>
              </a:spcBef>
              <a:spcAft>
                <a:spcPts val="0"/>
              </a:spcAft>
              <a:buClr>
                <a:schemeClr val="dk1"/>
              </a:buClr>
              <a:buSzPts val="1400"/>
              <a:buFont typeface="Calibri"/>
              <a:buChar char="●"/>
            </a:pPr>
            <a:r>
              <a:rPr b="1" i="0" lang="en" u="none" cap="none" strike="noStrike">
                <a:solidFill>
                  <a:schemeClr val="dk1"/>
                </a:solidFill>
                <a:latin typeface="Calibri"/>
                <a:ea typeface="Calibri"/>
                <a:cs typeface="Calibri"/>
                <a:sym typeface="Calibri"/>
              </a:rPr>
              <a:t>Awake():</a:t>
            </a:r>
            <a:endParaRPr b="1" i="0" u="none" cap="none" strike="noStrike">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Called once in the lifetime of the script.</a:t>
            </a:r>
            <a:endParaRPr i="0" sz="1300" u="none" cap="none" strike="noStrike">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Called when the script instance is being loaded (as soon as the GameObject becomes active).</a:t>
            </a:r>
            <a:endParaRPr i="0" sz="1300" u="none" cap="none" strike="noStrike">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Works even if the script is not enabled.</a:t>
            </a:r>
            <a:endParaRPr sz="1300">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chemeClr val="dk1"/>
              </a:buClr>
              <a:buSzPts val="1300"/>
              <a:buFont typeface="Calibri"/>
              <a:buChar char="●"/>
            </a:pPr>
            <a:r>
              <a:rPr b="1" i="0" lang="en" u="none" cap="none" strike="noStrike">
                <a:solidFill>
                  <a:schemeClr val="dk1"/>
                </a:solidFill>
                <a:latin typeface="Calibri"/>
                <a:ea typeface="Calibri"/>
                <a:cs typeface="Calibri"/>
                <a:sym typeface="Calibri"/>
              </a:rPr>
              <a:t>OnEnable():</a:t>
            </a:r>
            <a:endParaRPr b="1" i="0" u="none" cap="none" strike="noStrike">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Called every time the GameObject and script component is enabled</a:t>
            </a:r>
            <a:endParaRPr i="0" sz="1300" u="none" cap="none" strike="noStrike">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This can occur multiple times throughout the script's lifetime</a:t>
            </a:r>
            <a:endParaRPr sz="1300">
              <a:solidFill>
                <a:schemeClr val="dk1"/>
              </a:solidFill>
              <a:latin typeface="Calibri"/>
              <a:ea typeface="Calibri"/>
              <a:cs typeface="Calibri"/>
              <a:sym typeface="Calibri"/>
            </a:endParaRPr>
          </a:p>
          <a:p>
            <a:pPr indent="-311150" lvl="0" marL="457200" marR="0" rtl="0" algn="l">
              <a:lnSpc>
                <a:spcPct val="100000"/>
              </a:lnSpc>
              <a:spcBef>
                <a:spcPts val="0"/>
              </a:spcBef>
              <a:spcAft>
                <a:spcPts val="0"/>
              </a:spcAft>
              <a:buClr>
                <a:schemeClr val="dk1"/>
              </a:buClr>
              <a:buSzPts val="1300"/>
              <a:buFont typeface="Calibri"/>
              <a:buChar char="●"/>
            </a:pPr>
            <a:r>
              <a:rPr b="1" i="0" lang="en" u="none" cap="none" strike="noStrike">
                <a:solidFill>
                  <a:schemeClr val="dk1"/>
                </a:solidFill>
                <a:latin typeface="Calibri"/>
                <a:ea typeface="Calibri"/>
                <a:cs typeface="Calibri"/>
                <a:sym typeface="Calibri"/>
              </a:rPr>
              <a:t>Start():</a:t>
            </a:r>
            <a:endParaRPr b="1" i="0" u="none" cap="none" strike="noStrike">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Called once in the lifetime of the script, only if the GameObject and script are enabled.</a:t>
            </a:r>
            <a:endParaRPr i="0" sz="13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100"/>
              <a:buFont typeface="Arial"/>
              <a:buNone/>
            </a:pPr>
            <a:r>
              <a:t/>
            </a:r>
            <a:endParaRPr b="1" sz="1100" u="sng">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100"/>
              <a:buFont typeface="Arial"/>
              <a:buNone/>
            </a:pPr>
            <a:r>
              <a:rPr b="1" i="0" lang="en" sz="1600" u="sng" cap="none" strike="noStrike">
                <a:solidFill>
                  <a:schemeClr val="dk1"/>
                </a:solidFill>
                <a:latin typeface="Calibri"/>
                <a:ea typeface="Calibri"/>
                <a:cs typeface="Calibri"/>
                <a:sym typeface="Calibri"/>
              </a:rPr>
              <a:t>Physics:</a:t>
            </a:r>
            <a:endParaRPr b="1" i="0" sz="1600" u="sng" cap="none" strike="noStrike">
              <a:solidFill>
                <a:schemeClr val="dk1"/>
              </a:solidFill>
              <a:latin typeface="Calibri"/>
              <a:ea typeface="Calibri"/>
              <a:cs typeface="Calibri"/>
              <a:sym typeface="Calibri"/>
            </a:endParaRPr>
          </a:p>
          <a:p>
            <a:pPr indent="-317500" lvl="0" marL="457200" marR="0" rtl="0" algn="l">
              <a:lnSpc>
                <a:spcPct val="100000"/>
              </a:lnSpc>
              <a:spcBef>
                <a:spcPts val="500"/>
              </a:spcBef>
              <a:spcAft>
                <a:spcPts val="0"/>
              </a:spcAft>
              <a:buClr>
                <a:schemeClr val="dk1"/>
              </a:buClr>
              <a:buSzPts val="1400"/>
              <a:buFont typeface="Calibri"/>
              <a:buChar char="●"/>
            </a:pPr>
            <a:r>
              <a:rPr b="1" i="0" lang="en" u="none" cap="none" strike="noStrike">
                <a:solidFill>
                  <a:schemeClr val="dk1"/>
                </a:solidFill>
                <a:latin typeface="Calibri"/>
                <a:ea typeface="Calibri"/>
                <a:cs typeface="Calibri"/>
                <a:sym typeface="Calibri"/>
              </a:rPr>
              <a:t>FixedUpdate():</a:t>
            </a:r>
            <a:endParaRPr b="1" i="0" u="none" cap="none" strike="noStrike">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Specifically designed for physics calculations and interactions with the physics engine</a:t>
            </a:r>
            <a:endParaRPr i="0" sz="1300" u="none" cap="none" strike="noStrike">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Called at fixed time intervals, independent of the frame rate (50 per second by default).</a:t>
            </a:r>
            <a:endParaRPr i="0" sz="1300" u="none" cap="none" strike="noStrike">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If the application runs at 25 FPS, Unity calls it approximately twice per frame, Alternatively, 100 FPS causes approximately two rendering frames with one FixedUpdate.</a:t>
            </a:r>
            <a:endParaRPr b="1" i="0" sz="23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38182589210_0_1999"/>
          <p:cNvSpPr txBox="1"/>
          <p:nvPr/>
        </p:nvSpPr>
        <p:spPr>
          <a:xfrm>
            <a:off x="367325" y="187925"/>
            <a:ext cx="8487900" cy="4171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b="1" i="0" lang="en" sz="2400" u="none" cap="none" strike="noStrike">
                <a:solidFill>
                  <a:schemeClr val="dk1"/>
                </a:solidFill>
                <a:latin typeface="Calibri"/>
                <a:ea typeface="Calibri"/>
                <a:cs typeface="Calibri"/>
                <a:sym typeface="Calibri"/>
              </a:rPr>
              <a:t>Unity Life Cycle</a:t>
            </a:r>
            <a:endParaRPr i="0" sz="11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100"/>
              <a:buFont typeface="Arial"/>
              <a:buNone/>
            </a:pPr>
            <a:r>
              <a:rPr b="1" i="0" lang="en" sz="1600" u="sng" cap="none" strike="noStrike">
                <a:solidFill>
                  <a:schemeClr val="dk1"/>
                </a:solidFill>
                <a:latin typeface="Calibri"/>
                <a:ea typeface="Calibri"/>
                <a:cs typeface="Calibri"/>
                <a:sym typeface="Calibri"/>
              </a:rPr>
              <a:t>Main Logic:</a:t>
            </a:r>
            <a:endParaRPr b="1" i="0" sz="1600" u="sng" cap="none" strike="noStrike">
              <a:solidFill>
                <a:schemeClr val="dk1"/>
              </a:solidFill>
              <a:latin typeface="Calibri"/>
              <a:ea typeface="Calibri"/>
              <a:cs typeface="Calibri"/>
              <a:sym typeface="Calibri"/>
            </a:endParaRPr>
          </a:p>
          <a:p>
            <a:pPr indent="-317500" lvl="0" marL="457200" marR="0" rtl="0" algn="l">
              <a:lnSpc>
                <a:spcPct val="100000"/>
              </a:lnSpc>
              <a:spcBef>
                <a:spcPts val="500"/>
              </a:spcBef>
              <a:spcAft>
                <a:spcPts val="0"/>
              </a:spcAft>
              <a:buClr>
                <a:schemeClr val="dk1"/>
              </a:buClr>
              <a:buSzPts val="1400"/>
              <a:buFont typeface="Calibri"/>
              <a:buChar char="●"/>
            </a:pPr>
            <a:r>
              <a:rPr b="1" i="0" lang="en" u="none" cap="none" strike="noStrike">
                <a:solidFill>
                  <a:schemeClr val="dk1"/>
                </a:solidFill>
                <a:latin typeface="Calibri"/>
                <a:ea typeface="Calibri"/>
                <a:cs typeface="Calibri"/>
                <a:sym typeface="Calibri"/>
              </a:rPr>
              <a:t>Update():</a:t>
            </a:r>
            <a:endParaRPr b="1">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i="0" lang="en" sz="1300" u="none" cap="none" strike="noStrike">
                <a:solidFill>
                  <a:schemeClr val="dk1"/>
                </a:solidFill>
                <a:latin typeface="Calibri"/>
                <a:ea typeface="Calibri"/>
                <a:cs typeface="Calibri"/>
                <a:sym typeface="Calibri"/>
              </a:rPr>
              <a:t>Called once per frame; it’s execution frequency is directly tied to the game's frame rate</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None/>
            </a:pPr>
            <a:r>
              <a:t/>
            </a:r>
            <a:endParaRPr b="1" sz="1600" u="sng">
              <a:solidFill>
                <a:schemeClr val="dk1"/>
              </a:solidFill>
              <a:latin typeface="Calibri"/>
              <a:ea typeface="Calibri"/>
              <a:cs typeface="Calibri"/>
              <a:sym typeface="Calibri"/>
            </a:endParaRPr>
          </a:p>
          <a:p>
            <a:pPr indent="0" lvl="0" marL="0" marR="0" rtl="0" algn="l">
              <a:lnSpc>
                <a:spcPct val="100000"/>
              </a:lnSpc>
              <a:spcBef>
                <a:spcPts val="500"/>
              </a:spcBef>
              <a:spcAft>
                <a:spcPts val="0"/>
              </a:spcAft>
              <a:buNone/>
            </a:pPr>
            <a:r>
              <a:rPr b="1" lang="en" sz="1600" u="sng">
                <a:solidFill>
                  <a:schemeClr val="dk1"/>
                </a:solidFill>
                <a:latin typeface="Calibri"/>
                <a:ea typeface="Calibri"/>
                <a:cs typeface="Calibri"/>
                <a:sym typeface="Calibri"/>
              </a:rPr>
              <a:t>Deinitialization:</a:t>
            </a:r>
            <a:endParaRPr b="1" sz="1600" u="sng">
              <a:solidFill>
                <a:schemeClr val="dk1"/>
              </a:solidFill>
              <a:latin typeface="Calibri"/>
              <a:ea typeface="Calibri"/>
              <a:cs typeface="Calibri"/>
              <a:sym typeface="Calibri"/>
            </a:endParaRPr>
          </a:p>
          <a:p>
            <a:pPr indent="-317500" lvl="0" marL="457200" marR="0" rtl="0" algn="l">
              <a:lnSpc>
                <a:spcPct val="100000"/>
              </a:lnSpc>
              <a:spcBef>
                <a:spcPts val="500"/>
              </a:spcBef>
              <a:spcAft>
                <a:spcPts val="0"/>
              </a:spcAft>
              <a:buClr>
                <a:schemeClr val="dk1"/>
              </a:buClr>
              <a:buSzPts val="1400"/>
              <a:buFont typeface="Calibri"/>
              <a:buChar char="●"/>
            </a:pPr>
            <a:r>
              <a:rPr b="1" lang="en">
                <a:solidFill>
                  <a:schemeClr val="dk1"/>
                </a:solidFill>
                <a:latin typeface="Calibri"/>
                <a:ea typeface="Calibri"/>
                <a:cs typeface="Calibri"/>
                <a:sym typeface="Calibri"/>
              </a:rPr>
              <a:t>OnDisable():</a:t>
            </a:r>
            <a:endParaRPr b="1">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Called when a GameObject or script component becomes disabled.</a:t>
            </a:r>
            <a:endParaRPr sz="1300">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Used for temporary cleanup: The object might be re-enabled later, so the cleanup here is not necessarily permanent.</a:t>
            </a:r>
            <a:endParaRPr sz="1300">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OnDestroy():</a:t>
            </a:r>
            <a:endParaRPr b="1">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Called when a GameObject is permanently destroyed.</a:t>
            </a:r>
            <a:endParaRPr sz="1300">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it for final, permanent cleanup: It is always called before a GameObject is destroyed, regardless of whether it's active or not.</a:t>
            </a:r>
            <a:endParaRPr sz="1300">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OnApplicationQuit():</a:t>
            </a:r>
            <a:endParaRPr b="1">
              <a:solidFill>
                <a:schemeClr val="dk1"/>
              </a:solidFill>
              <a:latin typeface="Calibri"/>
              <a:ea typeface="Calibri"/>
              <a:cs typeface="Calibri"/>
              <a:sym typeface="Calibri"/>
            </a:endParaRPr>
          </a:p>
          <a:p>
            <a:pPr indent="-311150" lvl="1" marL="914400" marR="0" rtl="0" algn="l">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function is called on all active GameObjects in the scene when the application is about to quit.</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