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sldIdLst>
    <p:sldId id="256" r:id="rId2"/>
    <p:sldId id="258" r:id="rId3"/>
    <p:sldId id="259" r:id="rId4"/>
    <p:sldId id="261" r:id="rId5"/>
    <p:sldId id="260"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0E9631-822C-48FD-A6D7-120C475CAA89}" v="2" dt="2022-02-21T20:42:55.4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331"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vyansh Kumar" userId="S::divyansh.2019@vitstudent.ac.in::69157fc3-2394-41cb-88d6-456c31256144" providerId="AD" clId="Web-{390E9631-822C-48FD-A6D7-120C475CAA89}"/>
    <pc:docChg chg="addSld modSld addMainMaster delMainMaster">
      <pc:chgData name="Divyansh Kumar" userId="S::divyansh.2019@vitstudent.ac.in::69157fc3-2394-41cb-88d6-456c31256144" providerId="AD" clId="Web-{390E9631-822C-48FD-A6D7-120C475CAA89}" dt="2022-02-21T20:42:55.493" v="4"/>
      <pc:docMkLst>
        <pc:docMk/>
      </pc:docMkLst>
      <pc:sldChg chg="addSp delSp modSp mod setBg modClrScheme chgLayout">
        <pc:chgData name="Divyansh Kumar" userId="S::divyansh.2019@vitstudent.ac.in::69157fc3-2394-41cb-88d6-456c31256144" providerId="AD" clId="Web-{390E9631-822C-48FD-A6D7-120C475CAA89}" dt="2022-02-21T20:42:34.040" v="2"/>
        <pc:sldMkLst>
          <pc:docMk/>
          <pc:sldMk cId="109857222" sldId="256"/>
        </pc:sldMkLst>
        <pc:spChg chg="mod">
          <ac:chgData name="Divyansh Kumar" userId="S::divyansh.2019@vitstudent.ac.in::69157fc3-2394-41cb-88d6-456c31256144" providerId="AD" clId="Web-{390E9631-822C-48FD-A6D7-120C475CAA89}" dt="2022-02-21T20:42:34.040" v="2"/>
          <ac:spMkLst>
            <pc:docMk/>
            <pc:sldMk cId="109857222" sldId="256"/>
            <ac:spMk id="2" creationId="{00000000-0000-0000-0000-000000000000}"/>
          </ac:spMkLst>
        </pc:spChg>
        <pc:spChg chg="mod">
          <ac:chgData name="Divyansh Kumar" userId="S::divyansh.2019@vitstudent.ac.in::69157fc3-2394-41cb-88d6-456c31256144" providerId="AD" clId="Web-{390E9631-822C-48FD-A6D7-120C475CAA89}" dt="2022-02-21T20:42:34.040" v="2"/>
          <ac:spMkLst>
            <pc:docMk/>
            <pc:sldMk cId="109857222" sldId="256"/>
            <ac:spMk id="3" creationId="{00000000-0000-0000-0000-000000000000}"/>
          </ac:spMkLst>
        </pc:spChg>
        <pc:spChg chg="add del">
          <ac:chgData name="Divyansh Kumar" userId="S::divyansh.2019@vitstudent.ac.in::69157fc3-2394-41cb-88d6-456c31256144" providerId="AD" clId="Web-{390E9631-822C-48FD-A6D7-120C475CAA89}" dt="2022-02-21T20:42:33.962" v="1"/>
          <ac:spMkLst>
            <pc:docMk/>
            <pc:sldMk cId="109857222" sldId="256"/>
            <ac:spMk id="9" creationId="{4DA4374D-F270-4C02-88D7-B751FD9BD6BD}"/>
          </ac:spMkLst>
        </pc:spChg>
        <pc:spChg chg="add del">
          <ac:chgData name="Divyansh Kumar" userId="S::divyansh.2019@vitstudent.ac.in::69157fc3-2394-41cb-88d6-456c31256144" providerId="AD" clId="Web-{390E9631-822C-48FD-A6D7-120C475CAA89}" dt="2022-02-21T20:42:33.962" v="1"/>
          <ac:spMkLst>
            <pc:docMk/>
            <pc:sldMk cId="109857222" sldId="256"/>
            <ac:spMk id="11" creationId="{1ACA2EA0-FFD3-42EC-9406-B595015ED96E}"/>
          </ac:spMkLst>
        </pc:spChg>
        <pc:spChg chg="add del">
          <ac:chgData name="Divyansh Kumar" userId="S::divyansh.2019@vitstudent.ac.in::69157fc3-2394-41cb-88d6-456c31256144" providerId="AD" clId="Web-{390E9631-822C-48FD-A6D7-120C475CAA89}" dt="2022-02-21T20:42:33.962" v="1"/>
          <ac:spMkLst>
            <pc:docMk/>
            <pc:sldMk cId="109857222" sldId="256"/>
            <ac:spMk id="13" creationId="{D5288BCE-665C-472A-8C43-664BCFA31E43}"/>
          </ac:spMkLst>
        </pc:spChg>
        <pc:spChg chg="add del">
          <ac:chgData name="Divyansh Kumar" userId="S::divyansh.2019@vitstudent.ac.in::69157fc3-2394-41cb-88d6-456c31256144" providerId="AD" clId="Web-{390E9631-822C-48FD-A6D7-120C475CAA89}" dt="2022-02-21T20:42:33.962" v="1"/>
          <ac:spMkLst>
            <pc:docMk/>
            <pc:sldMk cId="109857222" sldId="256"/>
            <ac:spMk id="15" creationId="{46C57131-53A7-4C1A-BEA8-25F06A06AD29}"/>
          </ac:spMkLst>
        </pc:spChg>
        <pc:spChg chg="add">
          <ac:chgData name="Divyansh Kumar" userId="S::divyansh.2019@vitstudent.ac.in::69157fc3-2394-41cb-88d6-456c31256144" providerId="AD" clId="Web-{390E9631-822C-48FD-A6D7-120C475CAA89}" dt="2022-02-21T20:42:34.040" v="2"/>
          <ac:spMkLst>
            <pc:docMk/>
            <pc:sldMk cId="109857222" sldId="256"/>
            <ac:spMk id="17" creationId="{37FDDF72-DE39-4F99-A3C1-DD9D7815D7DB}"/>
          </ac:spMkLst>
        </pc:spChg>
        <pc:spChg chg="add">
          <ac:chgData name="Divyansh Kumar" userId="S::divyansh.2019@vitstudent.ac.in::69157fc3-2394-41cb-88d6-456c31256144" providerId="AD" clId="Web-{390E9631-822C-48FD-A6D7-120C475CAA89}" dt="2022-02-21T20:42:34.040" v="2"/>
          <ac:spMkLst>
            <pc:docMk/>
            <pc:sldMk cId="109857222" sldId="256"/>
            <ac:spMk id="18" creationId="{5E4ECE80-3AD1-450C-B62A-98788F193948}"/>
          </ac:spMkLst>
        </pc:spChg>
        <pc:spChg chg="add">
          <ac:chgData name="Divyansh Kumar" userId="S::divyansh.2019@vitstudent.ac.in::69157fc3-2394-41cb-88d6-456c31256144" providerId="AD" clId="Web-{390E9631-822C-48FD-A6D7-120C475CAA89}" dt="2022-02-21T20:42:34.040" v="2"/>
          <ac:spMkLst>
            <pc:docMk/>
            <pc:sldMk cId="109857222" sldId="256"/>
            <ac:spMk id="19" creationId="{C4056FD6-9767-4B1A-ACC2-9883F6A5B86D}"/>
          </ac:spMkLst>
        </pc:spChg>
        <pc:picChg chg="add del">
          <ac:chgData name="Divyansh Kumar" userId="S::divyansh.2019@vitstudent.ac.in::69157fc3-2394-41cb-88d6-456c31256144" providerId="AD" clId="Web-{390E9631-822C-48FD-A6D7-120C475CAA89}" dt="2022-02-21T20:42:33.962" v="1"/>
          <ac:picMkLst>
            <pc:docMk/>
            <pc:sldMk cId="109857222" sldId="256"/>
            <ac:picMk id="4" creationId="{6B3D2CCD-ED89-4B2D-AE6D-C397EF748DD0}"/>
          </ac:picMkLst>
        </pc:picChg>
        <pc:picChg chg="add">
          <ac:chgData name="Divyansh Kumar" userId="S::divyansh.2019@vitstudent.ac.in::69157fc3-2394-41cb-88d6-456c31256144" providerId="AD" clId="Web-{390E9631-822C-48FD-A6D7-120C475CAA89}" dt="2022-02-21T20:42:34.040" v="2"/>
          <ac:picMkLst>
            <pc:docMk/>
            <pc:sldMk cId="109857222" sldId="256"/>
            <ac:picMk id="20" creationId="{4221760B-455B-4671-83D3-00E85559CFA8}"/>
          </ac:picMkLst>
        </pc:picChg>
      </pc:sldChg>
      <pc:sldChg chg="new">
        <pc:chgData name="Divyansh Kumar" userId="S::divyansh.2019@vitstudent.ac.in::69157fc3-2394-41cb-88d6-456c31256144" providerId="AD" clId="Web-{390E9631-822C-48FD-A6D7-120C475CAA89}" dt="2022-02-21T20:42:52.009" v="3"/>
        <pc:sldMkLst>
          <pc:docMk/>
          <pc:sldMk cId="1786589968" sldId="257"/>
        </pc:sldMkLst>
      </pc:sldChg>
      <pc:sldChg chg="new">
        <pc:chgData name="Divyansh Kumar" userId="S::divyansh.2019@vitstudent.ac.in::69157fc3-2394-41cb-88d6-456c31256144" providerId="AD" clId="Web-{390E9631-822C-48FD-A6D7-120C475CAA89}" dt="2022-02-21T20:42:55.493" v="4"/>
        <pc:sldMkLst>
          <pc:docMk/>
          <pc:sldMk cId="261012714" sldId="258"/>
        </pc:sldMkLst>
      </pc:sldChg>
      <pc:sldMasterChg chg="add del addSldLayout delSldLayout">
        <pc:chgData name="Divyansh Kumar" userId="S::divyansh.2019@vitstudent.ac.in::69157fc3-2394-41cb-88d6-456c31256144" providerId="AD" clId="Web-{390E9631-822C-48FD-A6D7-120C475CAA89}" dt="2022-02-21T20:42:34.040" v="2"/>
        <pc:sldMasterMkLst>
          <pc:docMk/>
          <pc:sldMasterMk cId="2460954070" sldId="2147483660"/>
        </pc:sldMasterMkLst>
        <pc:sldLayoutChg chg="add del">
          <pc:chgData name="Divyansh Kumar" userId="S::divyansh.2019@vitstudent.ac.in::69157fc3-2394-41cb-88d6-456c31256144" providerId="AD" clId="Web-{390E9631-822C-48FD-A6D7-120C475CAA89}" dt="2022-02-21T20:42:34.040" v="2"/>
          <pc:sldLayoutMkLst>
            <pc:docMk/>
            <pc:sldMasterMk cId="2460954070" sldId="2147483660"/>
            <pc:sldLayoutMk cId="2385387890" sldId="2147483661"/>
          </pc:sldLayoutMkLst>
        </pc:sldLayoutChg>
        <pc:sldLayoutChg chg="add del">
          <pc:chgData name="Divyansh Kumar" userId="S::divyansh.2019@vitstudent.ac.in::69157fc3-2394-41cb-88d6-456c31256144" providerId="AD" clId="Web-{390E9631-822C-48FD-A6D7-120C475CAA89}" dt="2022-02-21T20:42:34.040" v="2"/>
          <pc:sldLayoutMkLst>
            <pc:docMk/>
            <pc:sldMasterMk cId="2460954070" sldId="2147483660"/>
            <pc:sldLayoutMk cId="949138452" sldId="2147483662"/>
          </pc:sldLayoutMkLst>
        </pc:sldLayoutChg>
        <pc:sldLayoutChg chg="add del">
          <pc:chgData name="Divyansh Kumar" userId="S::divyansh.2019@vitstudent.ac.in::69157fc3-2394-41cb-88d6-456c31256144" providerId="AD" clId="Web-{390E9631-822C-48FD-A6D7-120C475CAA89}" dt="2022-02-21T20:42:34.040" v="2"/>
          <pc:sldLayoutMkLst>
            <pc:docMk/>
            <pc:sldMasterMk cId="2460954070" sldId="2147483660"/>
            <pc:sldLayoutMk cId="2591524520" sldId="2147483663"/>
          </pc:sldLayoutMkLst>
        </pc:sldLayoutChg>
        <pc:sldLayoutChg chg="add del">
          <pc:chgData name="Divyansh Kumar" userId="S::divyansh.2019@vitstudent.ac.in::69157fc3-2394-41cb-88d6-456c31256144" providerId="AD" clId="Web-{390E9631-822C-48FD-A6D7-120C475CAA89}" dt="2022-02-21T20:42:34.040" v="2"/>
          <pc:sldLayoutMkLst>
            <pc:docMk/>
            <pc:sldMasterMk cId="2460954070" sldId="2147483660"/>
            <pc:sldLayoutMk cId="1203092039" sldId="2147483664"/>
          </pc:sldLayoutMkLst>
        </pc:sldLayoutChg>
        <pc:sldLayoutChg chg="add del">
          <pc:chgData name="Divyansh Kumar" userId="S::divyansh.2019@vitstudent.ac.in::69157fc3-2394-41cb-88d6-456c31256144" providerId="AD" clId="Web-{390E9631-822C-48FD-A6D7-120C475CAA89}" dt="2022-02-21T20:42:34.040" v="2"/>
          <pc:sldLayoutMkLst>
            <pc:docMk/>
            <pc:sldMasterMk cId="2460954070" sldId="2147483660"/>
            <pc:sldLayoutMk cId="3733172339" sldId="2147483665"/>
          </pc:sldLayoutMkLst>
        </pc:sldLayoutChg>
        <pc:sldLayoutChg chg="add del">
          <pc:chgData name="Divyansh Kumar" userId="S::divyansh.2019@vitstudent.ac.in::69157fc3-2394-41cb-88d6-456c31256144" providerId="AD" clId="Web-{390E9631-822C-48FD-A6D7-120C475CAA89}" dt="2022-02-21T20:42:34.040" v="2"/>
          <pc:sldLayoutMkLst>
            <pc:docMk/>
            <pc:sldMasterMk cId="2460954070" sldId="2147483660"/>
            <pc:sldLayoutMk cId="3210312558" sldId="2147483666"/>
          </pc:sldLayoutMkLst>
        </pc:sldLayoutChg>
        <pc:sldLayoutChg chg="add del">
          <pc:chgData name="Divyansh Kumar" userId="S::divyansh.2019@vitstudent.ac.in::69157fc3-2394-41cb-88d6-456c31256144" providerId="AD" clId="Web-{390E9631-822C-48FD-A6D7-120C475CAA89}" dt="2022-02-21T20:42:34.040" v="2"/>
          <pc:sldLayoutMkLst>
            <pc:docMk/>
            <pc:sldMasterMk cId="2460954070" sldId="2147483660"/>
            <pc:sldLayoutMk cId="3146388984" sldId="2147483667"/>
          </pc:sldLayoutMkLst>
        </pc:sldLayoutChg>
        <pc:sldLayoutChg chg="add del">
          <pc:chgData name="Divyansh Kumar" userId="S::divyansh.2019@vitstudent.ac.in::69157fc3-2394-41cb-88d6-456c31256144" providerId="AD" clId="Web-{390E9631-822C-48FD-A6D7-120C475CAA89}" dt="2022-02-21T20:42:34.040" v="2"/>
          <pc:sldLayoutMkLst>
            <pc:docMk/>
            <pc:sldMasterMk cId="2460954070" sldId="2147483660"/>
            <pc:sldLayoutMk cId="3171841454" sldId="2147483668"/>
          </pc:sldLayoutMkLst>
        </pc:sldLayoutChg>
        <pc:sldLayoutChg chg="add del">
          <pc:chgData name="Divyansh Kumar" userId="S::divyansh.2019@vitstudent.ac.in::69157fc3-2394-41cb-88d6-456c31256144" providerId="AD" clId="Web-{390E9631-822C-48FD-A6D7-120C475CAA89}" dt="2022-02-21T20:42:34.040" v="2"/>
          <pc:sldLayoutMkLst>
            <pc:docMk/>
            <pc:sldMasterMk cId="2460954070" sldId="2147483660"/>
            <pc:sldLayoutMk cId="1718958274" sldId="2147483669"/>
          </pc:sldLayoutMkLst>
        </pc:sldLayoutChg>
        <pc:sldLayoutChg chg="add del">
          <pc:chgData name="Divyansh Kumar" userId="S::divyansh.2019@vitstudent.ac.in::69157fc3-2394-41cb-88d6-456c31256144" providerId="AD" clId="Web-{390E9631-822C-48FD-A6D7-120C475CAA89}" dt="2022-02-21T20:42:34.040" v="2"/>
          <pc:sldLayoutMkLst>
            <pc:docMk/>
            <pc:sldMasterMk cId="2460954070" sldId="2147483660"/>
            <pc:sldLayoutMk cId="2202905451" sldId="2147483670"/>
          </pc:sldLayoutMkLst>
        </pc:sldLayoutChg>
        <pc:sldLayoutChg chg="add del">
          <pc:chgData name="Divyansh Kumar" userId="S::divyansh.2019@vitstudent.ac.in::69157fc3-2394-41cb-88d6-456c31256144" providerId="AD" clId="Web-{390E9631-822C-48FD-A6D7-120C475CAA89}" dt="2022-02-21T20:42:34.040" v="2"/>
          <pc:sldLayoutMkLst>
            <pc:docMk/>
            <pc:sldMasterMk cId="2460954070" sldId="2147483660"/>
            <pc:sldLayoutMk cId="3479445657" sldId="2147483671"/>
          </pc:sldLayoutMkLst>
        </pc:sldLayoutChg>
      </pc:sldMasterChg>
      <pc:sldMasterChg chg="add del addSldLayout delSldLayout">
        <pc:chgData name="Divyansh Kumar" userId="S::divyansh.2019@vitstudent.ac.in::69157fc3-2394-41cb-88d6-456c31256144" providerId="AD" clId="Web-{390E9631-822C-48FD-A6D7-120C475CAA89}" dt="2022-02-21T20:42:33.962" v="1"/>
        <pc:sldMasterMkLst>
          <pc:docMk/>
          <pc:sldMasterMk cId="2514686521" sldId="2147483711"/>
        </pc:sldMasterMkLst>
        <pc:sldLayoutChg chg="add del">
          <pc:chgData name="Divyansh Kumar" userId="S::divyansh.2019@vitstudent.ac.in::69157fc3-2394-41cb-88d6-456c31256144" providerId="AD" clId="Web-{390E9631-822C-48FD-A6D7-120C475CAA89}" dt="2022-02-21T20:42:33.962" v="1"/>
          <pc:sldLayoutMkLst>
            <pc:docMk/>
            <pc:sldMasterMk cId="2514686521" sldId="2147483711"/>
            <pc:sldLayoutMk cId="2371150284" sldId="2147483700"/>
          </pc:sldLayoutMkLst>
        </pc:sldLayoutChg>
        <pc:sldLayoutChg chg="add del">
          <pc:chgData name="Divyansh Kumar" userId="S::divyansh.2019@vitstudent.ac.in::69157fc3-2394-41cb-88d6-456c31256144" providerId="AD" clId="Web-{390E9631-822C-48FD-A6D7-120C475CAA89}" dt="2022-02-21T20:42:33.962" v="1"/>
          <pc:sldLayoutMkLst>
            <pc:docMk/>
            <pc:sldMasterMk cId="2514686521" sldId="2147483711"/>
            <pc:sldLayoutMk cId="971975536" sldId="2147483701"/>
          </pc:sldLayoutMkLst>
        </pc:sldLayoutChg>
        <pc:sldLayoutChg chg="add del">
          <pc:chgData name="Divyansh Kumar" userId="S::divyansh.2019@vitstudent.ac.in::69157fc3-2394-41cb-88d6-456c31256144" providerId="AD" clId="Web-{390E9631-822C-48FD-A6D7-120C475CAA89}" dt="2022-02-21T20:42:33.962" v="1"/>
          <pc:sldLayoutMkLst>
            <pc:docMk/>
            <pc:sldMasterMk cId="2514686521" sldId="2147483711"/>
            <pc:sldLayoutMk cId="2185460757" sldId="2147483702"/>
          </pc:sldLayoutMkLst>
        </pc:sldLayoutChg>
        <pc:sldLayoutChg chg="add del">
          <pc:chgData name="Divyansh Kumar" userId="S::divyansh.2019@vitstudent.ac.in::69157fc3-2394-41cb-88d6-456c31256144" providerId="AD" clId="Web-{390E9631-822C-48FD-A6D7-120C475CAA89}" dt="2022-02-21T20:42:33.962" v="1"/>
          <pc:sldLayoutMkLst>
            <pc:docMk/>
            <pc:sldMasterMk cId="2514686521" sldId="2147483711"/>
            <pc:sldLayoutMk cId="4162238720" sldId="2147483703"/>
          </pc:sldLayoutMkLst>
        </pc:sldLayoutChg>
        <pc:sldLayoutChg chg="add del">
          <pc:chgData name="Divyansh Kumar" userId="S::divyansh.2019@vitstudent.ac.in::69157fc3-2394-41cb-88d6-456c31256144" providerId="AD" clId="Web-{390E9631-822C-48FD-A6D7-120C475CAA89}" dt="2022-02-21T20:42:33.962" v="1"/>
          <pc:sldLayoutMkLst>
            <pc:docMk/>
            <pc:sldMasterMk cId="2514686521" sldId="2147483711"/>
            <pc:sldLayoutMk cId="3914746365" sldId="2147483704"/>
          </pc:sldLayoutMkLst>
        </pc:sldLayoutChg>
        <pc:sldLayoutChg chg="add del">
          <pc:chgData name="Divyansh Kumar" userId="S::divyansh.2019@vitstudent.ac.in::69157fc3-2394-41cb-88d6-456c31256144" providerId="AD" clId="Web-{390E9631-822C-48FD-A6D7-120C475CAA89}" dt="2022-02-21T20:42:33.962" v="1"/>
          <pc:sldLayoutMkLst>
            <pc:docMk/>
            <pc:sldMasterMk cId="2514686521" sldId="2147483711"/>
            <pc:sldLayoutMk cId="1030046227" sldId="2147483705"/>
          </pc:sldLayoutMkLst>
        </pc:sldLayoutChg>
        <pc:sldLayoutChg chg="add del">
          <pc:chgData name="Divyansh Kumar" userId="S::divyansh.2019@vitstudent.ac.in::69157fc3-2394-41cb-88d6-456c31256144" providerId="AD" clId="Web-{390E9631-822C-48FD-A6D7-120C475CAA89}" dt="2022-02-21T20:42:33.962" v="1"/>
          <pc:sldLayoutMkLst>
            <pc:docMk/>
            <pc:sldMasterMk cId="2514686521" sldId="2147483711"/>
            <pc:sldLayoutMk cId="3209581131" sldId="2147483706"/>
          </pc:sldLayoutMkLst>
        </pc:sldLayoutChg>
        <pc:sldLayoutChg chg="add del">
          <pc:chgData name="Divyansh Kumar" userId="S::divyansh.2019@vitstudent.ac.in::69157fc3-2394-41cb-88d6-456c31256144" providerId="AD" clId="Web-{390E9631-822C-48FD-A6D7-120C475CAA89}" dt="2022-02-21T20:42:33.962" v="1"/>
          <pc:sldLayoutMkLst>
            <pc:docMk/>
            <pc:sldMasterMk cId="2514686521" sldId="2147483711"/>
            <pc:sldLayoutMk cId="3966154845" sldId="2147483707"/>
          </pc:sldLayoutMkLst>
        </pc:sldLayoutChg>
        <pc:sldLayoutChg chg="add del">
          <pc:chgData name="Divyansh Kumar" userId="S::divyansh.2019@vitstudent.ac.in::69157fc3-2394-41cb-88d6-456c31256144" providerId="AD" clId="Web-{390E9631-822C-48FD-A6D7-120C475CAA89}" dt="2022-02-21T20:42:33.962" v="1"/>
          <pc:sldLayoutMkLst>
            <pc:docMk/>
            <pc:sldMasterMk cId="2514686521" sldId="2147483711"/>
            <pc:sldLayoutMk cId="1121409683" sldId="2147483708"/>
          </pc:sldLayoutMkLst>
        </pc:sldLayoutChg>
        <pc:sldLayoutChg chg="add del">
          <pc:chgData name="Divyansh Kumar" userId="S::divyansh.2019@vitstudent.ac.in::69157fc3-2394-41cb-88d6-456c31256144" providerId="AD" clId="Web-{390E9631-822C-48FD-A6D7-120C475CAA89}" dt="2022-02-21T20:42:33.962" v="1"/>
          <pc:sldLayoutMkLst>
            <pc:docMk/>
            <pc:sldMasterMk cId="2514686521" sldId="2147483711"/>
            <pc:sldLayoutMk cId="2399215594" sldId="2147483709"/>
          </pc:sldLayoutMkLst>
        </pc:sldLayoutChg>
        <pc:sldLayoutChg chg="add del">
          <pc:chgData name="Divyansh Kumar" userId="S::divyansh.2019@vitstudent.ac.in::69157fc3-2394-41cb-88d6-456c31256144" providerId="AD" clId="Web-{390E9631-822C-48FD-A6D7-120C475CAA89}" dt="2022-02-21T20:42:33.962" v="1"/>
          <pc:sldLayoutMkLst>
            <pc:docMk/>
            <pc:sldMasterMk cId="2514686521" sldId="2147483711"/>
            <pc:sldLayoutMk cId="2162902800" sldId="2147483710"/>
          </pc:sldLayoutMkLst>
        </pc:sldLayoutChg>
      </pc:sldMasterChg>
      <pc:sldMasterChg chg="add addSldLayout">
        <pc:chgData name="Divyansh Kumar" userId="S::divyansh.2019@vitstudent.ac.in::69157fc3-2394-41cb-88d6-456c31256144" providerId="AD" clId="Web-{390E9631-822C-48FD-A6D7-120C475CAA89}" dt="2022-02-21T20:42:34.040" v="2"/>
        <pc:sldMasterMkLst>
          <pc:docMk/>
          <pc:sldMasterMk cId="3404426888" sldId="2147483724"/>
        </pc:sldMasterMkLst>
        <pc:sldLayoutChg chg="add">
          <pc:chgData name="Divyansh Kumar" userId="S::divyansh.2019@vitstudent.ac.in::69157fc3-2394-41cb-88d6-456c31256144" providerId="AD" clId="Web-{390E9631-822C-48FD-A6D7-120C475CAA89}" dt="2022-02-21T20:42:34.040" v="2"/>
          <pc:sldLayoutMkLst>
            <pc:docMk/>
            <pc:sldMasterMk cId="3404426888" sldId="2147483724"/>
            <pc:sldLayoutMk cId="1081087854" sldId="2147483713"/>
          </pc:sldLayoutMkLst>
        </pc:sldLayoutChg>
        <pc:sldLayoutChg chg="add">
          <pc:chgData name="Divyansh Kumar" userId="S::divyansh.2019@vitstudent.ac.in::69157fc3-2394-41cb-88d6-456c31256144" providerId="AD" clId="Web-{390E9631-822C-48FD-A6D7-120C475CAA89}" dt="2022-02-21T20:42:34.040" v="2"/>
          <pc:sldLayoutMkLst>
            <pc:docMk/>
            <pc:sldMasterMk cId="3404426888" sldId="2147483724"/>
            <pc:sldLayoutMk cId="1261258814" sldId="2147483714"/>
          </pc:sldLayoutMkLst>
        </pc:sldLayoutChg>
        <pc:sldLayoutChg chg="add">
          <pc:chgData name="Divyansh Kumar" userId="S::divyansh.2019@vitstudent.ac.in::69157fc3-2394-41cb-88d6-456c31256144" providerId="AD" clId="Web-{390E9631-822C-48FD-A6D7-120C475CAA89}" dt="2022-02-21T20:42:34.040" v="2"/>
          <pc:sldLayoutMkLst>
            <pc:docMk/>
            <pc:sldMasterMk cId="3404426888" sldId="2147483724"/>
            <pc:sldLayoutMk cId="887835090" sldId="2147483715"/>
          </pc:sldLayoutMkLst>
        </pc:sldLayoutChg>
        <pc:sldLayoutChg chg="add">
          <pc:chgData name="Divyansh Kumar" userId="S::divyansh.2019@vitstudent.ac.in::69157fc3-2394-41cb-88d6-456c31256144" providerId="AD" clId="Web-{390E9631-822C-48FD-A6D7-120C475CAA89}" dt="2022-02-21T20:42:34.040" v="2"/>
          <pc:sldLayoutMkLst>
            <pc:docMk/>
            <pc:sldMasterMk cId="3404426888" sldId="2147483724"/>
            <pc:sldLayoutMk cId="2904365452" sldId="2147483716"/>
          </pc:sldLayoutMkLst>
        </pc:sldLayoutChg>
        <pc:sldLayoutChg chg="add">
          <pc:chgData name="Divyansh Kumar" userId="S::divyansh.2019@vitstudent.ac.in::69157fc3-2394-41cb-88d6-456c31256144" providerId="AD" clId="Web-{390E9631-822C-48FD-A6D7-120C475CAA89}" dt="2022-02-21T20:42:34.040" v="2"/>
          <pc:sldLayoutMkLst>
            <pc:docMk/>
            <pc:sldMasterMk cId="3404426888" sldId="2147483724"/>
            <pc:sldLayoutMk cId="1824096842" sldId="2147483717"/>
          </pc:sldLayoutMkLst>
        </pc:sldLayoutChg>
        <pc:sldLayoutChg chg="add">
          <pc:chgData name="Divyansh Kumar" userId="S::divyansh.2019@vitstudent.ac.in::69157fc3-2394-41cb-88d6-456c31256144" providerId="AD" clId="Web-{390E9631-822C-48FD-A6D7-120C475CAA89}" dt="2022-02-21T20:42:34.040" v="2"/>
          <pc:sldLayoutMkLst>
            <pc:docMk/>
            <pc:sldMasterMk cId="3404426888" sldId="2147483724"/>
            <pc:sldLayoutMk cId="2018610830" sldId="2147483718"/>
          </pc:sldLayoutMkLst>
        </pc:sldLayoutChg>
        <pc:sldLayoutChg chg="add">
          <pc:chgData name="Divyansh Kumar" userId="S::divyansh.2019@vitstudent.ac.in::69157fc3-2394-41cb-88d6-456c31256144" providerId="AD" clId="Web-{390E9631-822C-48FD-A6D7-120C475CAA89}" dt="2022-02-21T20:42:34.040" v="2"/>
          <pc:sldLayoutMkLst>
            <pc:docMk/>
            <pc:sldMasterMk cId="3404426888" sldId="2147483724"/>
            <pc:sldLayoutMk cId="243129010" sldId="2147483719"/>
          </pc:sldLayoutMkLst>
        </pc:sldLayoutChg>
        <pc:sldLayoutChg chg="add">
          <pc:chgData name="Divyansh Kumar" userId="S::divyansh.2019@vitstudent.ac.in::69157fc3-2394-41cb-88d6-456c31256144" providerId="AD" clId="Web-{390E9631-822C-48FD-A6D7-120C475CAA89}" dt="2022-02-21T20:42:34.040" v="2"/>
          <pc:sldLayoutMkLst>
            <pc:docMk/>
            <pc:sldMasterMk cId="3404426888" sldId="2147483724"/>
            <pc:sldLayoutMk cId="2199093198" sldId="2147483720"/>
          </pc:sldLayoutMkLst>
        </pc:sldLayoutChg>
        <pc:sldLayoutChg chg="add">
          <pc:chgData name="Divyansh Kumar" userId="S::divyansh.2019@vitstudent.ac.in::69157fc3-2394-41cb-88d6-456c31256144" providerId="AD" clId="Web-{390E9631-822C-48FD-A6D7-120C475CAA89}" dt="2022-02-21T20:42:34.040" v="2"/>
          <pc:sldLayoutMkLst>
            <pc:docMk/>
            <pc:sldMasterMk cId="3404426888" sldId="2147483724"/>
            <pc:sldLayoutMk cId="3271264274" sldId="2147483721"/>
          </pc:sldLayoutMkLst>
        </pc:sldLayoutChg>
        <pc:sldLayoutChg chg="add">
          <pc:chgData name="Divyansh Kumar" userId="S::divyansh.2019@vitstudent.ac.in::69157fc3-2394-41cb-88d6-456c31256144" providerId="AD" clId="Web-{390E9631-822C-48FD-A6D7-120C475CAA89}" dt="2022-02-21T20:42:34.040" v="2"/>
          <pc:sldLayoutMkLst>
            <pc:docMk/>
            <pc:sldMasterMk cId="3404426888" sldId="2147483724"/>
            <pc:sldLayoutMk cId="1083833160" sldId="2147483722"/>
          </pc:sldLayoutMkLst>
        </pc:sldLayoutChg>
        <pc:sldLayoutChg chg="add">
          <pc:chgData name="Divyansh Kumar" userId="S::divyansh.2019@vitstudent.ac.in::69157fc3-2394-41cb-88d6-456c31256144" providerId="AD" clId="Web-{390E9631-822C-48FD-A6D7-120C475CAA89}" dt="2022-02-21T20:42:34.040" v="2"/>
          <pc:sldLayoutMkLst>
            <pc:docMk/>
            <pc:sldMasterMk cId="3404426888" sldId="2147483724"/>
            <pc:sldLayoutMk cId="1348149273" sldId="2147483723"/>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dirty="0"/>
              <a:t>Click to edit Master title style</a:t>
            </a:r>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latin typeface="+mn-lt"/>
              </a:defRPr>
            </a:lvl1pPr>
          </a:lstStyle>
          <a:p>
            <a:fld id="{11A6662E-FAF4-44BC-88B5-85A7CBFB6D30}" type="datetime1">
              <a:rPr lang="en-US" smtClean="0"/>
              <a:pPr/>
              <a:t>5/8/2022</a:t>
            </a:fld>
            <a:endParaRPr lang="en-US"/>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latin typeface="+mn-lt"/>
              </a:defRPr>
            </a:lvl1pPr>
          </a:lstStyle>
          <a:p>
            <a:endParaRPr lang="en-US"/>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1081087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5/8/2022</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083833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5/8/2022</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348149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838200" y="365760"/>
            <a:ext cx="10515600"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5/8/2022</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61258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5/8/2022</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887835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5/8/2022</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904365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839788" y="175260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839788" y="2666999"/>
            <a:ext cx="5157787"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183188"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5/8/2022</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824096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p:txBody>
          <a:bodyPr/>
          <a:lstStyle/>
          <a:p>
            <a:fld id="{3AB41CFF-90C9-47B3-9DA1-F2BF8D839F7E}" type="datetime1">
              <a:rPr lang="en-US" smtClean="0"/>
              <a:t>5/8/2022</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018610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5/8/2022</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43129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5/8/2022</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199093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5/8/2022</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71264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0" name="Picture 39">
            <a:extLst>
              <a:ext uri="{FF2B5EF4-FFF2-40B4-BE49-F238E27FC236}">
                <a16:creationId xmlns:a16="http://schemas.microsoft.com/office/drawing/2014/main" id="{1CB7E8AE-A3AC-4BB7-A5C6-F00EC697B265}"/>
              </a:ext>
            </a:extLst>
          </p:cNvPr>
          <p:cNvPicPr>
            <a:picLocks noChangeAspect="1"/>
          </p:cNvPicPr>
          <p:nvPr/>
        </p:nvPicPr>
        <p:blipFill>
          <a:blip r:embed="rId13">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838200" y="425450"/>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838200" y="1949450"/>
            <a:ext cx="10515600"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838200" y="6324600"/>
            <a:ext cx="2743200" cy="365125"/>
          </a:xfrm>
          <a:prstGeom prst="rect">
            <a:avLst/>
          </a:prstGeom>
        </p:spPr>
        <p:txBody>
          <a:bodyPr vert="horz" lIns="91440" tIns="45720" rIns="91440" bIns="45720" rtlCol="0" anchor="ctr"/>
          <a:lstStyle>
            <a:lvl1pPr algn="l">
              <a:defRPr sz="900">
                <a:solidFill>
                  <a:schemeClr val="bg1">
                    <a:alpha val="60000"/>
                  </a:schemeClr>
                </a:solidFill>
                <a:latin typeface="+mn-lt"/>
              </a:defRPr>
            </a:lvl1pPr>
          </a:lstStyle>
          <a:p>
            <a:fld id="{57E0CF6C-748E-4B7A-BC8B-3011EF78ED13}" type="datetime1">
              <a:rPr lang="en-US" smtClean="0"/>
              <a:pPr/>
              <a:t>5/8/2022</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324600"/>
            <a:ext cx="4114800" cy="365125"/>
          </a:xfrm>
          <a:prstGeom prst="rect">
            <a:avLst/>
          </a:prstGeom>
        </p:spPr>
        <p:txBody>
          <a:bodyPr vert="horz" lIns="91440" tIns="45720" rIns="91440" bIns="45720" rtlCol="0" anchor="ctr"/>
          <a:lstStyle>
            <a:lvl1pPr algn="ctr">
              <a:defRPr sz="900">
                <a:solidFill>
                  <a:schemeClr val="bg1">
                    <a:alpha val="60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610600" y="6324600"/>
            <a:ext cx="2743200" cy="365125"/>
          </a:xfrm>
          <a:prstGeom prst="rect">
            <a:avLst/>
          </a:prstGeom>
        </p:spPr>
        <p:txBody>
          <a:bodyPr vert="horz" lIns="91440" tIns="45720" rIns="91440" bIns="45720" rtlCol="0" anchor="ctr"/>
          <a:lstStyle>
            <a:lvl1pPr algn="r">
              <a:defRPr sz="900">
                <a:solidFill>
                  <a:schemeClr val="bg1">
                    <a:alpha val="60000"/>
                  </a:schemeClr>
                </a:solidFill>
                <a:latin typeface="+mn-l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3404426888"/>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hf sldNum="0" hdr="0" ftr="0" dt="0"/>
  <p:txStyles>
    <p:titleStyle>
      <a:lvl1pPr algn="l" defTabSz="914400" rtl="0" eaLnBrk="1" latinLnBrk="0" hangingPunct="1">
        <a:lnSpc>
          <a:spcPct val="10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37FDDF72-DE39-4F99-A3C1-DD9D7815D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8" name="Rectangle 10">
            <a:extLst>
              <a:ext uri="{FF2B5EF4-FFF2-40B4-BE49-F238E27FC236}">
                <a16:creationId xmlns:a16="http://schemas.microsoft.com/office/drawing/2014/main" id="{5E4ECE80-3AD1-450C-B62A-98788F1939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9" name="Rectangle 12">
            <a:extLst>
              <a:ext uri="{FF2B5EF4-FFF2-40B4-BE49-F238E27FC236}">
                <a16:creationId xmlns:a16="http://schemas.microsoft.com/office/drawing/2014/main" id="{C4056FD6-9767-4B1A-ACC2-9883F6A5B8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79928" cy="6858000"/>
          </a:xfrm>
          <a:prstGeom prst="rect">
            <a:avLst/>
          </a:prstGeom>
          <a:blipFill dpi="0" rotWithShape="1">
            <a:blip r:embed="rId2">
              <a:alphaModFix amt="20000"/>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3" descr="A starfield night sky and the mountains">
            <a:extLst>
              <a:ext uri="{FF2B5EF4-FFF2-40B4-BE49-F238E27FC236}">
                <a16:creationId xmlns:a16="http://schemas.microsoft.com/office/drawing/2014/main" id="{4221760B-455B-4671-83D3-00E85559CFA8}"/>
              </a:ext>
            </a:extLst>
          </p:cNvPr>
          <p:cNvPicPr>
            <a:picLocks noChangeAspect="1"/>
          </p:cNvPicPr>
          <p:nvPr/>
        </p:nvPicPr>
        <p:blipFill rotWithShape="1">
          <a:blip r:embed="rId3">
            <a:alphaModFix amt="70000"/>
          </a:blip>
          <a:srcRect t="3808" r="6" b="11798"/>
          <a:stretch/>
        </p:blipFill>
        <p:spPr>
          <a:xfrm>
            <a:off x="20" y="10"/>
            <a:ext cx="12188932" cy="6856614"/>
          </a:xfrm>
          <a:prstGeom prst="rect">
            <a:avLst/>
          </a:prstGeom>
        </p:spPr>
      </p:pic>
      <p:sp>
        <p:nvSpPr>
          <p:cNvPr id="2" name="Title 1"/>
          <p:cNvSpPr>
            <a:spLocks noGrp="1"/>
          </p:cNvSpPr>
          <p:nvPr>
            <p:ph type="ctrTitle"/>
          </p:nvPr>
        </p:nvSpPr>
        <p:spPr>
          <a:xfrm>
            <a:off x="994928" y="283247"/>
            <a:ext cx="10190071" cy="1569660"/>
          </a:xfrm>
        </p:spPr>
        <p:txBody>
          <a:bodyPr anchor="b">
            <a:spAutoFit/>
          </a:bodyPr>
          <a:lstStyle/>
          <a:p>
            <a:pPr algn="r">
              <a:spcBef>
                <a:spcPts val="0"/>
              </a:spcBef>
            </a:pPr>
            <a:r>
              <a:rPr lang="en-GB" sz="4800" dirty="0">
                <a:solidFill>
                  <a:srgbClr val="FFFFFF"/>
                </a:solidFill>
              </a:rPr>
              <a:t>Technical Answers for Real Word Problems (TARP)(CSE1901)</a:t>
            </a:r>
            <a:endParaRPr lang="en-US" sz="4800" dirty="0">
              <a:solidFill>
                <a:srgbClr val="FFFFFF"/>
              </a:solidFill>
            </a:endParaRPr>
          </a:p>
        </p:txBody>
      </p:sp>
      <p:sp>
        <p:nvSpPr>
          <p:cNvPr id="3" name="Subtitle 2"/>
          <p:cNvSpPr>
            <a:spLocks noGrp="1"/>
          </p:cNvSpPr>
          <p:nvPr>
            <p:ph type="subTitle" idx="1"/>
          </p:nvPr>
        </p:nvSpPr>
        <p:spPr>
          <a:xfrm>
            <a:off x="1403672" y="2136144"/>
            <a:ext cx="9781327" cy="1200329"/>
          </a:xfrm>
        </p:spPr>
        <p:txBody>
          <a:bodyPr anchor="t">
            <a:spAutoFit/>
          </a:bodyPr>
          <a:lstStyle/>
          <a:p>
            <a:pPr algn="r">
              <a:lnSpc>
                <a:spcPct val="100000"/>
              </a:lnSpc>
              <a:spcBef>
                <a:spcPts val="0"/>
              </a:spcBef>
            </a:pPr>
            <a:r>
              <a:rPr lang="en-IN" sz="3600" b="1" dirty="0">
                <a:effectLst/>
                <a:latin typeface="Agency FB" panose="020B0503020202020204" pitchFamily="34" charset="0"/>
                <a:ea typeface="Times New Roman" panose="02020603050405020304" pitchFamily="18" charset="0"/>
              </a:rPr>
              <a:t>AI CROP MANAGEMENT AND MONITORING SYSTEM</a:t>
            </a:r>
            <a:endParaRPr lang="en-IN" sz="3600" b="1" dirty="0">
              <a:effectLst/>
              <a:latin typeface="Agency FB" panose="020B0503020202020204" pitchFamily="34" charset="0"/>
              <a:ea typeface="Arial" panose="020B0604020202020204" pitchFamily="34" charset="0"/>
            </a:endParaRPr>
          </a:p>
          <a:p>
            <a:pPr algn="r">
              <a:lnSpc>
                <a:spcPct val="100000"/>
              </a:lnSpc>
              <a:spcBef>
                <a:spcPts val="0"/>
              </a:spcBef>
            </a:pPr>
            <a:r>
              <a:rPr lang="en-US" sz="3600" b="1" dirty="0">
                <a:solidFill>
                  <a:srgbClr val="FFFFFF"/>
                </a:solidFill>
                <a:latin typeface="Agency FB" panose="020B0503020202020204" pitchFamily="34" charset="0"/>
              </a:rPr>
              <a:t>AND FARMERS SUICIDAL PREDICTION SYSTEM</a:t>
            </a:r>
          </a:p>
        </p:txBody>
      </p:sp>
      <p:sp>
        <p:nvSpPr>
          <p:cNvPr id="8" name="Subtitle 2">
            <a:extLst>
              <a:ext uri="{FF2B5EF4-FFF2-40B4-BE49-F238E27FC236}">
                <a16:creationId xmlns:a16="http://schemas.microsoft.com/office/drawing/2014/main" id="{F093A9A9-36D8-42EE-804F-180A7FC726B5}"/>
              </a:ext>
            </a:extLst>
          </p:cNvPr>
          <p:cNvSpPr txBox="1">
            <a:spLocks/>
          </p:cNvSpPr>
          <p:nvPr/>
        </p:nvSpPr>
        <p:spPr>
          <a:xfrm>
            <a:off x="1778013" y="4969599"/>
            <a:ext cx="9781327" cy="1200329"/>
          </a:xfrm>
          <a:prstGeom prst="rect">
            <a:avLst/>
          </a:prstGeom>
        </p:spPr>
        <p:txBody>
          <a:bodyPr vert="horz" lIns="91440" tIns="45720" rIns="91440" bIns="45720" rtlCol="0" anchor="t">
            <a:spAutoFit/>
          </a:bodyPr>
          <a:lstStyle>
            <a:lvl1pPr marL="0" indent="0" algn="ctr" defTabSz="914400" rtl="0" eaLnBrk="1" latinLnBrk="0" hangingPunct="1">
              <a:lnSpc>
                <a:spcPct val="110000"/>
              </a:lnSpc>
              <a:spcBef>
                <a:spcPts val="1000"/>
              </a:spcBef>
              <a:buClr>
                <a:schemeClr val="accent1"/>
              </a:buClr>
              <a:buFont typeface="Arial" panose="020B0604020202020204" pitchFamily="34" charset="0"/>
              <a:buNone/>
              <a:defRPr sz="2000" kern="1200">
                <a:solidFill>
                  <a:schemeClr val="bg1"/>
                </a:solidFill>
                <a:latin typeface="+mn-lt"/>
                <a:ea typeface="+mn-ea"/>
                <a:cs typeface="+mn-cs"/>
              </a:defRPr>
            </a:lvl1pPr>
            <a:lvl2pPr marL="457200" indent="0" algn="ctr" defTabSz="914400" rtl="0" eaLnBrk="1" latinLnBrk="0" hangingPunct="1">
              <a:lnSpc>
                <a:spcPct val="110000"/>
              </a:lnSpc>
              <a:spcBef>
                <a:spcPts val="500"/>
              </a:spcBef>
              <a:buClr>
                <a:schemeClr val="accent1"/>
              </a:buClr>
              <a:buFont typeface="Arial" panose="020B0604020202020204" pitchFamily="34" charset="0"/>
              <a:buNone/>
              <a:defRPr sz="2000" kern="1200">
                <a:solidFill>
                  <a:schemeClr val="bg1"/>
                </a:solidFill>
                <a:latin typeface="+mn-lt"/>
                <a:ea typeface="+mn-ea"/>
                <a:cs typeface="+mn-cs"/>
              </a:defRPr>
            </a:lvl2pPr>
            <a:lvl3pPr marL="914400" indent="0" algn="ctr" defTabSz="914400" rtl="0" eaLnBrk="1" latinLnBrk="0" hangingPunct="1">
              <a:lnSpc>
                <a:spcPct val="110000"/>
              </a:lnSpc>
              <a:spcBef>
                <a:spcPts val="500"/>
              </a:spcBef>
              <a:buClr>
                <a:schemeClr val="accent1"/>
              </a:buClr>
              <a:buFont typeface="Arial" panose="020B0604020202020204" pitchFamily="34" charset="0"/>
              <a:buNone/>
              <a:defRPr sz="1800" kern="1200">
                <a:solidFill>
                  <a:schemeClr val="bg1"/>
                </a:solidFill>
                <a:latin typeface="+mn-lt"/>
                <a:ea typeface="+mn-ea"/>
                <a:cs typeface="+mn-cs"/>
              </a:defRPr>
            </a:lvl3pPr>
            <a:lvl4pPr marL="1371600" indent="0" algn="ctr" defTabSz="914400" rtl="0" eaLnBrk="1" latinLnBrk="0" hangingPunct="1">
              <a:lnSpc>
                <a:spcPct val="110000"/>
              </a:lnSpc>
              <a:spcBef>
                <a:spcPts val="500"/>
              </a:spcBef>
              <a:buClr>
                <a:schemeClr val="accent1"/>
              </a:buClr>
              <a:buFont typeface="Arial" panose="020B0604020202020204" pitchFamily="34" charset="0"/>
              <a:buNone/>
              <a:defRPr sz="1600" kern="1200">
                <a:solidFill>
                  <a:schemeClr val="bg1"/>
                </a:solidFill>
                <a:latin typeface="+mn-lt"/>
                <a:ea typeface="+mn-ea"/>
                <a:cs typeface="+mn-cs"/>
              </a:defRPr>
            </a:lvl4pPr>
            <a:lvl5pPr marL="1828800" indent="0" algn="ctr" defTabSz="914400" rtl="0" eaLnBrk="1" latinLnBrk="0" hangingPunct="1">
              <a:lnSpc>
                <a:spcPct val="110000"/>
              </a:lnSpc>
              <a:spcBef>
                <a:spcPts val="500"/>
              </a:spcBef>
              <a:buClr>
                <a:schemeClr val="accent1"/>
              </a:buClr>
              <a:buFont typeface="Arial" panose="020B0604020202020204" pitchFamily="34" charset="0"/>
              <a:buNone/>
              <a:defRPr sz="1600"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lnSpc>
                <a:spcPct val="100000"/>
              </a:lnSpc>
              <a:spcBef>
                <a:spcPts val="0"/>
              </a:spcBef>
            </a:pPr>
            <a:r>
              <a:rPr lang="en-IN" sz="2400" dirty="0">
                <a:latin typeface="Agency FB" panose="020B0503020202020204" pitchFamily="34" charset="0"/>
                <a:ea typeface="Times New Roman" panose="02020603050405020304" pitchFamily="18" charset="0"/>
              </a:rPr>
              <a:t>By:</a:t>
            </a:r>
          </a:p>
          <a:p>
            <a:pPr algn="r">
              <a:lnSpc>
                <a:spcPct val="100000"/>
              </a:lnSpc>
              <a:spcBef>
                <a:spcPts val="0"/>
              </a:spcBef>
            </a:pPr>
            <a:r>
              <a:rPr lang="en-IN" sz="2400" dirty="0">
                <a:solidFill>
                  <a:srgbClr val="FFFFFF"/>
                </a:solidFill>
                <a:latin typeface="Agency FB" panose="020B0503020202020204" pitchFamily="34" charset="0"/>
              </a:rPr>
              <a:t>ANUPAM KUNWAR – 19BCE1369</a:t>
            </a:r>
          </a:p>
          <a:p>
            <a:pPr algn="r">
              <a:lnSpc>
                <a:spcPct val="100000"/>
              </a:lnSpc>
              <a:spcBef>
                <a:spcPts val="0"/>
              </a:spcBef>
            </a:pPr>
            <a:r>
              <a:rPr lang="en-IN" sz="2400" dirty="0">
                <a:solidFill>
                  <a:srgbClr val="FFFFFF"/>
                </a:solidFill>
                <a:latin typeface="Agency FB" panose="020B0503020202020204" pitchFamily="34" charset="0"/>
              </a:rPr>
              <a:t>DIVYANSH – 19BCE1610</a:t>
            </a:r>
            <a:endParaRPr lang="en-US" sz="2400" dirty="0">
              <a:solidFill>
                <a:srgbClr val="FFFFFF"/>
              </a:solidFill>
              <a:latin typeface="Agency FB" panose="020B0503020202020204" pitchFamily="34" charset="0"/>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BA28800-E13E-4987-8D3E-6A9D043530FD}"/>
              </a:ext>
            </a:extLst>
          </p:cNvPr>
          <p:cNvSpPr txBox="1"/>
          <p:nvPr/>
        </p:nvSpPr>
        <p:spPr>
          <a:xfrm>
            <a:off x="722791" y="3060121"/>
            <a:ext cx="6094520" cy="461665"/>
          </a:xfrm>
          <a:prstGeom prst="rect">
            <a:avLst/>
          </a:prstGeom>
          <a:noFill/>
        </p:spPr>
        <p:txBody>
          <a:bodyPr wrap="square">
            <a:spAutoFit/>
          </a:bodyPr>
          <a:lstStyle/>
          <a:p>
            <a:r>
              <a:rPr lang="en-IN" sz="2400" b="1" dirty="0">
                <a:solidFill>
                  <a:schemeClr val="bg1"/>
                </a:solidFill>
              </a:rPr>
              <a:t>OVERALL FLOW DIAGRAMS</a:t>
            </a:r>
          </a:p>
        </p:txBody>
      </p:sp>
      <p:pic>
        <p:nvPicPr>
          <p:cNvPr id="8" name="image39.png">
            <a:extLst>
              <a:ext uri="{FF2B5EF4-FFF2-40B4-BE49-F238E27FC236}">
                <a16:creationId xmlns:a16="http://schemas.microsoft.com/office/drawing/2014/main" id="{A043514D-AC5E-4408-8AD3-257D419034CA}"/>
              </a:ext>
            </a:extLst>
          </p:cNvPr>
          <p:cNvPicPr/>
          <p:nvPr/>
        </p:nvPicPr>
        <p:blipFill>
          <a:blip r:embed="rId2"/>
          <a:srcRect/>
          <a:stretch>
            <a:fillRect/>
          </a:stretch>
        </p:blipFill>
        <p:spPr>
          <a:xfrm>
            <a:off x="5379263" y="139228"/>
            <a:ext cx="5256186" cy="6643312"/>
          </a:xfrm>
          <a:prstGeom prst="rect">
            <a:avLst/>
          </a:prstGeom>
          <a:ln/>
        </p:spPr>
      </p:pic>
    </p:spTree>
    <p:extLst>
      <p:ext uri="{BB962C8B-B14F-4D97-AF65-F5344CB8AC3E}">
        <p14:creationId xmlns:p14="http://schemas.microsoft.com/office/powerpoint/2010/main" val="1677704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38.png">
            <a:extLst>
              <a:ext uri="{FF2B5EF4-FFF2-40B4-BE49-F238E27FC236}">
                <a16:creationId xmlns:a16="http://schemas.microsoft.com/office/drawing/2014/main" id="{07294EA4-FA83-4AF4-8840-689A62109C9F}"/>
              </a:ext>
            </a:extLst>
          </p:cNvPr>
          <p:cNvPicPr/>
          <p:nvPr/>
        </p:nvPicPr>
        <p:blipFill>
          <a:blip r:embed="rId2"/>
          <a:srcRect/>
          <a:stretch>
            <a:fillRect/>
          </a:stretch>
        </p:blipFill>
        <p:spPr>
          <a:xfrm>
            <a:off x="649188" y="581814"/>
            <a:ext cx="5549265" cy="2729230"/>
          </a:xfrm>
          <a:prstGeom prst="rect">
            <a:avLst/>
          </a:prstGeom>
          <a:ln/>
        </p:spPr>
      </p:pic>
      <p:pic>
        <p:nvPicPr>
          <p:cNvPr id="5" name="image28.png">
            <a:extLst>
              <a:ext uri="{FF2B5EF4-FFF2-40B4-BE49-F238E27FC236}">
                <a16:creationId xmlns:a16="http://schemas.microsoft.com/office/drawing/2014/main" id="{B8E0811E-F60C-4623-95D1-E8A3B160F57F}"/>
              </a:ext>
            </a:extLst>
          </p:cNvPr>
          <p:cNvPicPr/>
          <p:nvPr/>
        </p:nvPicPr>
        <p:blipFill>
          <a:blip r:embed="rId3"/>
          <a:srcRect/>
          <a:stretch>
            <a:fillRect/>
          </a:stretch>
        </p:blipFill>
        <p:spPr>
          <a:xfrm>
            <a:off x="6564940" y="1943254"/>
            <a:ext cx="5471795" cy="2735580"/>
          </a:xfrm>
          <a:prstGeom prst="rect">
            <a:avLst/>
          </a:prstGeom>
          <a:ln/>
        </p:spPr>
      </p:pic>
      <p:pic>
        <p:nvPicPr>
          <p:cNvPr id="6" name="image31.png">
            <a:extLst>
              <a:ext uri="{FF2B5EF4-FFF2-40B4-BE49-F238E27FC236}">
                <a16:creationId xmlns:a16="http://schemas.microsoft.com/office/drawing/2014/main" id="{10FFB4FB-AE22-47DF-94D2-B9BD71E4B195}"/>
              </a:ext>
            </a:extLst>
          </p:cNvPr>
          <p:cNvPicPr/>
          <p:nvPr/>
        </p:nvPicPr>
        <p:blipFill>
          <a:blip r:embed="rId4"/>
          <a:srcRect/>
          <a:stretch>
            <a:fillRect/>
          </a:stretch>
        </p:blipFill>
        <p:spPr>
          <a:xfrm>
            <a:off x="717133" y="3797864"/>
            <a:ext cx="5481320" cy="2564765"/>
          </a:xfrm>
          <a:prstGeom prst="rect">
            <a:avLst/>
          </a:prstGeom>
          <a:ln/>
        </p:spPr>
      </p:pic>
    </p:spTree>
    <p:extLst>
      <p:ext uri="{BB962C8B-B14F-4D97-AF65-F5344CB8AC3E}">
        <p14:creationId xmlns:p14="http://schemas.microsoft.com/office/powerpoint/2010/main" val="3597212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49.png">
            <a:extLst>
              <a:ext uri="{FF2B5EF4-FFF2-40B4-BE49-F238E27FC236}">
                <a16:creationId xmlns:a16="http://schemas.microsoft.com/office/drawing/2014/main" id="{58F501E2-BCFF-42BC-8960-1ECBAC918975}"/>
              </a:ext>
            </a:extLst>
          </p:cNvPr>
          <p:cNvPicPr/>
          <p:nvPr/>
        </p:nvPicPr>
        <p:blipFill>
          <a:blip r:embed="rId2"/>
          <a:srcRect/>
          <a:stretch>
            <a:fillRect/>
          </a:stretch>
        </p:blipFill>
        <p:spPr>
          <a:xfrm>
            <a:off x="630635" y="501542"/>
            <a:ext cx="5805676" cy="3386878"/>
          </a:xfrm>
          <a:prstGeom prst="rect">
            <a:avLst/>
          </a:prstGeom>
          <a:ln/>
        </p:spPr>
      </p:pic>
      <p:pic>
        <p:nvPicPr>
          <p:cNvPr id="6" name="image6.png">
            <a:extLst>
              <a:ext uri="{FF2B5EF4-FFF2-40B4-BE49-F238E27FC236}">
                <a16:creationId xmlns:a16="http://schemas.microsoft.com/office/drawing/2014/main" id="{4341405F-0A75-453B-A899-52FDC7136E84}"/>
              </a:ext>
            </a:extLst>
          </p:cNvPr>
          <p:cNvPicPr/>
          <p:nvPr/>
        </p:nvPicPr>
        <p:blipFill>
          <a:blip r:embed="rId3"/>
          <a:srcRect/>
          <a:stretch>
            <a:fillRect/>
          </a:stretch>
        </p:blipFill>
        <p:spPr>
          <a:xfrm>
            <a:off x="6510732" y="3718791"/>
            <a:ext cx="5296569" cy="2921706"/>
          </a:xfrm>
          <a:prstGeom prst="rect">
            <a:avLst/>
          </a:prstGeom>
          <a:ln/>
        </p:spPr>
      </p:pic>
    </p:spTree>
    <p:extLst>
      <p:ext uri="{BB962C8B-B14F-4D97-AF65-F5344CB8AC3E}">
        <p14:creationId xmlns:p14="http://schemas.microsoft.com/office/powerpoint/2010/main" val="2496469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563EA-E004-4958-83F1-0408BFC4E0DC}"/>
              </a:ext>
            </a:extLst>
          </p:cNvPr>
          <p:cNvSpPr>
            <a:spLocks noGrp="1"/>
          </p:cNvSpPr>
          <p:nvPr>
            <p:ph type="title"/>
          </p:nvPr>
        </p:nvSpPr>
        <p:spPr>
          <a:xfrm>
            <a:off x="463488" y="2230927"/>
            <a:ext cx="11265023" cy="2396146"/>
          </a:xfrm>
        </p:spPr>
        <p:txBody>
          <a:bodyPr>
            <a:normAutofit/>
          </a:bodyPr>
          <a:lstStyle/>
          <a:p>
            <a:pPr algn="ctr"/>
            <a:r>
              <a:rPr lang="en-IN" sz="11500" dirty="0"/>
              <a:t>THANK YOU</a:t>
            </a:r>
          </a:p>
        </p:txBody>
      </p:sp>
    </p:spTree>
    <p:extLst>
      <p:ext uri="{BB962C8B-B14F-4D97-AF65-F5344CB8AC3E}">
        <p14:creationId xmlns:p14="http://schemas.microsoft.com/office/powerpoint/2010/main" val="3128828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48EC2B20-76D5-4F89-884A-D4325D623B12}"/>
              </a:ext>
            </a:extLst>
          </p:cNvPr>
          <p:cNvSpPr txBox="1"/>
          <p:nvPr/>
        </p:nvSpPr>
        <p:spPr>
          <a:xfrm>
            <a:off x="276688" y="621308"/>
            <a:ext cx="11638624" cy="5615383"/>
          </a:xfrm>
          <a:prstGeom prst="rect">
            <a:avLst/>
          </a:prstGeom>
          <a:noFill/>
        </p:spPr>
        <p:txBody>
          <a:bodyPr wrap="square">
            <a:spAutoFit/>
          </a:bodyPr>
          <a:lstStyle/>
          <a:p>
            <a:r>
              <a:rPr lang="en-GB" sz="2800" b="1" dirty="0">
                <a:solidFill>
                  <a:schemeClr val="bg1"/>
                </a:solidFill>
              </a:rPr>
              <a:t>ABSTRACT-</a:t>
            </a:r>
          </a:p>
          <a:p>
            <a:r>
              <a:rPr lang="en-GB" sz="1400" dirty="0">
                <a:solidFill>
                  <a:schemeClr val="bg1"/>
                </a:solidFill>
              </a:rPr>
              <a:t>In a survey report 800,000 of individuals have committed suicide in 2016 , according to  World Health Organization .People between 15 and 29 years of age are major category of suicidal  death. This survey tells about the machine learning methods which is used for suicide detection on social network. Scoping review was implemented whose aim was  to identify the machine learning techniques used to predict suicide risk based on information posted on social networks.</a:t>
            </a:r>
          </a:p>
          <a:p>
            <a:pPr algn="just">
              <a:lnSpc>
                <a:spcPct val="115000"/>
              </a:lnSpc>
              <a:spcBef>
                <a:spcPts val="1200"/>
              </a:spcBef>
              <a:spcAft>
                <a:spcPts val="1200"/>
              </a:spcAft>
            </a:pPr>
            <a:r>
              <a:rPr lang="en-IN" sz="1400" dirty="0">
                <a:solidFill>
                  <a:schemeClr val="bg1"/>
                </a:solidFill>
              </a:rPr>
              <a:t>Agriculture is the primary source of livelihood for about 58% of India’s population. Indian farmers are the backbone of our nation’s economy as the Indian economy is primarily Agriculture based. Some farmers in the agricultural industry manage so many acres of land, it’s almost impossible to get prompt updates and alerts about potential problems without help from technology.</a:t>
            </a:r>
          </a:p>
          <a:p>
            <a:pPr algn="just">
              <a:lnSpc>
                <a:spcPct val="115000"/>
              </a:lnSpc>
              <a:spcBef>
                <a:spcPts val="1200"/>
              </a:spcBef>
              <a:spcAft>
                <a:spcPts val="1200"/>
              </a:spcAft>
            </a:pPr>
            <a:r>
              <a:rPr lang="en-IN" sz="1400" dirty="0">
                <a:solidFill>
                  <a:schemeClr val="bg1"/>
                </a:solidFill>
              </a:rPr>
              <a:t>To get access to this technology, they need to spend money which is a huge burden to farmers. In the case of soil testing farmers need to take the sample and get it tested for free from a government lab, but now these governments are not at all taking care which is leading farmers to private companies where they meet cost expenses.</a:t>
            </a:r>
          </a:p>
          <a:p>
            <a:pPr algn="just">
              <a:lnSpc>
                <a:spcPct val="115000"/>
              </a:lnSpc>
              <a:spcBef>
                <a:spcPts val="1200"/>
              </a:spcBef>
              <a:spcAft>
                <a:spcPts val="1200"/>
              </a:spcAft>
            </a:pPr>
            <a:r>
              <a:rPr lang="en-IN" sz="1400" dirty="0">
                <a:solidFill>
                  <a:schemeClr val="bg1"/>
                </a:solidFill>
              </a:rPr>
              <a:t>So to pull farmers out of this problem, in this project we are planning to design an IoT based smart agriculture monitor whose data is collected and further </a:t>
            </a:r>
            <a:r>
              <a:rPr lang="en-IN" sz="1400" dirty="0" err="1">
                <a:solidFill>
                  <a:schemeClr val="bg1"/>
                </a:solidFill>
              </a:rPr>
              <a:t>analyzed</a:t>
            </a:r>
            <a:r>
              <a:rPr lang="en-IN" sz="1400" dirty="0">
                <a:solidFill>
                  <a:schemeClr val="bg1"/>
                </a:solidFill>
              </a:rPr>
              <a:t> to predict the soil suitability for crop plantation which helps the farmers to make a better choice and improve the crop yield.</a:t>
            </a:r>
          </a:p>
          <a:p>
            <a:r>
              <a:rPr lang="en-IN" sz="1400" dirty="0">
                <a:solidFill>
                  <a:schemeClr val="bg1"/>
                </a:solidFill>
              </a:rPr>
              <a:t>Data has become a fundamental aspect in modern agriculture to assist producers with essential decision-making, and current developments in data management are causing Smart Farming to increase tremendously. With objective information obtained by sensors with the goal of maximizing production and sustainability, significant advantages emerge. This type of data-driven farm management relies on data to boost efficiency while reducing resource waste and pollution of the environment. Data-driven agriculture, combined with robotic solutions that incorporate artificial intelligence approaches, lays the foundation for future sustainable agriculture.</a:t>
            </a:r>
            <a:endParaRPr lang="en-GB" sz="1400" dirty="0">
              <a:solidFill>
                <a:schemeClr val="bg1"/>
              </a:solidFill>
            </a:endParaRPr>
          </a:p>
        </p:txBody>
      </p:sp>
    </p:spTree>
    <p:extLst>
      <p:ext uri="{BB962C8B-B14F-4D97-AF65-F5344CB8AC3E}">
        <p14:creationId xmlns:p14="http://schemas.microsoft.com/office/powerpoint/2010/main" val="261012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48EC2B20-76D5-4F89-884A-D4325D623B12}"/>
              </a:ext>
            </a:extLst>
          </p:cNvPr>
          <p:cNvSpPr txBox="1"/>
          <p:nvPr/>
        </p:nvSpPr>
        <p:spPr>
          <a:xfrm>
            <a:off x="276688" y="621308"/>
            <a:ext cx="11638624" cy="5509200"/>
          </a:xfrm>
          <a:prstGeom prst="rect">
            <a:avLst/>
          </a:prstGeom>
          <a:noFill/>
        </p:spPr>
        <p:txBody>
          <a:bodyPr wrap="square">
            <a:spAutoFit/>
          </a:bodyPr>
          <a:lstStyle/>
          <a:p>
            <a:r>
              <a:rPr lang="en-GB" sz="3200" b="1" dirty="0">
                <a:solidFill>
                  <a:schemeClr val="bg1"/>
                </a:solidFill>
              </a:rPr>
              <a:t>INTRODUCTION-</a:t>
            </a:r>
          </a:p>
          <a:p>
            <a:r>
              <a:rPr lang="en-GB" sz="2000" dirty="0">
                <a:solidFill>
                  <a:schemeClr val="bg1"/>
                </a:solidFill>
              </a:rPr>
              <a:t>In a study report 800,000 of people have ended it all in 2016 , as per World Health Organization .People somewhere in the range of 15 and 29 years old are significant class of self-destructive demise. This overview tells about the AI techniques which is utilized for self destruction identification on informal community. Perusing audit was executed whose point was to recognize the AI strategies used to foresee self destruction hazard in light of data posted on interpersonal organizations.</a:t>
            </a:r>
          </a:p>
          <a:p>
            <a:r>
              <a:rPr lang="en-GB" sz="2000" dirty="0">
                <a:solidFill>
                  <a:schemeClr val="bg1"/>
                </a:solidFill>
              </a:rPr>
              <a:t>In many regions of the planet there exists a major issue, alluded to as "Rancher Suicide". Such occasions shock the public authority as well as the overall population.</a:t>
            </a:r>
          </a:p>
          <a:p>
            <a:r>
              <a:rPr lang="en-GB" sz="2000" dirty="0">
                <a:solidFill>
                  <a:schemeClr val="bg1"/>
                </a:solidFill>
              </a:rPr>
              <a:t>Ranchers are the food makers of the world and them submitting suicides prompts deficiency in food grains which further prompts trouble among general society.</a:t>
            </a:r>
          </a:p>
          <a:p>
            <a:r>
              <a:rPr lang="en-GB" sz="2000" dirty="0">
                <a:solidFill>
                  <a:schemeClr val="bg1"/>
                </a:solidFill>
              </a:rPr>
              <a:t>The rancher's self destruction rate in India had run somewhere in the range of 1.4 and 1.8 per 100,000 absolute populace, north of a 10-year time span through 2005, nonetheless, the figures in 2017 and 2018 showed a normal of in excess of 10 suicides every day or 5760 suicides each year.</a:t>
            </a:r>
          </a:p>
          <a:p>
            <a:r>
              <a:rPr lang="en-GB" sz="2000" dirty="0">
                <a:solidFill>
                  <a:schemeClr val="bg1"/>
                </a:solidFill>
              </a:rPr>
              <a:t>5,579 Indian ranchers kicked the bucket by self destruction in 2020, Union Minister of Agriculture and Farmers Welfare Narendra Singh </a:t>
            </a:r>
            <a:r>
              <a:rPr lang="en-GB" sz="2000" dirty="0" err="1">
                <a:solidFill>
                  <a:schemeClr val="bg1"/>
                </a:solidFill>
              </a:rPr>
              <a:t>Tomar</a:t>
            </a:r>
            <a:r>
              <a:rPr lang="en-GB" sz="2000" dirty="0">
                <a:solidFill>
                  <a:schemeClr val="bg1"/>
                </a:solidFill>
              </a:rPr>
              <a:t>,.The figures are as indicated by the National Crime Records Bureau (NCRB). </a:t>
            </a:r>
          </a:p>
        </p:txBody>
      </p:sp>
    </p:spTree>
    <p:extLst>
      <p:ext uri="{BB962C8B-B14F-4D97-AF65-F5344CB8AC3E}">
        <p14:creationId xmlns:p14="http://schemas.microsoft.com/office/powerpoint/2010/main" val="3703489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48EC2B20-76D5-4F89-884A-D4325D623B12}"/>
              </a:ext>
            </a:extLst>
          </p:cNvPr>
          <p:cNvSpPr txBox="1"/>
          <p:nvPr/>
        </p:nvSpPr>
        <p:spPr>
          <a:xfrm>
            <a:off x="276688" y="1500198"/>
            <a:ext cx="11638624" cy="3293209"/>
          </a:xfrm>
          <a:prstGeom prst="rect">
            <a:avLst/>
          </a:prstGeom>
          <a:noFill/>
        </p:spPr>
        <p:txBody>
          <a:bodyPr wrap="square">
            <a:spAutoFit/>
          </a:bodyPr>
          <a:lstStyle/>
          <a:p>
            <a:r>
              <a:rPr lang="en-GB" sz="2800" b="1" dirty="0">
                <a:solidFill>
                  <a:schemeClr val="bg1"/>
                </a:solidFill>
              </a:rPr>
              <a:t>Factors for farmer’s suicide-</a:t>
            </a:r>
          </a:p>
          <a:p>
            <a:r>
              <a:rPr lang="en-GB" sz="2000" dirty="0">
                <a:solidFill>
                  <a:schemeClr val="bg1"/>
                </a:solidFill>
              </a:rPr>
              <a:t>•	Indebtedness-</a:t>
            </a:r>
          </a:p>
          <a:p>
            <a:r>
              <a:rPr lang="en-GB" sz="2000" dirty="0">
                <a:solidFill>
                  <a:schemeClr val="bg1"/>
                </a:solidFill>
              </a:rPr>
              <a:t>Indebtedness is the predominant single factor associated with farmer suicides [1], [2]. </a:t>
            </a:r>
            <a:r>
              <a:rPr lang="en-GB" sz="2000" dirty="0" err="1">
                <a:solidFill>
                  <a:schemeClr val="bg1"/>
                </a:solidFill>
              </a:rPr>
              <a:t>Dongre</a:t>
            </a:r>
            <a:r>
              <a:rPr lang="en-GB" sz="2000" dirty="0">
                <a:solidFill>
                  <a:schemeClr val="bg1"/>
                </a:solidFill>
              </a:rPr>
              <a:t> and Deshmukh observed that ranchers in the Vidarbha district of Maharashtra positioned obligation as the main justification behind rancher suicides, trailed by addictions,	environmental problems, and price issues, amongst others [3]</a:t>
            </a:r>
          </a:p>
          <a:p>
            <a:r>
              <a:rPr lang="en-GB" sz="2000" dirty="0">
                <a:solidFill>
                  <a:schemeClr val="bg1"/>
                </a:solidFill>
              </a:rPr>
              <a:t>•	Cash Crops-</a:t>
            </a:r>
          </a:p>
          <a:p>
            <a:r>
              <a:rPr lang="en-GB" sz="2000" dirty="0">
                <a:solidFill>
                  <a:schemeClr val="bg1"/>
                </a:solidFill>
              </a:rPr>
              <a:t>The expanded utilization of cash crops (which are a greater expense and developed principally to be traded) rather than food crops (minimal expense and intended to be sold all the more locally) has been recognized as an issue in certain examinations [2] </a:t>
            </a:r>
          </a:p>
        </p:txBody>
      </p:sp>
    </p:spTree>
    <p:extLst>
      <p:ext uri="{BB962C8B-B14F-4D97-AF65-F5344CB8AC3E}">
        <p14:creationId xmlns:p14="http://schemas.microsoft.com/office/powerpoint/2010/main" val="1464587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4272765-C6E6-42FB-910C-66DADCFA67F2}"/>
              </a:ext>
            </a:extLst>
          </p:cNvPr>
          <p:cNvSpPr txBox="1"/>
          <p:nvPr/>
        </p:nvSpPr>
        <p:spPr>
          <a:xfrm>
            <a:off x="147961" y="679978"/>
            <a:ext cx="11896078" cy="5498044"/>
          </a:xfrm>
          <a:prstGeom prst="rect">
            <a:avLst/>
          </a:prstGeom>
          <a:noFill/>
        </p:spPr>
        <p:txBody>
          <a:bodyPr wrap="square">
            <a:spAutoFit/>
          </a:bodyPr>
          <a:lstStyle/>
          <a:p>
            <a:pPr>
              <a:lnSpc>
                <a:spcPct val="107000"/>
              </a:lnSpc>
              <a:spcAft>
                <a:spcPts val="800"/>
              </a:spcAft>
            </a:pPr>
            <a:r>
              <a:rPr lang="en-US" sz="2000" b="1" u="sng" dirty="0">
                <a:solidFill>
                  <a:schemeClr val="bg1"/>
                </a:solidFill>
                <a:effectLst/>
                <a:latin typeface="Cambria" panose="02040503050406030204" pitchFamily="18" charset="0"/>
                <a:ea typeface="Calibri" panose="020F0502020204030204" pitchFamily="34" charset="0"/>
                <a:cs typeface="Mangal" panose="02040503050203030202" pitchFamily="18" charset="0"/>
              </a:rPr>
              <a:t>LITERATURE SURVEY-</a:t>
            </a:r>
            <a:endParaRPr lang="en-IN" sz="20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sz="1400" i="1" dirty="0">
                <a:solidFill>
                  <a:schemeClr val="bg1"/>
                </a:solidFill>
                <a:effectLst/>
                <a:latin typeface="Cambria" panose="02040503050406030204" pitchFamily="18" charset="0"/>
                <a:ea typeface="Calibri" panose="020F0502020204030204" pitchFamily="34" charset="0"/>
                <a:cs typeface="Mangal" panose="02040503050203030202" pitchFamily="18" charset="0"/>
              </a:rPr>
              <a:t>Mayur </a:t>
            </a:r>
            <a:r>
              <a:rPr lang="en-US" sz="1400" i="1" dirty="0" err="1">
                <a:solidFill>
                  <a:schemeClr val="bg1"/>
                </a:solidFill>
                <a:effectLst/>
                <a:latin typeface="Cambria" panose="02040503050406030204" pitchFamily="18" charset="0"/>
                <a:ea typeface="Calibri" panose="020F0502020204030204" pitchFamily="34" charset="0"/>
                <a:cs typeface="Mangal" panose="02040503050203030202" pitchFamily="18" charset="0"/>
              </a:rPr>
              <a:t>Surve</a:t>
            </a:r>
            <a:r>
              <a:rPr lang="en-US" sz="1400" i="1" dirty="0">
                <a:solidFill>
                  <a:schemeClr val="bg1"/>
                </a:solidFill>
                <a:effectLst/>
                <a:latin typeface="Cambria" panose="02040503050406030204" pitchFamily="18" charset="0"/>
                <a:ea typeface="Calibri" panose="020F0502020204030204" pitchFamily="34" charset="0"/>
                <a:cs typeface="Mangal" panose="02040503050203030202" pitchFamily="18" charset="0"/>
              </a:rPr>
              <a:t> et al.</a:t>
            </a:r>
            <a:r>
              <a:rPr lang="en-US" sz="1400" dirty="0">
                <a:solidFill>
                  <a:schemeClr val="bg1"/>
                </a:solidFill>
                <a:effectLst/>
                <a:latin typeface="Cambria" panose="02040503050406030204" pitchFamily="18" charset="0"/>
                <a:ea typeface="Calibri" panose="020F0502020204030204" pitchFamily="34" charset="0"/>
                <a:cs typeface="Mangal" panose="02040503050203030202" pitchFamily="18" charset="0"/>
              </a:rPr>
              <a:t> in 2020, </a:t>
            </a:r>
            <a:r>
              <a:rPr lang="en-US" sz="1400" b="0" dirty="0">
                <a:solidFill>
                  <a:schemeClr val="bg1"/>
                </a:solidFill>
                <a:effectLst/>
                <a:latin typeface="Cambria" panose="02040503050406030204" pitchFamily="18" charset="0"/>
                <a:ea typeface="Calibri" panose="020F0502020204030204" pitchFamily="34" charset="0"/>
                <a:cs typeface="Mangal" panose="02040503050203030202" pitchFamily="18" charset="0"/>
              </a:rPr>
              <a:t>[4]</a:t>
            </a:r>
            <a:r>
              <a:rPr lang="en-US" sz="1400" dirty="0">
                <a:solidFill>
                  <a:schemeClr val="bg1"/>
                </a:solidFill>
                <a:effectLst/>
                <a:latin typeface="Cambria" panose="02040503050406030204" pitchFamily="18" charset="0"/>
                <a:ea typeface="Calibri" panose="020F0502020204030204" pitchFamily="34" charset="0"/>
                <a:cs typeface="Mangal" panose="02040503050203030202" pitchFamily="18" charset="0"/>
              </a:rPr>
              <a:t> have fostered a model which gets the live pictures from Camera. Then, at that point, it applies various calculations for face discovery and face acknowledgment. They additionally made the GUI on single tick which gets the pictures, structure the dataset and teach the dataset. They utilized the </a:t>
            </a:r>
            <a:r>
              <a:rPr lang="en-US" sz="1400" dirty="0" err="1">
                <a:solidFill>
                  <a:schemeClr val="bg1"/>
                </a:solidFill>
                <a:effectLst/>
                <a:latin typeface="Cambria" panose="02040503050406030204" pitchFamily="18" charset="0"/>
                <a:ea typeface="Calibri" panose="020F0502020204030204" pitchFamily="34" charset="0"/>
                <a:cs typeface="Mangal" panose="02040503050203030202" pitchFamily="18" charset="0"/>
              </a:rPr>
              <a:t>Haar</a:t>
            </a:r>
            <a:r>
              <a:rPr lang="en-US" sz="1400" dirty="0">
                <a:solidFill>
                  <a:schemeClr val="bg1"/>
                </a:solidFill>
                <a:effectLst/>
                <a:latin typeface="Cambria" panose="02040503050406030204" pitchFamily="18" charset="0"/>
                <a:ea typeface="Calibri" panose="020F0502020204030204" pitchFamily="34" charset="0"/>
                <a:cs typeface="Mangal" panose="02040503050203030202" pitchFamily="18" charset="0"/>
              </a:rPr>
              <a:t> course calculation to perceive the face in the picture.</a:t>
            </a:r>
            <a:endParaRPr lang="en-IN" sz="14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sz="1400" i="1" dirty="0" err="1">
                <a:solidFill>
                  <a:schemeClr val="bg1"/>
                </a:solidFill>
                <a:effectLst/>
                <a:latin typeface="Cambria" panose="02040503050406030204" pitchFamily="18" charset="0"/>
                <a:ea typeface="Calibri" panose="020F0502020204030204" pitchFamily="34" charset="0"/>
                <a:cs typeface="Mangal" panose="02040503050203030202" pitchFamily="18" charset="0"/>
              </a:rPr>
              <a:t>Jenif</a:t>
            </a:r>
            <a:r>
              <a:rPr lang="en-US" sz="1400" i="1" dirty="0">
                <a:solidFill>
                  <a:schemeClr val="bg1"/>
                </a:solidFill>
                <a:effectLst/>
                <a:latin typeface="Cambria" panose="02040503050406030204" pitchFamily="18" charset="0"/>
                <a:ea typeface="Calibri" panose="020F0502020204030204" pitchFamily="34" charset="0"/>
                <a:cs typeface="Mangal" panose="02040503050203030202" pitchFamily="18" charset="0"/>
              </a:rPr>
              <a:t> D Souza W S et al</a:t>
            </a:r>
            <a:r>
              <a:rPr lang="en-US" sz="1400" dirty="0">
                <a:solidFill>
                  <a:schemeClr val="bg1"/>
                </a:solidFill>
                <a:effectLst/>
                <a:latin typeface="Cambria" panose="02040503050406030204" pitchFamily="18" charset="0"/>
                <a:ea typeface="Calibri" panose="020F0502020204030204" pitchFamily="34" charset="0"/>
                <a:cs typeface="Mangal" panose="02040503050203030202" pitchFamily="18" charset="0"/>
              </a:rPr>
              <a:t>.in 2019</a:t>
            </a:r>
            <a:r>
              <a:rPr lang="en-US" sz="1400" b="1" dirty="0">
                <a:solidFill>
                  <a:schemeClr val="bg1"/>
                </a:solidFill>
                <a:effectLst/>
                <a:latin typeface="Cambria" panose="02040503050406030204" pitchFamily="18" charset="0"/>
                <a:ea typeface="Calibri" panose="020F0502020204030204" pitchFamily="34" charset="0"/>
                <a:cs typeface="Mangal" panose="02040503050203030202" pitchFamily="18" charset="0"/>
              </a:rPr>
              <a:t>, </a:t>
            </a:r>
            <a:r>
              <a:rPr lang="en-US" sz="1400" b="0" dirty="0">
                <a:solidFill>
                  <a:schemeClr val="bg1"/>
                </a:solidFill>
                <a:effectLst/>
                <a:latin typeface="Cambria" panose="02040503050406030204" pitchFamily="18" charset="0"/>
                <a:ea typeface="Calibri" panose="020F0502020204030204" pitchFamily="34" charset="0"/>
                <a:cs typeface="Mangal" panose="02040503050203030202" pitchFamily="18" charset="0"/>
              </a:rPr>
              <a:t>[5]</a:t>
            </a:r>
            <a:r>
              <a:rPr lang="en-US" sz="1400" dirty="0">
                <a:solidFill>
                  <a:schemeClr val="bg1"/>
                </a:solidFill>
                <a:effectLst/>
                <a:latin typeface="Cambria" panose="02040503050406030204" pitchFamily="18" charset="0"/>
                <a:ea typeface="Calibri" panose="020F0502020204030204" pitchFamily="34" charset="0"/>
                <a:cs typeface="Mangal" panose="02040503050203030202" pitchFamily="18" charset="0"/>
              </a:rPr>
              <a:t> has proposed a framework where picture handling methods is utilized for facial acknowledgment. The refined photograph is used to contrast and the fought inventory. The started technique was being effectuated with 4 modules like Image Capturing, Cleavage of gathering photograph and Face Detection, Face correlation and Recognition.</a:t>
            </a:r>
            <a:br>
              <a:rPr lang="en-IN" sz="1400" b="1" dirty="0">
                <a:solidFill>
                  <a:schemeClr val="bg1"/>
                </a:solidFill>
                <a:effectLst/>
                <a:latin typeface="Cambria" panose="02040503050406030204" pitchFamily="18" charset="0"/>
                <a:ea typeface="Calibri" panose="020F0502020204030204" pitchFamily="34" charset="0"/>
                <a:cs typeface="Mangal" panose="02040503050203030202" pitchFamily="18" charset="0"/>
              </a:rPr>
            </a:br>
            <a:endParaRPr lang="en-IN" sz="1400" b="1" dirty="0">
              <a:solidFill>
                <a:schemeClr val="bg1"/>
              </a:solidFill>
              <a:effectLst/>
              <a:latin typeface="Cambria" panose="02040503050406030204" pitchFamily="18" charset="0"/>
              <a:ea typeface="Calibri" panose="020F0502020204030204" pitchFamily="34" charset="0"/>
              <a:cs typeface="Mangal" panose="02040503050203030202" pitchFamily="18" charset="0"/>
            </a:endParaRPr>
          </a:p>
          <a:p>
            <a:pPr>
              <a:lnSpc>
                <a:spcPct val="107000"/>
              </a:lnSpc>
              <a:spcAft>
                <a:spcPts val="800"/>
              </a:spcAft>
            </a:pPr>
            <a:r>
              <a:rPr lang="en-IN" sz="1400" b="1" dirty="0">
                <a:solidFill>
                  <a:schemeClr val="bg1"/>
                </a:solidFill>
                <a:effectLst/>
                <a:latin typeface="Cambria" panose="02040503050406030204" pitchFamily="18" charset="0"/>
                <a:ea typeface="Calibri" panose="020F0502020204030204" pitchFamily="34" charset="0"/>
                <a:cs typeface="Mangal" panose="02040503050203030202" pitchFamily="18" charset="0"/>
              </a:rPr>
              <a:t>Depression Detection</a:t>
            </a:r>
            <a:br>
              <a:rPr lang="en-IN" sz="1400" i="1" dirty="0">
                <a:solidFill>
                  <a:schemeClr val="bg1"/>
                </a:solidFill>
                <a:effectLst/>
                <a:latin typeface="Cambria" panose="02040503050406030204" pitchFamily="18" charset="0"/>
                <a:ea typeface="Calibri" panose="020F0502020204030204" pitchFamily="34" charset="0"/>
                <a:cs typeface="Mangal" panose="02040503050203030202" pitchFamily="18" charset="0"/>
              </a:rPr>
            </a:br>
            <a:r>
              <a:rPr lang="en-IN" sz="1400" i="1" dirty="0" err="1">
                <a:solidFill>
                  <a:schemeClr val="bg1"/>
                </a:solidFill>
                <a:effectLst/>
                <a:latin typeface="Cambria" panose="02040503050406030204" pitchFamily="18" charset="0"/>
                <a:ea typeface="Calibri" panose="020F0502020204030204" pitchFamily="34" charset="0"/>
                <a:cs typeface="Mangal" panose="02040503050203030202" pitchFamily="18" charset="0"/>
              </a:rPr>
              <a:t>Micheal</a:t>
            </a:r>
            <a:r>
              <a:rPr lang="en-IN" sz="1400" i="1" dirty="0">
                <a:solidFill>
                  <a:schemeClr val="bg1"/>
                </a:solidFill>
                <a:effectLst/>
                <a:latin typeface="Cambria" panose="02040503050406030204" pitchFamily="18" charset="0"/>
                <a:ea typeface="Calibri" panose="020F0502020204030204" pitchFamily="34" charset="0"/>
                <a:cs typeface="Mangal" panose="02040503050203030202" pitchFamily="18" charset="0"/>
              </a:rPr>
              <a:t> M. Tadesse et al</a:t>
            </a:r>
            <a:r>
              <a:rPr lang="en-IN" sz="1400" dirty="0">
                <a:solidFill>
                  <a:schemeClr val="bg1"/>
                </a:solidFill>
                <a:effectLst/>
                <a:latin typeface="Cambria" panose="02040503050406030204" pitchFamily="18" charset="0"/>
                <a:ea typeface="Calibri" panose="020F0502020204030204" pitchFamily="34" charset="0"/>
                <a:cs typeface="Mangal" panose="02040503050203030202" pitchFamily="18" charset="0"/>
              </a:rPr>
              <a:t>. </a:t>
            </a:r>
            <a:r>
              <a:rPr lang="en-US" sz="1400" dirty="0">
                <a:solidFill>
                  <a:schemeClr val="bg1"/>
                </a:solidFill>
                <a:effectLst/>
                <a:latin typeface="Cambria" panose="02040503050406030204" pitchFamily="18" charset="0"/>
                <a:ea typeface="Calibri" panose="020F0502020204030204" pitchFamily="34" charset="0"/>
                <a:cs typeface="Mangal" panose="02040503050203030202" pitchFamily="18" charset="0"/>
              </a:rPr>
              <a:t>[6]</a:t>
            </a:r>
            <a:r>
              <a:rPr lang="en-IN" sz="1400" dirty="0">
                <a:solidFill>
                  <a:schemeClr val="bg1"/>
                </a:solidFill>
                <a:effectLst/>
                <a:latin typeface="Cambria" panose="02040503050406030204" pitchFamily="18" charset="0"/>
                <a:ea typeface="Calibri" panose="020F0502020204030204" pitchFamily="34" charset="0"/>
                <a:cs typeface="Mangal" panose="02040503050203030202" pitchFamily="18" charset="0"/>
              </a:rPr>
              <a:t> , a near about  91% accuracy for depression detection was obtained using the Multilayer Perceptron (MLP) classifier to show the strength and effectiveness . </a:t>
            </a:r>
            <a:r>
              <a:rPr lang="en-IN" sz="1400" i="1" dirty="0" err="1">
                <a:solidFill>
                  <a:schemeClr val="bg1"/>
                </a:solidFill>
                <a:effectLst/>
                <a:latin typeface="Cambria" panose="02040503050406030204" pitchFamily="18" charset="0"/>
                <a:ea typeface="Calibri" panose="020F0502020204030204" pitchFamily="34" charset="0"/>
                <a:cs typeface="Mangal" panose="02040503050203030202" pitchFamily="18" charset="0"/>
              </a:rPr>
              <a:t>Nafz</a:t>
            </a:r>
            <a:r>
              <a:rPr lang="en-IN" sz="1400" i="1" dirty="0">
                <a:solidFill>
                  <a:schemeClr val="bg1"/>
                </a:solidFill>
                <a:effectLst/>
                <a:latin typeface="Cambria" panose="02040503050406030204" pitchFamily="18" charset="0"/>
                <a:ea typeface="Calibri" panose="020F0502020204030204" pitchFamily="34" charset="0"/>
                <a:cs typeface="Mangal" panose="02040503050203030202" pitchFamily="18" charset="0"/>
              </a:rPr>
              <a:t> Al </a:t>
            </a:r>
            <a:r>
              <a:rPr lang="en-IN" sz="1400" i="1" dirty="0" err="1">
                <a:solidFill>
                  <a:schemeClr val="bg1"/>
                </a:solidFill>
                <a:effectLst/>
                <a:latin typeface="Cambria" panose="02040503050406030204" pitchFamily="18" charset="0"/>
                <a:ea typeface="Calibri" panose="020F0502020204030204" pitchFamily="34" charset="0"/>
                <a:cs typeface="Mangal" panose="02040503050203030202" pitchFamily="18" charset="0"/>
              </a:rPr>
              <a:t>Asad</a:t>
            </a:r>
            <a:r>
              <a:rPr lang="en-IN" sz="1400" i="1" dirty="0">
                <a:solidFill>
                  <a:schemeClr val="bg1"/>
                </a:solidFill>
                <a:effectLst/>
                <a:latin typeface="Cambria" panose="02040503050406030204" pitchFamily="18" charset="0"/>
                <a:ea typeface="Calibri" panose="020F0502020204030204" pitchFamily="34" charset="0"/>
                <a:cs typeface="Mangal" panose="02040503050203030202" pitchFamily="18" charset="0"/>
              </a:rPr>
              <a:t> et al.</a:t>
            </a:r>
            <a:r>
              <a:rPr lang="en-IN" sz="1400" dirty="0">
                <a:solidFill>
                  <a:schemeClr val="bg1"/>
                </a:solidFill>
                <a:effectLst/>
                <a:latin typeface="Cambria" panose="02040503050406030204" pitchFamily="18" charset="0"/>
                <a:ea typeface="Calibri" panose="020F0502020204030204" pitchFamily="34" charset="0"/>
                <a:cs typeface="Mangal" panose="02040503050203030202" pitchFamily="18" charset="0"/>
              </a:rPr>
              <a:t> the MLP works based of how users express their daily thoughts and activities on social networking sites such as Twitter and Facebook. It used the user name and it analyses the users social media posts to determine the extent of user vulnerability to depression.</a:t>
            </a:r>
            <a:br>
              <a:rPr lang="en-IN" sz="1400" dirty="0">
                <a:solidFill>
                  <a:schemeClr val="bg1"/>
                </a:solidFill>
                <a:effectLst/>
                <a:latin typeface="Cambria" panose="02040503050406030204" pitchFamily="18" charset="0"/>
                <a:ea typeface="Calibri" panose="020F0502020204030204" pitchFamily="34" charset="0"/>
                <a:cs typeface="Mangal" panose="02040503050203030202" pitchFamily="18" charset="0"/>
              </a:rPr>
            </a:br>
            <a:r>
              <a:rPr lang="en-IN" sz="1400" i="1" dirty="0">
                <a:solidFill>
                  <a:schemeClr val="bg1"/>
                </a:solidFill>
                <a:effectLst/>
                <a:latin typeface="Cambria" panose="02040503050406030204" pitchFamily="18" charset="0"/>
                <a:ea typeface="Calibri" panose="020F0502020204030204" pitchFamily="34" charset="0"/>
                <a:cs typeface="Mangal" panose="02040503050203030202" pitchFamily="18" charset="0"/>
              </a:rPr>
              <a:t>Subhan Tariq et al.</a:t>
            </a:r>
            <a:r>
              <a:rPr lang="en-IN" sz="1400" dirty="0">
                <a:solidFill>
                  <a:schemeClr val="bg1"/>
                </a:solidFill>
                <a:effectLst/>
                <a:latin typeface="Cambria" panose="02040503050406030204" pitchFamily="18" charset="0"/>
                <a:ea typeface="Calibri" panose="020F0502020204030204" pitchFamily="34" charset="0"/>
                <a:cs typeface="Mangal" panose="02040503050203030202" pitchFamily="18" charset="0"/>
              </a:rPr>
              <a:t> </a:t>
            </a:r>
            <a:r>
              <a:rPr lang="en-US" sz="1400" b="0" dirty="0">
                <a:solidFill>
                  <a:schemeClr val="bg1"/>
                </a:solidFill>
                <a:effectLst/>
                <a:latin typeface="Cambria" panose="02040503050406030204" pitchFamily="18" charset="0"/>
                <a:ea typeface="Calibri" panose="020F0502020204030204" pitchFamily="34" charset="0"/>
                <a:cs typeface="Mangal" panose="02040503050203030202" pitchFamily="18" charset="0"/>
              </a:rPr>
              <a:t>[7]</a:t>
            </a:r>
            <a:r>
              <a:rPr lang="en-IN" sz="1400" dirty="0">
                <a:solidFill>
                  <a:schemeClr val="bg1"/>
                </a:solidFill>
                <a:effectLst/>
                <a:latin typeface="Cambria" panose="02040503050406030204" pitchFamily="18" charset="0"/>
                <a:ea typeface="Calibri" panose="020F0502020204030204" pitchFamily="34" charset="0"/>
                <a:cs typeface="Mangal" panose="02040503050203030202" pitchFamily="18" charset="0"/>
              </a:rPr>
              <a:t> made the classification of the patients based on their stage of chronic mental illness diseases using the data collected from Reddit, a network community platform. Co-training  techniques uses the discriminative power of widely used learning algorithms like  Random Forest (RF), Support Vector Machine (SVM), and </a:t>
            </a:r>
            <a:r>
              <a:rPr lang="en-IN" sz="1400" dirty="0" err="1">
                <a:solidFill>
                  <a:schemeClr val="bg1"/>
                </a:solidFill>
                <a:effectLst/>
                <a:latin typeface="Cambria" panose="02040503050406030204" pitchFamily="18" charset="0"/>
                <a:ea typeface="Calibri" panose="020F0502020204030204" pitchFamily="34" charset="0"/>
                <a:cs typeface="Mangal" panose="02040503050203030202" pitchFamily="18" charset="0"/>
              </a:rPr>
              <a:t>Naıve</a:t>
            </a:r>
            <a:r>
              <a:rPr lang="en-IN" sz="1400" dirty="0">
                <a:solidFill>
                  <a:schemeClr val="bg1"/>
                </a:solidFill>
                <a:effectLst/>
                <a:latin typeface="Cambria" panose="02040503050406030204" pitchFamily="18" charset="0"/>
                <a:ea typeface="Calibri" panose="020F0502020204030204" pitchFamily="34" charset="0"/>
                <a:cs typeface="Mangal" panose="02040503050203030202" pitchFamily="18" charset="0"/>
              </a:rPr>
              <a:t> Bayes (NB).</a:t>
            </a:r>
            <a:endParaRPr lang="en-IN" sz="14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400" dirty="0">
                <a:solidFill>
                  <a:schemeClr val="bg1"/>
                </a:solidFill>
                <a:effectLst/>
                <a:latin typeface="Cambria" panose="02040503050406030204" pitchFamily="18" charset="0"/>
                <a:ea typeface="Calibri" panose="020F0502020204030204" pitchFamily="34" charset="0"/>
                <a:cs typeface="Mangal" panose="02040503050203030202" pitchFamily="18" charset="0"/>
              </a:rPr>
              <a:t> </a:t>
            </a:r>
            <a:endParaRPr lang="en-IN" sz="14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400" i="1" dirty="0">
                <a:solidFill>
                  <a:schemeClr val="bg1"/>
                </a:solidFill>
                <a:effectLst/>
                <a:latin typeface="Cambria" panose="02040503050406030204" pitchFamily="18" charset="0"/>
                <a:ea typeface="Calibri" panose="020F0502020204030204" pitchFamily="34" charset="0"/>
                <a:cs typeface="Mangal" panose="02040503050203030202" pitchFamily="18" charset="0"/>
              </a:rPr>
              <a:t>Renata L. Rosa et al.</a:t>
            </a:r>
            <a:r>
              <a:rPr lang="en-IN" sz="1400" dirty="0">
                <a:solidFill>
                  <a:schemeClr val="bg1"/>
                </a:solidFill>
                <a:effectLst/>
                <a:latin typeface="Cambria" panose="02040503050406030204" pitchFamily="18" charset="0"/>
                <a:ea typeface="Calibri" panose="020F0502020204030204" pitchFamily="34" charset="0"/>
                <a:cs typeface="Mangal" panose="02040503050203030202" pitchFamily="18" charset="0"/>
              </a:rPr>
              <a:t> </a:t>
            </a:r>
            <a:r>
              <a:rPr lang="en-US" sz="1400" b="0" dirty="0">
                <a:solidFill>
                  <a:schemeClr val="bg1"/>
                </a:solidFill>
                <a:effectLst/>
                <a:latin typeface="Cambria" panose="02040503050406030204" pitchFamily="18" charset="0"/>
                <a:ea typeface="Calibri" panose="020F0502020204030204" pitchFamily="34" charset="0"/>
                <a:cs typeface="Mangal" panose="02040503050203030202" pitchFamily="18" charset="0"/>
              </a:rPr>
              <a:t>[8]</a:t>
            </a:r>
            <a:r>
              <a:rPr lang="en-IN" sz="1400" dirty="0">
                <a:solidFill>
                  <a:schemeClr val="bg1"/>
                </a:solidFill>
                <a:effectLst/>
                <a:latin typeface="Cambria" panose="02040503050406030204" pitchFamily="18" charset="0"/>
                <a:ea typeface="Calibri" panose="020F0502020204030204" pitchFamily="34" charset="0"/>
                <a:cs typeface="Mangal" panose="02040503050203030202" pitchFamily="18" charset="0"/>
              </a:rPr>
              <a:t> ,had introduced a Knowledge Based Recommendation System (KBRS), which comes with an emotional health monitoring system for the detection of users with potential psychological disturbances, depression and stress.  On the basis of final results, the KBRS based on d sentiment analysis is activated to send some sweet, calm, relaxing, or motivational messages to the users suffering from  psychological disturbances . It also had a mechanism which sends alert messages to authorized persons, in case a depression is	detected	by	KBRS.</a:t>
            </a:r>
            <a:endParaRPr lang="en-IN" sz="1400" dirty="0">
              <a:solidFill>
                <a:schemeClr val="bg1"/>
              </a:solidFill>
            </a:endParaRPr>
          </a:p>
        </p:txBody>
      </p:sp>
    </p:spTree>
    <p:extLst>
      <p:ext uri="{BB962C8B-B14F-4D97-AF65-F5344CB8AC3E}">
        <p14:creationId xmlns:p14="http://schemas.microsoft.com/office/powerpoint/2010/main" val="2575062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50833F5-D420-4C6C-AEB6-D41CEED5EF33}"/>
              </a:ext>
            </a:extLst>
          </p:cNvPr>
          <p:cNvPicPr>
            <a:picLocks noChangeAspect="1"/>
          </p:cNvPicPr>
          <p:nvPr/>
        </p:nvPicPr>
        <p:blipFill>
          <a:blip r:embed="rId2"/>
          <a:stretch>
            <a:fillRect/>
          </a:stretch>
        </p:blipFill>
        <p:spPr>
          <a:xfrm>
            <a:off x="2739056" y="1065320"/>
            <a:ext cx="6249526" cy="5212821"/>
          </a:xfrm>
          <a:prstGeom prst="rect">
            <a:avLst/>
          </a:prstGeom>
        </p:spPr>
      </p:pic>
    </p:spTree>
    <p:extLst>
      <p:ext uri="{BB962C8B-B14F-4D97-AF65-F5344CB8AC3E}">
        <p14:creationId xmlns:p14="http://schemas.microsoft.com/office/powerpoint/2010/main" val="458588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5A59664-471C-466D-88F0-80B77A6B17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81037"/>
            <a:ext cx="12192000" cy="5495925"/>
          </a:xfrm>
          <a:prstGeom prst="rect">
            <a:avLst/>
          </a:prstGeom>
        </p:spPr>
      </p:pic>
    </p:spTree>
    <p:extLst>
      <p:ext uri="{BB962C8B-B14F-4D97-AF65-F5344CB8AC3E}">
        <p14:creationId xmlns:p14="http://schemas.microsoft.com/office/powerpoint/2010/main" val="3099185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1FAD6E2-7176-48BE-B9C8-422BF74F5A11}"/>
              </a:ext>
            </a:extLst>
          </p:cNvPr>
          <p:cNvSpPr txBox="1"/>
          <p:nvPr/>
        </p:nvSpPr>
        <p:spPr>
          <a:xfrm>
            <a:off x="196788" y="854682"/>
            <a:ext cx="11798423" cy="4739759"/>
          </a:xfrm>
          <a:prstGeom prst="rect">
            <a:avLst/>
          </a:prstGeom>
          <a:noFill/>
        </p:spPr>
        <p:txBody>
          <a:bodyPr wrap="square">
            <a:spAutoFit/>
          </a:bodyPr>
          <a:lstStyle/>
          <a:p>
            <a:r>
              <a:rPr lang="en-GB" sz="3200" b="1" dirty="0">
                <a:solidFill>
                  <a:schemeClr val="bg1"/>
                </a:solidFill>
              </a:rPr>
              <a:t>REAL TIME SOLUTION</a:t>
            </a:r>
          </a:p>
          <a:p>
            <a:r>
              <a:rPr lang="en-GB" dirty="0">
                <a:solidFill>
                  <a:schemeClr val="bg1"/>
                </a:solidFill>
              </a:rPr>
              <a:t>➢	The Crop Monitoring system will measure and record various soil parameters necessary for agriculture, like soil moisture, pH levels, temperature etc.</a:t>
            </a:r>
          </a:p>
          <a:p>
            <a:r>
              <a:rPr lang="en-GB" dirty="0">
                <a:solidFill>
                  <a:schemeClr val="bg1"/>
                </a:solidFill>
              </a:rPr>
              <a:t>➢	The data collected from the sensor will be sent to a cloud server via a WIFI module, this data can be accessed by the service provider to perform the necessary analysis and draw efficient conclusions.</a:t>
            </a:r>
          </a:p>
          <a:p>
            <a:r>
              <a:rPr lang="en-GB" dirty="0">
                <a:solidFill>
                  <a:schemeClr val="bg1"/>
                </a:solidFill>
              </a:rPr>
              <a:t>➢	Only collecting the data isn’t important, we also need to make it ready for analysis. Data </a:t>
            </a:r>
            <a:r>
              <a:rPr lang="en-GB" dirty="0" err="1">
                <a:solidFill>
                  <a:schemeClr val="bg1"/>
                </a:solidFill>
              </a:rPr>
              <a:t>preprocessing</a:t>
            </a:r>
            <a:r>
              <a:rPr lang="en-GB" dirty="0">
                <a:solidFill>
                  <a:schemeClr val="bg1"/>
                </a:solidFill>
              </a:rPr>
              <a:t> is a very important first step for anyone dealing with data sets. That's because it leads to better data sets, that are cleaner and are more manageable, a must for any business trying to get valuable information from the data it gathers.</a:t>
            </a:r>
          </a:p>
          <a:p>
            <a:r>
              <a:rPr lang="en-GB" dirty="0">
                <a:solidFill>
                  <a:schemeClr val="bg1"/>
                </a:solidFill>
              </a:rPr>
              <a:t>➢	After we have processed the collected data, we will decide what kind of output we want for which soil characteristics, for example qualitative, quantitative, predictive etc.</a:t>
            </a:r>
          </a:p>
          <a:p>
            <a:r>
              <a:rPr lang="en-GB" dirty="0">
                <a:solidFill>
                  <a:schemeClr val="bg1"/>
                </a:solidFill>
              </a:rPr>
              <a:t>➢	 As we manipulate and organize your data, we may need to traverse your steps again from the beginning, where we may need to modify our question, redefine parameters, and reorganize our data.</a:t>
            </a:r>
          </a:p>
          <a:p>
            <a:r>
              <a:rPr lang="en-GB" dirty="0">
                <a:solidFill>
                  <a:schemeClr val="bg1"/>
                </a:solidFill>
              </a:rPr>
              <a:t>➢	Finally, we need to review if we have considered all parameters for making the decision, review if there is any hindering factor for implementing the decision. Choose data visualization techniques to communicate the message better. These visualization techniques may be charts, graphs, </a:t>
            </a:r>
            <a:r>
              <a:rPr lang="en-GB" dirty="0" err="1">
                <a:solidFill>
                  <a:schemeClr val="bg1"/>
                </a:solidFill>
              </a:rPr>
              <a:t>color</a:t>
            </a:r>
            <a:r>
              <a:rPr lang="en-GB" dirty="0">
                <a:solidFill>
                  <a:schemeClr val="bg1"/>
                </a:solidFill>
              </a:rPr>
              <a:t> coding, and more.</a:t>
            </a:r>
          </a:p>
        </p:txBody>
      </p:sp>
    </p:spTree>
    <p:extLst>
      <p:ext uri="{BB962C8B-B14F-4D97-AF65-F5344CB8AC3E}">
        <p14:creationId xmlns:p14="http://schemas.microsoft.com/office/powerpoint/2010/main" val="3568284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A71DB74-0165-4584-8482-A3E29FB93297}"/>
              </a:ext>
            </a:extLst>
          </p:cNvPr>
          <p:cNvSpPr txBox="1"/>
          <p:nvPr/>
        </p:nvSpPr>
        <p:spPr>
          <a:xfrm>
            <a:off x="872231" y="627640"/>
            <a:ext cx="6094520" cy="461665"/>
          </a:xfrm>
          <a:prstGeom prst="rect">
            <a:avLst/>
          </a:prstGeom>
          <a:noFill/>
        </p:spPr>
        <p:txBody>
          <a:bodyPr wrap="square">
            <a:spAutoFit/>
          </a:bodyPr>
          <a:lstStyle/>
          <a:p>
            <a:r>
              <a:rPr lang="en-IN" sz="2400" dirty="0">
                <a:solidFill>
                  <a:schemeClr val="bg1"/>
                </a:solidFill>
              </a:rPr>
              <a:t>BLOCK DIAGRAM OF SYSTEM DESIGN</a:t>
            </a:r>
          </a:p>
        </p:txBody>
      </p:sp>
      <p:pic>
        <p:nvPicPr>
          <p:cNvPr id="8" name="image36.png">
            <a:extLst>
              <a:ext uri="{FF2B5EF4-FFF2-40B4-BE49-F238E27FC236}">
                <a16:creationId xmlns:a16="http://schemas.microsoft.com/office/drawing/2014/main" id="{7843F693-E1F5-455B-A120-276C9FC3B2FE}"/>
              </a:ext>
            </a:extLst>
          </p:cNvPr>
          <p:cNvPicPr/>
          <p:nvPr/>
        </p:nvPicPr>
        <p:blipFill>
          <a:blip r:embed="rId2"/>
          <a:srcRect/>
          <a:stretch>
            <a:fillRect/>
          </a:stretch>
        </p:blipFill>
        <p:spPr>
          <a:xfrm>
            <a:off x="872231" y="1249347"/>
            <a:ext cx="9066321" cy="5060912"/>
          </a:xfrm>
          <a:prstGeom prst="rect">
            <a:avLst/>
          </a:prstGeom>
          <a:ln/>
        </p:spPr>
      </p:pic>
    </p:spTree>
    <p:extLst>
      <p:ext uri="{BB962C8B-B14F-4D97-AF65-F5344CB8AC3E}">
        <p14:creationId xmlns:p14="http://schemas.microsoft.com/office/powerpoint/2010/main" val="1639906962"/>
      </p:ext>
    </p:extLst>
  </p:cSld>
  <p:clrMapOvr>
    <a:masterClrMapping/>
  </p:clrMapOvr>
</p:sld>
</file>

<file path=ppt/theme/theme1.xml><?xml version="1.0" encoding="utf-8"?>
<a:theme xmlns:a="http://schemas.openxmlformats.org/drawingml/2006/main" name="BlockprintVTI">
  <a:themeElements>
    <a:clrScheme name="AnalogousFromDarkSeed_2SEEDS">
      <a:dk1>
        <a:srgbClr val="000000"/>
      </a:dk1>
      <a:lt1>
        <a:srgbClr val="FFFFFF"/>
      </a:lt1>
      <a:dk2>
        <a:srgbClr val="1D2A34"/>
      </a:dk2>
      <a:lt2>
        <a:srgbClr val="E8E5E2"/>
      </a:lt2>
      <a:accent1>
        <a:srgbClr val="3B7FB1"/>
      </a:accent1>
      <a:accent2>
        <a:srgbClr val="46B2B2"/>
      </a:accent2>
      <a:accent3>
        <a:srgbClr val="4D60C3"/>
      </a:accent3>
      <a:accent4>
        <a:srgbClr val="B13B4A"/>
      </a:accent4>
      <a:accent5>
        <a:srgbClr val="C36F4D"/>
      </a:accent5>
      <a:accent6>
        <a:srgbClr val="B18E3B"/>
      </a:accent6>
      <a:hlink>
        <a:srgbClr val="B53FBF"/>
      </a:hlink>
      <a:folHlink>
        <a:srgbClr val="7F7F7F"/>
      </a:folHlink>
    </a:clrScheme>
    <a:fontScheme name="Custom 56">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printVTI" id="{AA8C8908-6BA4-477C-AEA4-CB6C32A1FE3B}" vid="{36392749-7C1D-4938-93BB-440CD2A1B0AB}"/>
    </a:ext>
  </a:extLst>
</a:theme>
</file>

<file path=docProps/app.xml><?xml version="1.0" encoding="utf-8"?>
<Properties xmlns="http://schemas.openxmlformats.org/officeDocument/2006/extended-properties" xmlns:vt="http://schemas.openxmlformats.org/officeDocument/2006/docPropsVTypes">
  <Template>office theme</Template>
  <TotalTime>48</TotalTime>
  <Words>1413</Words>
  <Application>Microsoft Office PowerPoint</Application>
  <PresentationFormat>Widescreen</PresentationFormat>
  <Paragraphs>39</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Agency FB</vt:lpstr>
      <vt:lpstr>Arial</vt:lpstr>
      <vt:lpstr>Avenir Next LT Pro</vt:lpstr>
      <vt:lpstr>AvenirNext LT Pro Medium</vt:lpstr>
      <vt:lpstr>Calibri</vt:lpstr>
      <vt:lpstr>Cambria</vt:lpstr>
      <vt:lpstr>BlockprintVTI</vt:lpstr>
      <vt:lpstr>Technical Answers for Real Word Problems (TARP)(CSE1901)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TUF</cp:lastModifiedBy>
  <cp:revision>7</cp:revision>
  <dcterms:created xsi:type="dcterms:W3CDTF">2022-02-21T20:41:59Z</dcterms:created>
  <dcterms:modified xsi:type="dcterms:W3CDTF">2022-05-08T11:32:36Z</dcterms:modified>
</cp:coreProperties>
</file>