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0"/>
  </p:notesMasterIdLst>
  <p:handoutMasterIdLst>
    <p:handoutMasterId r:id="rId21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4D667-349A-4D3E-813F-779DA7F2A7DF}" v="1" dt="2021-02-10T05:32:58.889"/>
    <p1510:client id="{F7D5B934-E50A-4538-AFBA-D87A430B6505}" v="14" dt="2021-02-10T05:36:50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786"/>
        <p:guide pos="317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 Singh" userId="S::shreyas.singh2019@vitstudent.ac.in::7568631b-169d-4962-8aa9-cbf4353ad0b4" providerId="AD" clId="Web-{F7D5B934-E50A-4538-AFBA-D87A430B6505}"/>
    <pc:docChg chg="modSld">
      <pc:chgData name="Shreyas Singh" userId="S::shreyas.singh2019@vitstudent.ac.in::7568631b-169d-4962-8aa9-cbf4353ad0b4" providerId="AD" clId="Web-{F7D5B934-E50A-4538-AFBA-D87A430B6505}" dt="2021-02-10T05:36:50.189" v="12" actId="20577"/>
      <pc:docMkLst>
        <pc:docMk/>
      </pc:docMkLst>
      <pc:sldChg chg="modSp">
        <pc:chgData name="Shreyas Singh" userId="S::shreyas.singh2019@vitstudent.ac.in::7568631b-169d-4962-8aa9-cbf4353ad0b4" providerId="AD" clId="Web-{F7D5B934-E50A-4538-AFBA-D87A430B6505}" dt="2021-02-10T05:36:50.189" v="12" actId="20577"/>
        <pc:sldMkLst>
          <pc:docMk/>
          <pc:sldMk cId="0" sldId="267"/>
        </pc:sldMkLst>
        <pc:spChg chg="mod">
          <ac:chgData name="Shreyas Singh" userId="S::shreyas.singh2019@vitstudent.ac.in::7568631b-169d-4962-8aa9-cbf4353ad0b4" providerId="AD" clId="Web-{F7D5B934-E50A-4538-AFBA-D87A430B6505}" dt="2021-02-10T05:36:50.189" v="12" actId="20577"/>
          <ac:spMkLst>
            <pc:docMk/>
            <pc:sldMk cId="0" sldId="267"/>
            <ac:spMk id="3" creationId="{00000000-0000-0000-0000-000000000000}"/>
          </ac:spMkLst>
        </pc:spChg>
      </pc:sldChg>
    </pc:docChg>
  </pc:docChgLst>
  <pc:docChgLst>
    <pc:chgData name="ARYAN SRIVASTAVA" userId="S::aryan.srivastava2019a@vitstudent.ac.in::82e3e1a4-cbbf-4d7b-a2ac-4b4ef0f22ed0" providerId="AD" clId="Web-{1114D667-349A-4D3E-813F-779DA7F2A7DF}"/>
    <pc:docChg chg="modSld">
      <pc:chgData name="ARYAN SRIVASTAVA" userId="S::aryan.srivastava2019a@vitstudent.ac.in::82e3e1a4-cbbf-4d7b-a2ac-4b4ef0f22ed0" providerId="AD" clId="Web-{1114D667-349A-4D3E-813F-779DA7F2A7DF}" dt="2021-02-10T05:32:58.889" v="0" actId="1076"/>
      <pc:docMkLst>
        <pc:docMk/>
      </pc:docMkLst>
      <pc:sldChg chg="modSp">
        <pc:chgData name="ARYAN SRIVASTAVA" userId="S::aryan.srivastava2019a@vitstudent.ac.in::82e3e1a4-cbbf-4d7b-a2ac-4b4ef0f22ed0" providerId="AD" clId="Web-{1114D667-349A-4D3E-813F-779DA7F2A7DF}" dt="2021-02-10T05:32:58.889" v="0" actId="1076"/>
        <pc:sldMkLst>
          <pc:docMk/>
          <pc:sldMk cId="0" sldId="256"/>
        </pc:sldMkLst>
        <pc:inkChg chg="mod">
          <ac:chgData name="ARYAN SRIVASTAVA" userId="S::aryan.srivastava2019a@vitstudent.ac.in::82e3e1a4-cbbf-4d7b-a2ac-4b4ef0f22ed0" providerId="AD" clId="Web-{1114D667-349A-4D3E-813F-779DA7F2A7DF}" dt="2021-02-10T05:32:58.889" v="0" actId="1076"/>
          <ac:inkMkLst>
            <pc:docMk/>
            <pc:sldMk cId="0" sldId="256"/>
            <ac:inkMk id="6" creationId="{00000000-0000-0000-0000-000000000000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180F3E1-C170-4C32-86DC-40A900A46F6A}" type="slidenum">
              <a:t>‹#›</a:t>
            </a:fld>
            <a:endParaRPr lang="en-IN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50561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2-10T04:26:30.91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1472 6919 663,'0'0'162,"0"0"-93,0 0-25,-100-28 48,83 23 34,6 2-35,4 3-40,1-1-15,3 1-9,3 0 4,0 0-16,-2 0-1,2 0-3,0 0-10,0 0 1,0 0 1,0 0 5,0 0-1,0 0 3,0 0 0,0 0-5,0 0-1,0 0-4,0 0-7,0 0-3,20 0-1,24 0 11,28 0 0,32 0 1,36-3 5,43-20 0,46-12 8,35-3-14,18 3 9,-3 5-9,-8 9 2,-18 9 4,-23 7-6,-20 5-2,-35 0-17,-29 0-4,-27 0-2,-27 0 10,-20 0 12,-24 0 2,-21 0-4,-12-3 3,-11-1 2,-4 1 16,0-2-16,-7 0-48,-24 5-84,4 0-170,-8 0-338</inkml:trace>
  <inkml:trace contextRef="#ctx0" brushRef="#br0" timeOffset="23019.55">16310 3698 1082,'0'0'141,"0"0"-130,0 0 0,0 0 30,0 0-16,0 0-16,0 0 9,8 109 2,-8-57-8,-8 0-2,2-4-7,-2-8-3,4-9-17,3-7-74,-2-24-106,3 0-159</inkml:trace>
  <inkml:trace contextRef="#ctx0" brushRef="#br0" timeOffset="23342.53">15977 3430 1156,'0'0'132,"-13"-120"-132,41 76 0,24 3 0,14 1 18,11 9-7,4 10-7,-2 11 16,-3 10-19,-12 5-1,-10 22-5,-12 8-12,-12 3-1,-17 3-25,-12 5-1,-1 0 16,-16 0 28,-19 0 1,-9-1 6,-4-4 6,-3-5 9,4-8-15,11-6-7,7-8-48,13-2-74,16-12-97,0 0-195</inkml:trace>
  <inkml:trace contextRef="#ctx0" brushRef="#br0" timeOffset="23835.88">16585 3729 419,'0'0'465,"0"0"-404,0 0 8,0 0 35,0 0-79,0 0-22,-59 1-3,35 21 0,2 1 3,5 3-1,6 1-2,6-1-3,5-2-8,0-4-4,2-4-21,18-5 8,4-6 26,4-5 1,1 0-2,2-2 3,-5-16 16,-2-4 7,-7-2-8,-6 1 1,-9-3-3,-2-3-3,0 2-4,-11 2 4,-8 5-10,-1 8-12,1 8 12,3 4 25,1 0-17,0 1-8,6 19-5,7 1 3,2 3-71,0-4-26,15-4-90,13-4 47,-14-12-111,1 0-14</inkml:trace>
  <inkml:trace contextRef="#ctx0" brushRef="#br0" timeOffset="24398.75">16838 3722 226,'0'0'277,"0"0"-94,0 0-2,0 0-14,0 0-68,0 0-44,-15-48-14,1 48-25,4 5-7,-1 14 1,3 2-3,5 2-4,1 2 7,2 0-10,0-2-3,0-5-1,2-1 3,11-5-10,3-4 10,5-7-22,4-1-22,5 0-9,-1-12 48,1-9 5,-6-2-5,-8 0 6,-6-2 2,-5 5 8,-5 3-2,0 6 4,0 7 24,0 3-3,0 1-17,0 0-16,0 0-9,0 0-11,0 8 20,0 5 8,0 5 11,6-1-17,5-1 10,3 1-6,3-5-4,3-4-4,2-3-9,4-5-25,1 0 9,1 0 20,0-8-10,-1-12 3,-3-4 14,-5-2 8,-10-4-3,-5-1 10,-4-1-7,0 5 14,-2 8 1,-11 6-1,2 5-20,3 4-2,3 4-17,1 0 2,4 0-24,0 0-5,0 15-63,0-5-124,0-1-212</inkml:trace>
  <inkml:trace contextRef="#ctx0" brushRef="#br0" timeOffset="24862.21">17477 3686 765,'0'0'198,"0"0"-181,0 0-17,0 0-7,0 0 7,0 0 13,0 0-13,53-10-11,-34 10-5,1 0 16,0 0 13,-1-2 14,-5-10-24,-4-1 13,-7-3 3,-3-3-4,0-2-11,-13 1 13,-11 3 31,-1 5-3,-3 6 24,2 6-14,4 0-45,4 10-4,-1 20-6,8 8 0,4 7-3,5-3 1,2 0-5,0-8-5,18-6 4,6-9-14,4-7 15,1-7-5,6-5-35,0 0 4,2-8 19,0-14-25,-2-1-41,0-3-77,-27 14-60,-5 2-56</inkml:trace>
  <inkml:trace contextRef="#ctx0" brushRef="#br0" timeOffset="25199.59">17810 3547 793,'0'0'164,"0"0"-61,0 0-12,0 0-87,0 0 7,0 0 14,57-32-7,-31 32-6,0 7-12,-1 14-3,-1 9-3,-7 5 6,-4 1-3,-9 2 0,-4-3-10,0-3 3,-6-6 4,-11-6 6,-2-8 25,-2-6-2,-1-6-7,1 0-2,3-12 7,7-13-21,10-9-6,1-6 3,18-2-17,23-4 18,6 5-3,3 3-7,-2 4-19,3 2-24,1 6-51,-35 23-51,0 2-234</inkml:trace>
  <inkml:trace contextRef="#ctx0" brushRef="#br0" timeOffset="25959.12">19076 3103 965,'0'0'102,"0"0"-87,0 0 73,0 0 6,0 0-78,-120-37-10,87 70-6,-1 16 0,1 15 13,7 12-5,10 7 4,10 1-8,6-4-4,8-12-16,27-14-13,19-13 1,12-20 17,13-20 3,13-1-2,2-28 10,0-18 24,-11-11 1,-17-10 12,-16-15 19,-14-8-7,-9-15-16,-16-10-14,-11-2-19,0 7-20,-20 20 13,-22 26 5,-12 24 4,-15 19 10,-8 15 13,-8 6-6,2 21-19,8 25 0,13 17-1,17 16-34,20 11-43,19-1-81,6 0 1,9-63-133,15-5-190</inkml:trace>
  <inkml:trace contextRef="#ctx0" brushRef="#br0" timeOffset="26415.78">19651 3311 1028,'0'0'124,"0"0"-69,0 0 22,0 0-67,0 0 1,0 0-5,77-43 1,-57 55-7,-3 16 0,-5 6 1,-2 6 2,-9 2 6,-1-4 0,0-3-5,0-9 0,0-7 5,0-9-5,0-6-3,0-4 2,0 0 4,0-13-7,13-19 2,4-8-2,6-3 8,-1 2-5,-1 8 0,1 8-3,1 11-2,-1 5 0,-2 7 2,0 2-1,4 2 0,-2 21-12,2 7 9,-2 3 4,0 2 6,-3-2-6,-4-3-30,-2-4-77,-13-20-180,0-3-352</inkml:trace>
  <inkml:trace contextRef="#ctx0" brushRef="#br0" timeOffset="26797.62">18009 4296 955,'0'0'124,"0"0"-70,0 0 43,0 0-88,0 0 25,116 0 25,19-19-17,30-5-16,36-8-10,22-2-14,15-8-2,-1-1-1,-15 3-20,-29 5-21,-37 7-54,-34 5-87,-37 6-32,-85 17-56,-13 0-194</inkml:trace>
  <inkml:trace contextRef="#ctx0" brushRef="#br0" timeOffset="34912.25">17274 5011 278,'0'0'568,"0"0"-548,0 0-11,0 0-3,0 0 52,0 0 24,0 0-15,24 107-2,-24-66-9,0 2-10,0-2-25,0-3-12,0-5-9,0-3-1,4-6-2,7-5-14,3-4-108,-3-8-70,-7-7-145,-4 0-242</inkml:trace>
  <inkml:trace contextRef="#ctx0" brushRef="#br0" timeOffset="35529.88">17034 4940 661,'0'0'203,"0"0"-172,0 0-3,0 0 49,0 0-3,102-95-21,-53 76-19,9 1 4,2 3 3,-1 2-14,-7 5-8,-10 8-14,-7 0-5,-9 6-10,-5 19-22,-9 3 28,-6 6 1,-6-1-52,0-2-7,-7-1 42,-12-5 20,-1-5 17,1-3-2,3-6-10,5-6 10,5-2-3,6-3 2,0 0 4,0 0-3,0 0-15,4 0-9,9 0 9,3 0 12,5 0 11,1 4 1,2 9-10,-2 2-7,-2 5-6,-3 5-1,-8 3-8,-9 3 6,0 0-21,0-2 23,-20-4 16,-10-3 25,-3-6-21,-2-3-8,-4-6 11,1-5-9,1-2-2,2 0-7,5 0 2,6-9-6,4 1-2,9 1-9,5 2-48,6 3-41,0 1-125,0 1-216,10-2-94</inkml:trace>
  <inkml:trace contextRef="#ctx0" brushRef="#br0" timeOffset="35829.99">17895 4918 1192,'0'0'54,"0"0"-51,0 0-1,0 0 3,0 0-5,0 0 0,38 89 1,-35-36 13,-3 5-14,0-1 6,-16-6-6,0-6 0,5-10-40,3-13-45,8-8-17,0-14-126,0-3-312</inkml:trace>
  <inkml:trace contextRef="#ctx0" brushRef="#br0" timeOffset="36029.28">17799 4936 384,'0'0'787,"0"0"-672,0 0-59,0 0 27,30-95-45,14 73-25,11 0-11,7 5-3,-3 5 1,-6 11-60,-15 1-109,-36 0-131,-2 17-82</inkml:trace>
  <inkml:trace contextRef="#ctx0" brushRef="#br0" timeOffset="36220.71">17772 5261 921,'0'0'183,"0"0"-149,0 0 6,0 0 33,0 0-24,0 0-5,64 33-17,-16-33-1,11-7-26,1-13-37,-2-3-119,-44 13-154,-6 0-338</inkml:trace>
  <inkml:trace contextRef="#ctx0" brushRef="#br0" timeOffset="36676.44">18442 4810 911,'0'0'187,"0"0"-99,0 0 7,0 0-19,0 0-54,0 0-13,-70-21 7,41 29-4,1 8 1,0 6-8,4 9 0,6 4-5,4 3 2,6 3 1,8 0-3,0-5-10,5-1-23,23-7 33,9-7 12,7-7-7,6-10-5,3-4-18,-3 0-4,-8 0-1,-8-14 13,-11-6-1,-6-6 11,-10-8 10,-7-9 6,0-6-9,-12-6 5,-20 3-12,-5 11-8,-5 13 8,-4 11 14,-4 15-10,5 2-2,5 7-2,15 19-31,13 6-126,12-17-78,2-3-243</inkml:trace>
  <inkml:trace contextRef="#ctx0" brushRef="#br0" timeOffset="37073.87">19033 4663 970,'0'0'161,"0"0"-111,0 0-6,0 0 31,0 0-49,-112-59-20,92 61-3,5 16-3,2 5-4,7 5 3,6 3-4,0 0-8,0-1 2,17-3 8,6-1 3,-1-5 9,-1-1 1,1 2-1,-1-1 3,-5 4 9,-1 3 1,-3 2-7,-7 1-3,-5 2-12,0-4-2,0 2-8,-23-2 10,-7-4 16,-10-2-9,-1-4-7,-10-4-33,0-1-57,33-14-132,-1 0-296</inkml:trace>
  <inkml:trace contextRef="#ctx0" brushRef="#br0" timeOffset="37359.32">17440 5749 771,'0'0'289,"0"0"-261,0 0-10,0 0 79,0 0-65,0 0 36,77 11 4,38-44-5,30-12-36,28-1-8,20 0-9,10 5-3,-1 6-8,-8 4-3,-28 5-17,-30 5-32,-42 12-84,-94 9-209,-11 0-395</inkml:trace>
  <inkml:trace contextRef="#ctx0" brushRef="#br0" timeOffset="39593.14">19109 4445 655,'0'0'307,"0"0"-256,0 0-39,0 0 24,0 0 15,0 0-51,0 0-17,-14-5 17,14 5 15,0 0 14,0 0-12,0 0 8,11 0-8,7 0 12,13-2 2,11-4-15,14-4-3,4 1-10,3 1 2,-6 4-5,-7 2-2,-11-1-5,-15 3 4,-11-4 3,-8 4 0,-5-2 6,0 0 18,0 2 16,0 0-5,0 0-7,0 0-9,0 0-4,0 0-5,0 0-6,0 0-2,0 0 0,0 0-4,1 0 2,7 21-7,2 8 0,-1 11 5,2 8-1,-6 2 3,0 3 10,1 0-5,-1 0-2,1-1 4,4-1-7,-2-1 1,2 1 0,1-1 1,2-2 1,-2-3-3,2-2-1,-2-3 0,-2-3 0,2-5 0,-3-4 1,-1-6-2,-4-2 2,0-7-2,-3-4-4,0-4 6,0-4-15,0-1-19,0 1 34,-6-1 12,-12 2-4,-9 0-4,-5 0 6,-3 1-10,-8 2-4,-3 6-25,-9 3-51,33-7-109,-2 1-168</inkml:trace>
  <inkml:trace contextRef="#ctx0" brushRef="#br0" timeOffset="49990.07">22134 4298 1468,'0'0'110,"0"0"-110,0 0 2,0 0 3,0 0-5,0 0-10,0 0 10,0 0 1,40 119 3,-40-52-4,0 1-1,0-4-24,-12-8-12,4-13-31,6-39-105,2-4-334</inkml:trace>
  <inkml:trace contextRef="#ctx0" brushRef="#br0" timeOffset="50424.08">22143 4030 1264,'0'-91'57,"9"40"-57,37 1-25,15 2 21,9 7 8,4 9-1,-1 13 2,-5 11-5,-9 8 1,-11 2-1,-11 32 0,-13 12-16,-10 14 2,-14 9 5,-6 2 8,-29-3-9,-13-5 10,-2-9 11,1-10 11,2-10-6,8-11-6,8-9-2,9-10 3,9-4 7,7 0 21,6 0-8,0 0-31,0 0-16,0 0 13,11 0 3,10 12 2,5 16 12,2 9-10,1 4-4,-3 3 0,-3-3 1,1 0-1,2-6-15,2-7-23,7-9-38,-24-19-143,4 0-258</inkml:trace>
  <inkml:trace contextRef="#ctx0" brushRef="#br0" timeOffset="50845.01">23179 4048 1007,'0'0'392,"-23"-96"-378,20 83-8,0 7 28,2 4-4,-1 2-28,-5 0-2,-12 12-8,-14 17-2,-11 12 9,-4 11-3,6 4 6,14 3-4,15 1-3,13-1-29,0-4 6,33-5 21,15-14 4,9-9-7,10-16-18,6-11-52,-1 0 47,-8-10 3,-10-16 4,-11-12 26,-12-8 20,-8-16 27,-8-11-7,-11-3-27,-4 3-8,-7 10 35,-28 16-3,-7 11 3,-10 18-33,-6 12-7,-2 6-5,1 21 4,13 17-95,39-17-215,7-1-441</inkml:trace>
  <inkml:trace contextRef="#ctx0" brushRef="#br0" timeOffset="51121.16">23855 3908 1329,'0'0'105,"0"0"-105,0 0-6,0 0-11,0 0-6,0 0 19,0 122 8,0-61-3,3 5 0,-3-3-1,0-6-28,0-6-26,0-9-111,0-40-173,0-2-88</inkml:trace>
  <inkml:trace contextRef="#ctx0" brushRef="#br0" timeOffset="51319.34">23893 3958 1242,'0'0'235,"0"0"-235,0 0 0,0 0 6,0 0 12,116-14-18,-71 29-6,-1 3-45,-5-1-47,-4 0-89,-26-13-58,-7-2-117</inkml:trace>
  <inkml:trace contextRef="#ctx0" brushRef="#br0" timeOffset="51511.86">24490 3854 1293,'0'0'197,"0"0"-192,0 0-2,0 0 2,0 0-5,0 0-10,-57 4 10,14 9-54,1-3-64,7-6-169,26-4-164</inkml:trace>
  <inkml:trace contextRef="#ctx0" brushRef="#br0" timeOffset="51729.75">24612 3730 1022,'0'0'336,"0"0"-268,0 0-32,0 0 1,0 0-31,0 0 2,36 75 0,-21-14 16,5 6-3,4 4-16,6 0-5,3 2-32,0-1-97,-22-52-142,-3-6-431</inkml:trace>
  <inkml:trace contextRef="#ctx0" brushRef="#br0" timeOffset="56725.58">18459 6299 964,'0'0'149,"0"0"-113,0 0-32,0 0 89,0 0-21,0 0-55,0 0-4,-32-67-9,30 67-4,2 7 0,0 28-3,0 27 3,-3 35 27,-1 23 1,-1 13-7,3 11-8,2 0-8,0-8 4,0-9-7,3-16-1,10-18 0,0-15-1,-2-16 1,-7-16-1,-2-15 3,-2-10 1,0-11-3,0-4 0,0-6 3,0 0 0,-8 0 2,-10-2 2,-10-23-5,-7-10-3,-2-11-11,-3-3-6,1-3 17,0 6 1,4 1 7,2 5-6,4 5 4,5 5-3,5 6-2,5 7 6,4 5-4,4 5 1,4 5-3,-1 2 1,3 0-1,0 0-1,0 6-11,0 32 0,10 18 9,8 19 2,5 1 3,1-1-3,3-11 0,2-10 0,3-12 0,1-11-3,2-13 2,2-14-23,6-4 24,8-21 14,8-27 32,5-20-17,2-11-13,1-1-5,-6 5-2,-6 11-7,-8 17-2,-10 13 2,-7 15-4,-9 10 1,-4 9-19,4 0-15,3 6-34,-21 12-85,3 1-254</inkml:trace>
  <inkml:trace contextRef="#ctx0" brushRef="#br0" timeOffset="71152.39">15828 9825 1288,'0'0'96,"0"0"-95,0 0 1,0 0 11,0 0-10,0 0 1,0 133-2,2-59 8,3 1-4,-3-3 4,-2-10-9,0-10 8,0-11-9,0-9 3,0-11-3,0-5-23,0-8-69,0-8-114,0 0-162,0-12-353</inkml:trace>
  <inkml:trace contextRef="#ctx0" brushRef="#br0" timeOffset="71664.35">15681 9882 832,'0'0'181,"0"0"-156,-17-113 19,32 76 60,22-4-67,12-2-16,10 5 6,6 9-4,-4 7-14,-8 13-9,-12 9-5,-11 7-22,-12 34 23,-13 21-15,-5 11-17,-10 6-1,-17-6 0,-5-12-12,5-14 20,3-14 28,6-10 1,3-8 0,4-10 2,6-3 8,5-2 38,0 0 23,0 0-33,0 0-38,7 0 5,11-5-5,8 1 14,2 4-14,3 2-2,-1 23-1,-5 11 1,-4 6-17,-10 3 17,-9 3-10,-2-5 4,-6-3 8,-20-5 2,-3-9 3,-6-6-4,-4-7 24,-2-6 8,-3-7-10,2 0-19,3-7 7,8-18-11,9-3-13,11 2-53,11 2-10,0 8-104,14 15-1,5 1-213</inkml:trace>
  <inkml:trace contextRef="#ctx0" brushRef="#br0" timeOffset="72126.05">16401 10072 1061,'0'0'82,"0"0"-61,0 0 94,0 0-80,0 0-33,0 0-2,-97 65 1,76-19-1,6-1 8,8-5-6,5-3-2,2-8-2,0-5 2,5-6-12,16-10-3,4-6 7,9-2 8,1-7 4,1-19 7,-4-7-8,-6-2 6,-13-1-5,-13 0 10,0 2-4,-13-1-5,-17 7 1,-1 7-2,-1 14 7,2 7-2,0 0-7,2 21-2,4 9 0,9 3-3,13-4-26,2-5-68,13-9-36,22-9-79,11-6 8,-23 0-101,1-6-69</inkml:trace>
  <inkml:trace contextRef="#ctx0" brushRef="#br0" timeOffset="72478.93">16668 10071 495,'0'0'505,"0"0"-411,0 0 6,0 0 18,0 0-80,0 0-31,-105 35 3,94-2 9,5 5-13,6 0-5,0-1-1,4-4-4,22-9-1,7-6-18,8-9-17,1-9 40,-1 0-13,-3-5 10,-6-17-4,-5-5-15,-8-3 22,-10-7 5,-9-3 8,0-3-12,-26 0 6,-7 5-7,-4 10-1,6 12 1,-1 14 2,5 2-1,1 7-1,6 20-19,9 2-70,11-3-118,0-16-153,5-7-236</inkml:trace>
  <inkml:trace contextRef="#ctx0" brushRef="#br0" timeOffset="72751.13">16989 9706 239,'0'0'938,"0"0"-870,0 0 17,0 0 2,0 0-77,0 0-4,-22 41 10,30 29 11,3 8-11,0 0-4,5 0-10,-3-9 1,-2-9-3,0-13-4,0-13-29,-1-13-27,-2-7-37,-5-9-99,-3-5-72,0-3-144</inkml:trace>
  <inkml:trace contextRef="#ctx0" brushRef="#br0" timeOffset="72923.11">16817 10137 1002,'0'0'266,"0"0"-175,0 0-63,0 0-8,0 0 2,150-86 1,-69 58-19,3 0-4,3-1 0,-1 1-91,-3 7-43,-61 16-47,-3 0-154</inkml:trace>
  <inkml:trace contextRef="#ctx0" brushRef="#br0" timeOffset="73357.25">18149 9600 778,'0'0'492,"0"0"-444,0 0 0,0 0 44,0 0-49,0 0-12,-4-66 3,-31 66-22,-10 2-3,-9 13-8,3 7 1,8-2 5,14-2 0,12 4 0,12 3-7,5 3-7,0 5 2,24-3 1,11 0 2,3-5-17,5 2 3,0-5 12,0 4 4,-6 0-4,-10 1 3,-8 4-9,-10 2 3,-9 2 4,0 2-7,-20-3 9,-6-4 1,-2-4 1,-1-7 4,-1-7-5,-2-7 0,-2-5 6,3 0-6,3-15-13,14-8-51,8-1-44,6 11-166,0 4-247</inkml:trace>
  <inkml:trace contextRef="#ctx0" brushRef="#br0" timeOffset="73799.27">18241 9966 934,'0'0'265,"0"0"-250,0 0-15,0 0 0,0 0 1,0 0 17,108-5-8,-74 2-2,1-2-3,-4-5 0,-8-1-3,-5-1-1,-9-3 2,-3 2 2,-6-2 1,0-2-6,-11 3 7,-19-3 21,-3 5 4,-6 7 8,-1 5 4,3 0-4,7 3-9,6 19-1,8 10-17,7 7-4,7 4-9,2 4 9,0-2-9,7-4-1,19-8-16,7-6-23,11-14-42,6-13 0,4 0 13,1-13-63,-2-14-33,1-5-32,-4 1-43,-38 19 33,-2-2-70</inkml:trace>
  <inkml:trace contextRef="#ctx0" brushRef="#br0" timeOffset="74009.48">18792 9895 220,'0'0'475,"0"0"-237,0 0-23,0 0-71,0 0-67,0 0-14,-120-60-17,87 73-21,6 4-6,6 5-1,10 3-16,9 5-2,2 4-4,0 1 0,17 0-9,13-4-20,6-4-19,9-11-65,3-9 8,1-7-21,1-2-4,-1-21-51,-33 6 2,-5 1-56</inkml:trace>
  <inkml:trace contextRef="#ctx0" brushRef="#br0" timeOffset="74265.17">19048 9472 1003,'0'0'295,"0"0"-249,0 0 28,0 0-2,0 0-71,0 0 8,-36 74-3,61-5 3,1 5-7,1 1 1,-5-2 2,-4-8-5,-4-9-32,-4-11-14,-5-10-26,-2-9-43,-3-9-58,0-10-51,0-7-103,0 0 29,-8-11 60</inkml:trace>
  <inkml:trace contextRef="#ctx0" brushRef="#br0" timeOffset="74411.62">18870 9898 310,'0'0'552,"0"0"-334,0 0-76,0 0-111,0 0 2,0 0-21,78-42 4,0 42-4,3 0-12,-2-9-13,-3-1-94,-8-2-38,-7-1 3,-48 8-131,-10 0-367</inkml:trace>
  <inkml:trace contextRef="#ctx0" brushRef="#br0" timeOffset="75002.2">19516 9762 899,'0'0'321,"0"0"-241,0 0-6,-94 2-37,78 14-37,1 10-3,0 1 1,4 7-4,2 2 5,5-1-8,4-3-5,0-4-11,2-5-16,16-8 31,4-5-12,6-8 10,0-2-26,1-2 38,1-18 15,-6-3-8,-6-2 0,-4-5 3,-4-1 0,-6-4 12,-2-5-13,-2 4-4,2 3-4,-1 6 10,3 13-2,2 1-3,0 7 1,6 0-2,5 5 2,5 1 3,5 0-10,5 0 6,5 3 1,3 12 3,1 2-8,-1 3 2,-3 2-8,-6 4 4,-7 4-14,-8 3-4,-10 5 18,-6-2 8,0-1-5,-2-5-3,-14-5-17,-2-8-32,-1-8 42,-5-9-9,2 0 13,1-9 3,7-23 2,9-9 4,5-12-6,3-4 2,30-1 5,11 2 2,8 7-8,7 7 1,7 5-2,12 7-4,12 5-36,-57 23-187,0 2-422</inkml:trace>
  <inkml:trace contextRef="#ctx0" brushRef="#br0" timeOffset="76667.15">20759 9950 717,'0'0'569,"0"0"-512,0 0-17,0 0 42,0 0-29,0 0-48,-19-12-3,48 8-2,19-3 36,22-7-8,11-2-10,7-4-4,-1 3-10,-12 4-1,-12 3-3,-21 6-2,-20 3-31,-16 1-15,-6 0-17,0 0-35,-29 14 18,-6 5-49,12-11-135,7-2-221</inkml:trace>
  <inkml:trace contextRef="#ctx0" brushRef="#br0" timeOffset="77480.95">22372 9550 884,'0'0'203,"0"0"-159,0 0 4,0 0 46,-116-14-62,60 14-17,-6 3 11,3 8 1,7-1-15,13 0 1,15-5 0,11 1 3,6-5-6,5-1-9,2 0 0,0 0-2,0 0-21,0 0-17,2 0 39,7 1 7,2 1 6,-1-2 2,-3 2-6,-5-1-6,0-1 1,-2 4 2,0 2-6,0 9-6,-13 10 6,-9 8 20,-4 2-3,4-2-3,3-5-10,6-4-2,8-8-2,5-4 0,0-4-6,0-3 0,11-5 6,18 0 15,12-1 12,5-16-9,6 0-9,-3 0-1,-3 4-7,-3 5 4,-8 3-3,-6 5-1,-5 0-1,-8 16-12,-6 14-11,-9 9 14,-1 2 9,-5 0 1,-17-4-1,-4-7 2,1-7-3,-3-5 2,-3-4 2,-1-8 4,-1-4-4,7-2 13,6 0-10,5 0-6,8-2 0,3-1-39,4 0-29,0-1-117,0 1-200,13-1-304</inkml:trace>
  <inkml:trace contextRef="#ctx0" brushRef="#br0" timeOffset="77748.7">22556 9610 1022,'0'0'289,"0"0"-273,0 0 13,0 0 13,0 0-38,0 0 11,29 64-3,-23-17 3,-5 5-14,1-1 8,-2 2-9,0-3-1,0-4-12,-9-3-68,5-35-140,2-4-204</inkml:trace>
  <inkml:trace contextRef="#ctx0" brushRef="#br0" timeOffset="78379.58">23149 9700 596,'0'0'356,"0"0"-281,0 0 13,0 0-50,0 0-30,0 0 6,-87-3 16,67 6-6,2-3-7,2 0-9,10-7 14,2-16 21,4-7-39,0-3 11,0 1 4,18 5-8,3 4 0,1 7-4,-4 7-3,1 8-1,-1 1-2,-3 12-2,-4 25-9,-7 13 10,-4 12 11,0 2-11,-12 3 5,-10-5-4,-3-5-1,-7-4-1,-1-9-1,-6-8 2,2-11 2,2-9 4,2-10-1,6-6 5,4 0 18,6-11-19,9-15-9,8-6 0,0-3 18,14 4-15,16 1 5,5 8-6,2 4 2,1 6-3,-1 9 5,-3 3-5,-5 0-1,1 17 0,-5 11 0,-1 2-6,0 3 4,-2 0-9,0-5-30,2-5-51,4-9-110,-22-14-184,1 0-304</inkml:trace>
  <inkml:trace contextRef="#ctx0" brushRef="#br0" timeOffset="83693.12">23690 9610 743,'0'0'374,"0"0"-326,0 0-13,0 0 5,0 0-37,0 0 7,19 106 1,-12-53-11,-3 2 7,-2-4-6,-2-6 5,0-5-6,0-10 0,0-8-12,0-5-42,0-8-64,0-5-37,0-4-96,0 0-197</inkml:trace>
  <inkml:trace contextRef="#ctx0" brushRef="#br0" timeOffset="84181.5">23633 9611 801,'0'0'276,"0"0"-213,-16-84-16,19 66 7,23-2-39,7 1-14,4 3 5,2 3-4,-2 4-2,-2 6 0,-6 3-1,-3 0-3,-6 0 1,-7 12 0,-5 15-37,-8 8-8,0 6 29,-17 7-10,-7-2 10,0-4 16,2-8 3,2-7 9,5-9 1,6-7-3,7-6 5,2-2 4,0-3-4,0 0-12,7 0-4,15 0 4,4 0 18,2 6 10,0 9-28,-6 6 1,-8 7-1,-6 6-4,-8 2 4,0 1 0,-15-2 2,-8-5 4,0-6 3,-3-6-6,4-6 6,2-7 0,1-5-1,6 0-1,6 0-7,7-22-31,0-9-141,0 12-184,17 3-213</inkml:trace>
  <inkml:trace contextRef="#ctx0" brushRef="#br0" timeOffset="84982.05">24035 9764 481,'0'0'672,"0"0"-573,0 0-9,0 0-3,0 0-60,0 0-27,0-12-4,0 34-1,11 4 4,8-2 1,5-6-16,1-3 6,1-7 4,1-8-5,1 0-9,-2 0-2,-2-13-5,-5-7 27,-6-2 5,-8-1 1,-5 0 6,0 2-6,0 2 21,0 8 10,0 4 3,0 6-3,0 1 1,0 0-20,0 0-18,0 24-9,1 8 9,9 9 5,4 3-4,4 2 2,-6 8-3,3 7-1,-6 0-20,-5 0-26,-4-7-17,0-7 6,-4-10 19,-15-13 18,-3-7 21,-3-12 0,-3-5 6,-3 0 2,0-7 2,1-17-4,4-9-2,9-9-4,10-8-14,7-1-38,0 2-21,32 12-13,5 8 71,5 8-7,4 2 5,-3 4-34,-2 2-25,-4 0-8,-5-2 51,-5-1 26,-5-5 1,-7-8 6,-4-6 4,-3-8-3,-5-8 2,-3-4 26,0-1 56,0 11 15,-3 6 38,-7 16 3,5 10-42,1 8-39,2 5-16,2 0-11,0 0-33,0 32-6,0 18 6,0 17 1,16 11 2,0 0-3,-3-5 0,-2-12 0,-6-11-23,-3-12-16,0-8-9,-2-12-3,0-9-19,0-9-41,0 0-13,0 0-36,0-14-233,0 1-130</inkml:trace>
  <inkml:trace contextRef="#ctx0" brushRef="#br0" timeOffset="85157.42">24451 9933 254,'0'0'952,"0"0"-791,0 0-53,0 0-67,0 0-41,0 0 0,0 0-3,103-69 3,-64 57-62,-2 0-67,-26 9-142,-5 3-133</inkml:trace>
  <inkml:trace contextRef="#ctx0" brushRef="#br0" timeOffset="85470.35">24683 9825 430,'0'0'882,"0"0"-818,0 0-1,0 0-63,0 0 12,0 0-12,43-10 9,-15 10-9,-1 0-1,-3-3-32,-4-2-33,-5-3 24,-6-2 25,-5 0 10,-4-2 7,0 3 6,0-2-2,-18 5 19,-6 2 13,-4 4-20,2 0-5,2 0 0,4 14-2,3 8-7,6 5-2,6 6-2,5 4 2,0-4-2,11-4-37,15-8-85,-10-21-97,-1 0-168</inkml:trace>
  <inkml:trace contextRef="#ctx0" brushRef="#br0" timeOffset="85724.22">25090 9691 946,'0'0'300,"0"0"-208,0 0-9,0 0-33,0 0-36,0 0-14,-60 33 1,61 2-2,21 0 1,2 2 0,-1-1 1,-3-1-1,-7 1-6,-10 4-22,-3 3-8,-8 2-24,-26-4-53,-7-1-65,19-31-45,-5-4-248</inkml:trace>
  <inkml:trace contextRef="#ctx0" brushRef="#br0" timeOffset="86791.78">22278 10608 620,'0'0'209,"0"0"-104,0 0-3,0 0-42,0 0-53,0 0-3,7-5 0,17 2 7,7-4 21,9-1-10,5 0 6,4-4-12,7 1 8,1-3-10,2 4 3,4-2 2,1 4-9,-1-2-7,-4 0-2,0 1 0,-5-4 2,2 4-3,0-1-2,1 0 2,-1 1 2,1-1-1,-3 1 1,-2 1 0,-5 0-2,0 0 0,-6 2 3,-3-3 2,-1 3-2,-2-2-1,-2-1 6,-2 1-6,1 0-1,-7-3 8,1 4-4,-2-2-1,-2 3 0,0-1-3,-1 2-1,3-1 4,-2 3-3,2-5-1,3 4 0,-1-2-5,-2 1 8,0 4-3,-6-1 3,-3 1-3,-1 1 0,-1 0-6,1 0 6,-1 0 0,-2 0 0,-3 0 2,-2 0-1,-2-3 1,-2 2-2,-2 1 1,0 0 4,0 0 0,0 0-5,0 0 0,0 0-10,-13 0-37,0 0-75,-3 7-183</inkml:trace>
  <inkml:trace contextRef="#ctx0" brushRef="#br0" timeOffset="90144.09">16568 10850 736,'0'0'594,"0"0"-528,0 0-59,0 0-3,0 0 35,0 0-12,0 0-26,-23 0-1,30 0 0,19-3 22,12-9 5,12-3 2,15-1-9,18-6 4,14-5-11,23-4-6,23-4-4,27-5-3,25-3 3,9 2-2,-4 3 3,-19 8-4,-31 5-1,-30 7-13,-33 3-5,-34 3 2,-27 7 12,-17 1 4,-9 2-9,-5 2-7,-30 0 13,-21 0-15,-14 0-16,-13 0-28,-6 3-46,-8 8-56,-7 3 16,-6 6 22,-2 3 6,4 3 102,8-1 19,10-3 73,12-1 15,16-4-22,14-5 7,15-3-18,12-1-20,12-5-1,6-2-11,3 0 1,0-1-10,0 0 10,0 0 14,0 0 18,0 0-14,5 2-12,19-2-5,17 0 17,14 0 5,22-4-26,19-15-8,20-3-6,19-9-7,12-4 0,4-4 0,-4-3-17,-18 5 13,-25 8-9,-34 6-15,-32 9 6,-22 8 20,-13 3 0,-3 3-14,-21 0-1,-23 3-14,-20 18-28,-14 7 16,-8 4 24,-6-1 12,-2 5 4,1-4 3,4 0 14,6-6 33,14-6 2,21-8 6,19-5-16,20-6-11,9-1-15,7 0-13,37-1 0,26-20 6,26-12 3,13-4 0,12 2 0,3 0-7,-8 4-2,-20 6 0,-26 6-9,-33 8-16,-23 6 1,-14 5 6,-2 0-29,-36 10 17,-21 17-79,20-6-150,2-3-176</inkml:trace>
  <inkml:trace contextRef="#ctx0" brushRef="#br0" timeOffset="91838.76">15330 9368 829,'0'0'211,"0"0"-149,0 0-3,0 0 33,0 0-47,0 0-38,0 0-4,-107 8-1,75 11-2,0-2 1,1 0-1,-4 3 2,-2-4-2,4 0 5,3-5 6,12-3 5,5-3-10,8-3-1,3 0 5,2-2-10,0 0 9,0 0-3,0 0 10,0 0 8,0 0 6,0 0-14,0 0 2,0 0-8,0 0-10,0 5 0,0 8-3,0 8-2,0 9 5,2 11 2,9 3 0,2 6 0,1 7-2,2 6-2,3 7 2,0 5 2,2 3-2,0 3 0,-2-1-1,0-3 1,0-3 1,-3-7-1,1-3 0,-2-7 3,1-2-3,0-4-1,0-4 1,-2-4 0,5 0-4,-3 1 4,0-3 0,2 2 1,-1 2-1,1-2 2,-2-3-2,-1-4 0,-2-4-1,-3-8-2,-4 2 3,0-8 0,-2 0-4,-1-2 4,-1-2 6,-2 0-6,0 0 0,0 1 0,3-2 2,-3-3-1,1 0-1,1-5 1,0-1 1,-2-3-1,0-1 0,1 0-1,-1 0 1,0 0 2,0 0 10,0 0-11,0 0 8,0 0-9,2 0-1,-2 0 0,3 0-4,3 0-3,6 0 7,6 0 0,10 0 3,8-12-3,11-4 5,12-2 1,9-5-2,7-1-2,1 1 0,-8 5 0,-14 5-2,-19 3-2,-16 4 2,-11 6 0,-5-1-2,-3 1-4,0 0 4,0 0-5,0 0-6,0 0 6,0 0-10,0 0 3,0 0 4,0 0-3,0 0-1,0 0-4,0 0 0,0 0 3,0 0-29,0 3-34,-3 2-31,-2 1-23,2-6-81,-2 3-248</inkml:trace>
  <inkml:trace contextRef="#ctx0" brushRef="#br0" timeOffset="93046.16">14106 10701 586,'0'0'401,"0"0"-342,0 0-48,0 0 44,0 0-19,0 0-36,0 0-2,-18-4-1,18 4 0,0 0 1,0 0 2,0 0 6,0-1 15,0-2 2,5-4-2,17-3 33,7-4 1,14-5-15,6 1-15,4-2-6,3 1-1,-10 3-10,-11 4 7,-13 4-9,-11 5 0,-7 1 1,-3 2-3,-1 0 12,0 0-7,0 0 9,0 0-10,0 0 1,0 0-9,0 0 2,0 0 1,0 0-2,0 0-1,0 0 0,0 0-1,0 0 1,0 0 0,0 0-8,0 0-8,0 0-12,0 0-18,0 0-31,0 5-66,0-1-36,0-3-216</inkml:trace>
  <inkml:trace contextRef="#ctx0" brushRef="#br0" timeOffset="93444.86">14358 10343 785,'0'0'244,"0"0"-208,0 0-21,0 0 93,0 0-36,0 0-45,0 0-10,-53-12-7,53 12-2,8 0-7,19 0 7,13 2 24,9 8 10,9 3-16,-1 2-12,-4 3-12,-9 0 2,-12 1 0,-12-6-2,-9-3 0,-9-2 0,-2-1 6,0 6 20,0 9-2,-4 8 3,-9 8-6,-3 3-11,-1 4-12,2 1-2,4-1-13,4-7-71,5-32-151,2-6-561</inkml:trace>
  <inkml:trace contextRef="#ctx0" brushRef="#br0" timeOffset="112420.27">18604 11072 991,'0'0'205,"0"0"-145,0 0-35,0 0 51,0 0-23,0 0-35,0 0-12,0 0-3,0 0 1,-38 24 0,36 50 16,2 21 20,0 2-16,0 5-17,0-7-1,0-2-1,5-11-3,10-9-2,0-20 0,-4-10 0,-2-17 0,-3-10 0,-5-10 0,-1-5 2,0-1 3,0 0 3,0 0 3,0-12 11,-20-19-8,-8-9-10,-3-3-5,0-3 1,1 3-8,3 7 8,3 6 0,3 3 0,8 9 1,4 7-1,6 2-2,1 6-2,2 3-6,0 0 2,0 0-1,0 0 5,0 0 0,0 0-1,0 20 4,14 9 1,5 11 0,-1 8 0,1 1 7,-1-8-7,1-8-4,-1-8-1,2-9-2,2-9 5,8-7-9,7-3 4,11-36 7,2-13 0,-3-15 15,-8-1 3,-12 1-1,-8 9-5,-6 13-6,-6 13-1,-3 16-3,-2 11-2,-2 5-6,0 11-51,-15 39-56,-1-17-160,-3 8-364</inkml:trace>
  <inkml:trace contextRef="#ctx0" brushRef="#br0" timeOffset="113035.49">17332 12397 926,'0'0'141,"0"0"-125,0 0-12,0 0 16,0 0-20,0 0-1,0 23 1,0 49 10,0 10 2,0 8-9,0-1 9,0 3 12,0-6 13,0-10-12,0-10-4,0-13-6,0-13-4,-8-11-9,4-13 1,0-9 1,2-3 0,-1-4 3,-3 0 8,-1-23-15,0-6-12,1-1 12,6 4 4,0 10-3,0 10 21,0 2-22,18 4 0,3 0-3,6 4 3,3 11 0,-1 3 4,1 1-4,-3-5 0,1-9 0,-4-2-7,-2-3-24,-2 0-87,-16-6-88,2-8-173</inkml:trace>
  <inkml:trace contextRef="#ctx0" brushRef="#br0" timeOffset="113401.77">17731 12758 990,'0'0'247,"0"0"-234,0 0 42,0 0 16,0 0-62,0 0-9,-82-13-3,81 50 0,-1 4 3,0 2-2,1-1 2,1-2 0,0-11 0,0-2-9,1-5-5,20-12-9,3-10 2,7 0 2,4-14-11,-2-19 30,-1-8 0,-12-4 10,-10 2-3,-10-1 8,0 10-9,-3 1-3,-19 9-3,2 8 4,-2 7 3,5 9-6,2 0-1,4 0-3,3 0-27,5 12-43,3 1-13,0 4-69,3-10-126,11-7-106</inkml:trace>
  <inkml:trace contextRef="#ctx0" brushRef="#br0" timeOffset="113810.11">18078 12601 659,'0'0'192,"0"0"-112,0 0 28,0 0 1,0 0-71,0 0-32,-102 33-6,87 0 1,8 0 2,7 2-3,0-3 0,0-5-1,11-6 0,8-6-15,3-10 15,-3-5 1,4 0-6,2-5 6,-1-22 3,3-4-1,-3-4-4,-6-2 0,-7 4 2,-8 6 2,-3 6 0,0 8 3,0 5 4,-2 8 0,-1 0 29,3 0-9,0 0-6,0 0-16,0 6-4,0 6-3,0 6 4,3 0-3,9 1 2,-1 0-3,0 3-3,5-4-121,-10-13-150,-1-3-371</inkml:trace>
  <inkml:trace contextRef="#ctx0" brushRef="#br0" timeOffset="114280.09">18486 12526 789,'0'0'234,"0"0"-221,0 0 14,0 0 64,-97-34-72,80 39-16,-1 13-2,3 6-1,0 4 0,8 6-1,5 3 2,2-1-1,0 6 0,16-13 0,14-2-14,7-11 1,3-7 11,5-9-8,-5-9-3,-1-23 13,-6-12 2,-9-7 6,-7-6 7,-11-9 2,-6-9-1,0-9-5,0-4-5,-8-2 2,-9 17-1,1 19-5,3 22 0,5 18 59,3 14 0,5 0-38,0 19 0,0 24-19,0 24 7,13 14-1,11 5-5,6-1-5,8-7-1,1-9-2,2-9-28,0-4-71,-29-46-115,-1-7-121</inkml:trace>
  <inkml:trace contextRef="#ctx0" brushRef="#br0" timeOffset="115428.07">19753 12055 883,'0'0'205,"0"0"-170,0 0-30,23 111 5,-5-11-3,5 13 3,1-5-8,-2-9 3,-4-18-3,-2-11-2,-2-17 0,-6-13-4,-6-19-105,-2-21-113,0-3-234</inkml:trace>
  <inkml:trace contextRef="#ctx0" brushRef="#br0" timeOffset="115602.85">19581 12549 721,'0'0'338,"0"0"-273,0 0-56,0 0 44,0 0 46,137-69-50,-55 37-37,5-4 0,-4-7-12,-6 2-13,-4 1-54,-56 28-152,-4 4-205</inkml:trace>
  <inkml:trace contextRef="#ctx0" brushRef="#br0" timeOffset="115989.06">20155 12113 184,'0'0'952,"0"0"-857,0 0-28,0 0 4,0 0-66,0 0 13,-14 130 13,32-64-23,2 0-1,-3 5-6,1-9-2,-3-5-2,-2-13-3,-2-10-1,-4-13 3,-3-11 4,-2-6-1,-2-4 3,0 0-3,0-17 1,2-17 0,0-7 6,3-7 0,4 4 4,2 8-3,2 12-5,2 10 6,-2 9 13,-3 5-21,4 0-1,-1 19 1,0 15 2,1 10 2,-1-3 1,0-5-1,1-6-4,5-10-4,2-7-27,3-11-45,5-2-67,-20 0-140,1-14-283</inkml:trace>
  <inkml:trace contextRef="#ctx0" brushRef="#br0" timeOffset="116350.43">20598 12443 1007,'0'0'299,"0"0"-279,0 0 38,0 0-58,0 0-7,0 0 4,43-13 3,0-1 0,0-5-32,-5-3-50,-9 1 4,-8 0 34,-12 5 36,-9 1 8,0 7-3,-2 1-2,-18 4 5,-6 3 2,-2 0 1,-1 10-1,-1 7 20,1 5 35,2 6 3,5 5-18,4-2-10,12 7-12,6 4-8,0-4-10,25 2-2,15-11-7,13-3-2,9-19-42,8-7-74,5 0-60,-45-7-159</inkml:trace>
  <inkml:trace contextRef="#ctx0" brushRef="#br0" timeOffset="116777.06">21636 11736 1054,'0'0'81,"0"0"14,0 0 26,-110-10-69,88 49-34,-4 18-7,4 9 1,7 15-7,8 2-5,7 3-1,12 1-1,29-15-8,12-12-8,9-18-29,2-21 27,3-17 17,-3-4 3,-4-24-2,-6-19 4,-10-10 3,-7-5 0,-9-9 14,-12-7-12,-10-6 4,-6-9-7,-15-10-3,-29 2-1,-13 16 0,-6 21-4,-7 31 4,-2 29 3,-2 16-3,1 42-3,4 21-34,16 15-55,47-49-81,6-11-202</inkml:trace>
  <inkml:trace contextRef="#ctx0" brushRef="#br0" timeOffset="117104.08">22307 11424 1065,'0'0'93,"0"0"-44,-96-58 8,56 86 6,7 10-50,7 5-8,17 5 5,9 2-5,9 3 0,31-1 0,14-1-5,7-5 0,3-4 0,-4-1-1,-9 0 1,-11 2-29,-14 2-3,-17 4 15,-9 2 12,-3 5-6,-29 4-21,-11 3-60,18-45-93,-1-1-134</inkml:trace>
  <inkml:trace contextRef="#ctx0" brushRef="#br0" timeOffset="117407.48">20815 13302 982,'0'0'247,"0"0"-227,0 0-20,175-63 53,-37 9-21,26-13-16,28-7 9,17-11-7,8-3-11,-6-5-6,-19 7-1,-34 10-25,-37 9-110,-41 23 46,-80 44-129,-19 0-567</inkml:trace>
  <inkml:trace contextRef="#ctx0" brushRef="#br0" timeOffset="120811.07">16892 12936 563,'0'0'86,"0"0"-75,0 0 27,0 0 54,0 0-61,0 0-13,0 0 24,-93-2 2,84 5-13,-1 4 11,-1-3 11,-2-2 12,-1 3-23,-5-1-11,1-1-20,1 4 1,-1-2-9,1 2 4,4-2-5,2-2-2,4 0 3,3 0-3,2-3 0,1 0 3,-1 0-2,0 2-1,-2 0 3,-1 3-3,-5 2 0,1-3 0,-6 7-1,1-1 2,-3 4-1,-1-2 1,1-1-1,1-6 1,-1 2 0,4 0 3,0-6-4,0 3 0,-3-1 2,-3 4 1,1-1-5,-4 3 5,1-1-3,2-2 1,-2 3-1,1-3 0,2 1 0,-1 1 0,3-1-1,-3 0 2,-2 0-2,0 1 0,-9 0 1,-2 0 0,-6 3 0,-6 0 0,-3 0 0,-2 3 1,-2-3 5,-1 1-6,0-1 1,3 4-2,-1 0 4,4 1-3,-2 0 0,0 2 0,2-3 3,2 0-3,3-3 0,6-2 1,5 2-1,8-1-2,14-4-18,3-3-58,5 3-34,10-7-111,6 0-17,9 0-109</inkml:trace>
  <inkml:trace contextRef="#ctx0" brushRef="#br0" timeOffset="121315.07">16274 12949 672,'0'0'215,"-100"6"-176,78-2-21,13-4 126,9 0-19,0 0-77,0 0-48,13 0-15,20 0 15,15 0 17,13 0-16,12 0 11,6 0-5,6 0-3,-2-4-4,0 2 4,-9 2-4,-10 0 0,-21 0 2,-22 0 1,-15 6 17,-6 24 28,-11 12 26,-22 19-18,-9 13-23,-2-1-23,5 2-3,11-9-7,8-6 0,9-14-7,5-12-30,3-11-61,3-23-125,0 0-164</inkml:trace>
  <inkml:trace contextRef="#ctx0" brushRef="#br0" timeOffset="125230.46">21235 11489 516,'0'0'68,"0"0"-47,0 0 24,107-72 18,-46 51 11,6-3-54,14 1-4,10-5-8,6-4 8,7-3-16,1-4 4,-2-7 8,-4-4-11,-6 0 2,-15 5 3,-13 9 12,-17 13 2,-16 2 0,-13 12 1,-9 3-7,-4 5 2,-1 1-8,3 0-7,3 0 1,2 10 8,3 6-1,-3 2-6,-4 0 9,-1-1-5,-7 1 16,-1 3 24,0 5 15,0 9-36,0 7-5,0 7 3,0 2-2,0 6-15,0 2 0,0 2 0,12 5-5,7 1 3,7 1-3,2 1 2,-1-3-3,2-1 0,1-3 0,0 1 2,-1-1-3,-1 0-2,-4-5-2,-4 0 4,-5-4-1,0-2-4,-4-3 0,-4-4 1,-1-6-1,-3-5-2,1-10 5,0-2-1,-1-7 2,1-3-3,0-2-1,-2-6 2,0-2 1,-2-1 2,0 0 1,0 2 7,0 3 9,-15 5-6,-15 5 3,-10 0-14,-12 3 3,-5 1 4,-6-2-7,1 0 1,-1 4-1,6-5 0,2 2-2,5 0-44,39-14-113,2-3-225</inkml:trace>
  <inkml:trace contextRef="#ctx0" brushRef="#br0" timeOffset="126769.13">21408 11406 704,'0'0'112,"0"0"-49,0 0 86,0 0-40,0 0-65,0 0-25,-110-14-7,71 28-4,0 6 2,-1 1-5,1 0-5,2 3 4,-4-1-1,1 0 0,-6 1-1,-6-5 2,-7 1 2,-16 0-3,-11 1 0,-5-4 10,0-1 34,8-9-18,1 0-14,1-2-3,5-2 2,10 2-4,11 1-3,10-5-3,10 4 2,13-1-6,4 1-1,7 1 1,2 1-1,-2-3-13,-1 4 2,-2-1 0,-2 2 6,-8 1 4,-4 1 0,-6 0 1,-4 1 0,-2 2 0,-3-3 1,6 1 1,6-2-1,7-5-1,7-3 1,5-2 1,2 0-1,2 0-1,2 0-1,0 0 4,1 0 0,1 0-1,2 0 5,2 0-4,0 0-2,0 0 0,0 0-1,0 0-4,0 0 0,0 0-1,0 0-5,0 0 2,0 7 9,0 9 3,4 7-2,4 7-2,3 9 2,5 12 0,2 9 2,2 14-6,3 0 3,2 7 0,1 2 6,1-5-6,3-7 0,-1-4-1,-1-11 0,-2-3 1,-4-3-5,-4-5 5,-2-2 3,-4-7-3,3 1 0,-1-2 0,1-2 0,0-5 0,-2-1-7,0-9 7,-2-2 1,-2-2-1,-2 1 0,-1-4 6,-1 7-5,1 4 14,-1 0-8,1 1 3,1 0-10,1-4 2,1 2-1,0-10 3,-1-1-4,-1-3-7,0-2 5,-3-2-4,2 1 6,-5-4 4,4 3 1,0 2 0,0-5-5,4 7 3,8-5-1,5-2-2,15 0-10,13-6 5,18-24 5,13-9 11,11-6-5,11 0 3,2 0 2,0 5-11,-5 2 0,-14 14-14,-18 10-56,-22 14-106,-46 0-31,-1 16-267</inkml:trace>
  <inkml:trace contextRef="#ctx0" brushRef="#br0" timeOffset="135243.59">19374 10451 713,'0'0'130,"0"0"-104,0 0-14,0 0 52,0 0 10,0 0-35,0 0 16,6 5 19,-6-5-13,0 1-17,0 1-2,0-2-22,0 1-5,0-1-10,0 0-1,0 0-2,0 0 1,0 2 0,0-2 0,0 0 0,0 0 0,0 0 4,0 2 8,0-2 2,0 0 3,0 0-9,0 0 0,0 0 0,0 2-2,0-2 0,0 0-3,0 0-5,0 0 0,0 0-1,0 0-1,0 0 0,5 0 2,6 0 1,8-6 19,7-5-7,10-1-6,17-5-5,22 1 5,16-6-8,20-2 0,11-4-3,7-1 2,3 1-8,-5 3-2,-9 4 10,-11 3 0,-16 6 1,-8 4 0,-8 1 0,-5 5 0,-3 2 1,-5 0 4,-7 0-5,-7 7-3,-9 4-11,-12 0-2,-10 0-3,-8-6 2,-5-2-9,-2-1 9,-2-2 14,0 0 3,0 0 4,0 0-1,0 0 7,0 0 7,0 0 12,0 0 4,0 0-7,0-5-12,0 0-8,0 2-6,0 1 0,0 2-8,0 0-32,-2 0-36,0 0-80,0 0-205,0 0-432</inkml:trace>
  <inkml:trace contextRef="#ctx0" brushRef="#br0" timeOffset="139392.06">23593 9137 267,'0'0'131,"0"0"-69,0 0 10,0 0 84,0 0-37,0 0-24,0 0 5,61-87 0,-61 78 7,-8-2-56,-12-1 0,-10 2-28,-10 0-14,-9 5-3,-13 2-3,-10 3 3,-3 0-2,-6 0-2,0 7 0,-2 7 7,-2 3-8,-5 3 0,-4 4 3,-2 6 0,5 3-1,3 3 0,10-3 6,8-1-9,6 4 7,10-3-6,2 0 1,4 0 1,0 2-3,0 1 0,-3 6 4,-5 6-4,-3 8 4,-1 2-1,1 7-1,7-3 0,10-3-1,8 2-1,10-3 0,13-2 1,10 3-1,1-6-9,11-2-4,25-1 7,17-3 6,11-5 1,9 1 9,10-6-5,4-4-2,5-1-3,8-4-1,5-6 0,8-7-7,5-5 1,13-10-1,0 0-8,0-4-8,-4-13 4,-9-1 3,-2-1 7,-3 0-20,-3 1 5,2 0-27,3 0-52,-3-1 76,0 1-9,0-2 20,4-1 6,1-3 10,-1-2 2,-2-3 14,-3-5 9,3-5-9,4-5 15,3-8-17,4-10-2,3-12-10,-7-4-1,-1-6-69,-11 7-68,-13 9 75,-10 10 62,-16 10 4,-11 6 10,-16 0 49,-14 2 34,-9-1 0,-13-4 8,-7-3-40,0-8-10,-31-9-14,-31-8-28,-36-3-5,-29-4-5,-39 9-6,-34 10 6,-35 14 4,-24 21 1,-22 24 16,1 4-18,7 42-5,10 19-1,21 15-10,13 12-54,15 6-55,174-56-135,10-3-126</inkml:trace>
  <inkml:trace contextRef="#ctx0" brushRef="#br0" timeOffset="140838.84">22268 10530 508,'0'0'452,"0"0"-335,0 0-80,0 0 35,0 0 37,0 0-38,0 0-50,-95-15-13,58 37 5,-6 8-11,3 1 5,-4 8-3,-8 10 8,-5 2-4,-6 7-8,-1-1 1,3-3-1,7-1 6,8-8-5,8-7 0,7-8 0,9-10 0,6-8 0,8-6-1,5-6 0,1 0 0,2 0 0,0 2-1,0 0 0,0-2-1,0 0-1,0 2-9,-1-2-20,1 0-18,0 0-45,0 0-60,0 6-40,0-4-108,0-1-120</inkml:trace>
  <inkml:trace contextRef="#ctx0" brushRef="#br0" timeOffset="141266.44">21559 10646 936,'0'0'218,"0"0"-172,0 0-38,0 0 6,0 0 1,0 0-7,-114 63-5,80-8-2,-2 3-1,-3-2 3,6 1-2,4-6 2,8-6 2,7-9 2,6-5 2,5-7-1,3-9 0,0-5-4,0-2-2,7-1-1,11 0 24,10-5 4,9-2 4,5 0 12,4 0-7,2 0-6,3 0-14,3 0-6,3 0-4,4 0-2,0 0-6,1 0 0,1 0-23,-6 0-47,-44 0-81,-6 0-228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2-10T04:41:19.46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3135 6075 797,'0'0'209,"0"0"-152,0 0 19,0 0 18,0 0-7,0 0-11,0 0-34,-66-16-16,66 16-12,1 0-14,29 0-7,16 9 7,19 3 10,14-6 0,11-6-4,6 0-1,-2 0 3,-7-3-2,-14-5-6,-23 1-2,-20 2 2,-20 3 3,-10 2 4,0 0-6,0 0 6,0 0-2,0 0 0,0 0-5,0 0-3,0 0-35,0 0-78,0 0-146,8 4-96</inkml:trace>
  <inkml:trace contextRef="#ctx0" brushRef="#br0" timeOffset="442.3">5364 6000 717,'0'0'200,"0"0"-96,0 0 28,0 0 10,0 0-48,0 0-36,8-18-18,-8 17-13,0 1-15,0 0-12,2 0-4,25 0-8,17 0 12,25 0 5,17-6 8,13-10-8,3-1 5,-8 4-9,-17 3 8,-23 5-8,-25 5 1,-20 0-2,-9 0-8,0 0 8,0 0-3,-11 2 0,-7 9 3,-4 3 0,1-2-13,7-3-46,6-2-73,8-7-129,0 0-364</inkml:trace>
  <inkml:trace contextRef="#ctx0" brushRef="#br0" timeOffset="874.94">6912 6095 1029,'0'0'217,"0"0"-170,0 0 19,0 0 13,0 0-27,0 0-52,-37 0 0,74 0 0,23 0 4,27 0 9,20-9-4,11-11-1,-6 1-1,-13-2-6,-19 7 6,-29 6-6,-23 4-1,-17 4 0,-11 0-76,-11 7-157,-17 6-167</inkml:trace>
  <inkml:trace contextRef="#ctx0" brushRef="#br0" timeOffset="12000.67">10427 5285 1067,'0'0'167,"0"0"-111,0 0-5,0 0 21,0 0-42,0 0-20,-115-35-10,72 81-2,-2 8 2,10 8-1,9 1 0,15 0-6,11-6 0,0-14-36,15-10-1,25-21-32,19-12-12,15-3 2,13-30-104,-51 6-149,-4 3-153</inkml:trace>
  <inkml:trace contextRef="#ctx0" brushRef="#br0" timeOffset="12332.97">10758 5328 970,'0'0'144,"0"0"-87,-105-18 6,70 18-1,3 23-47,5 10-15,7 5 0,11-1 0,9 2-7,0-7-4,11-8 1,16-7 6,5-10-1,5-7 3,3 0 2,-2-19 0,-1-9 19,-7-2-2,-11 2-13,-12 1 0,-7 1-1,-4 4-1,-26 8-1,-10 6 7,-8 8 3,1 0-11,4 12 0,14 10-6,19 0-4,10 3-39,6-19-115,20-3-170</inkml:trace>
  <inkml:trace contextRef="#ctx0" brushRef="#br0" timeOffset="12819.79">10926 5099 1145,'0'0'148,"0"0"-102,0 0 20,0 0-40,0 0-17,0 0-9,3 119 9,19-40 4,-3 6-13,-4 4 0,-6-2 2,-6-8-2,-1-11 0,-2-15 0,0-16-1,0-14 1,0-12 0,0-7 5,0-4 0,0-9 12,0-27 28,0-20-38,0-19-3,2-8-7,12-1 3,5 11 0,3 15-11,-1 16 6,3 12 0,-2 10-6,0 8 10,-2 11 1,-1 1-9,-3 1 8,-5 27-3,-5 3-1,-6 5-2,0-1 5,-11-3-1,-13-4 1,-4-5 2,1-5 1,3-5-1,7-6-1,5-5-24,7-2-60,5 0-49,0 0-89,2-5-345</inkml:trace>
  <inkml:trace contextRef="#ctx0" brushRef="#br0" timeOffset="13328.51">11396 5328 986,'0'0'234,"0"0"-127,0 0-14,0 0-21,0 0-66,0 0-6,0 0-8,13 11 8,22 8-1,6-7 1,4-7-2,-2-5-5,-7 0-1,-4-5-4,-11-10 12,-5-5 14,-11 2 2,-5-2-6,0 3-3,0 1 32,-2 5-10,-4 6 1,4 1-6,2 4-14,0 0-10,0 0-13,0 11 2,10 17 11,7 6 5,-1 8-1,-1 6-4,2 6 2,-4 6 1,-2 0-3,-3-9 1,0-10 1,-3-12-2,-5-11-1,0-10-5,0-6 4,-3-2 2,-20 0 6,-6-16 2,-1-15 0,8-3-8,8-1 0,9 2-3,5 8-10,0 5-3,18 7-8,11 7-5,5 3-15,1 3-33,-22 0-141,-5 10-163</inkml:trace>
  <inkml:trace contextRef="#ctx0" brushRef="#br0" timeOffset="13607.42">10285 6163 1337,'-144'15'197,"140"-12"-197,13 4-2,63-1-28,50 1 30,48-2 36,40-5-19,23 0-15,5 0 8,-8 0-10,-29 0-1,-35-3 0,-39-3-13,-33 2-25,-31 2-37,-25 2-15,-21 0-66,-21 0-94,-27 0-322</inkml:trace>
  <inkml:trace contextRef="#ctx0" brushRef="#br0" timeOffset="17198.21">16198 5065 970,'0'0'210,"0"0"-119,0 0-6,0 0 8,0 0-26,0 0-37,0 0-19,0 0-11,-18-61 0,67 54 2,18 2 8,11 5-5,-5 0 2,-5 14-7,-13 12 0,-16 4-7,-15 2 4,-18-1-10,-6 0-13,-13 1 16,-19-4 6,-5-5 2,4-9 2,6-9 0,4-5 5,5 0-5,7 0 5,7 0 2,4-5-7,0-4-4,6-1-5,16 2 1,9 3 8,6 5 6,0 0-5,-2 1-1,-4 21 0,-3 5-1,-8 1-5,-7 0 3,-7-1 1,-6-4-4,0-5 6,-13-4 3,-13 0 5,-9-5 4,-6-2-4,-3-7 3,-2 0-8,2 0 1,9-12-3,11-8-1,11-2 0,13 3-14,0 0-40,23 4-18,22 5-40,-17 9-83,-1 1-144</inkml:trace>
  <inkml:trace contextRef="#ctx0" brushRef="#br0" timeOffset="17564.87">17185 5045 1111,'0'0'124,"0"0"-84,0 0 35,0 0-28,0 0-40,0 0-5,-92 37 0,66 1-1,7 3 3,8 0-4,8-4-4,3-2 3,3-9-7,22-10 2,12-11-17,8-5 20,8-12 3,4-20 12,-6-6-4,-10-3 3,-14 1-4,-17 2 17,-10 5 4,0 4-11,-13 9-16,-19 14-1,-9 6-7,-15 10-2,-3 26 6,0 6-16,11 4-134,37-28-101,9-4-209</inkml:trace>
  <inkml:trace contextRef="#ctx0" brushRef="#br0" timeOffset="17894.91">16622 5636 906,'0'0'559,"0"0"-488,0 0-40,0 0 22,0 0-49,0 0-4,0 0 0,94 20 9,17-20 10,18-4-9,6-15-9,0-2 5,-11 0-8,-21 2 4,-24 5-2,-29 5 5,-26 1-5,-15 6 0,-9-1 0,0 3-25,-9 0 9,-30 0-12,-13 0-37,-12 15-48,33-7-130,2 1-317</inkml:trace>
  <inkml:trace contextRef="#ctx0" brushRef="#br0" timeOffset="24330.64">21154 4966 1010,'0'0'208,"0"0"-124,0 0 2,0 0 4,0 0-41,0 0-21,0 0-18,0 0-5,-30-55-4,30 56-1,0 23-5,0 18 5,0 18 6,6 12 6,1 1 0,1-7-1,-1-11-5,0-15-5,-1-12 0,-2-13 1,-3-8-1,-1-4 2,0-3-1,0-3 10,0-32 13,0-15-25,0-16 1,0-11 5,0-4-6,0-2 0,10 7-1,6 12-2,1 17 0,-1 16 3,-3 12 8,-4 9-6,-1 8-2,-1 2 0,4 2-2,6 31-6,1 14 8,3 15 0,-3 3 2,0-1 4,3-6-5,0-11 2,0-6-2,-2-9 1,-5-5-1,-1-8-2,-7-5-9,-3-4-49,-3-3-26,0-4-40,0-3-136,-14 0-227</inkml:trace>
  <inkml:trace contextRef="#ctx0" brushRef="#br0" timeOffset="24528.04">21082 5195 970,'0'0'310,"0"0"-213,0 0-38,0 0-11,0 0-34,0 0 4,0 0 2,155-64-9,-74 46-9,4 0-2,-4-2-15,-8-3-75,-14 0-126,-49 12-166,-7 2-461</inkml:trace>
  <inkml:trace contextRef="#ctx0" brushRef="#br0" timeOffset="24735.68">21868 4831 649,'0'0'647,"0"0"-536,0 0-43,0 0-14,0 0-18,0 0-36,-27 24 1,-4 32-1,-8 8 1,4 1 1,3-6-2,5-7 0,7-10-15,3-11-39,10-12-77,5-13-74,2-6-54,0-6-343</inkml:trace>
  <inkml:trace contextRef="#ctx0" brushRef="#br0" timeOffset="24948">21574 4833 1092,'0'0'351,"0"0"-298,0 0-18,0 0 0,0 0-19,0 0-12,17 46 3,25 9 13,10 3-11,2 1-7,0-6 2,-6-2-4,-9-7-13,-12-4-50,-7-3-54,-20-32-128,0-2-259</inkml:trace>
  <inkml:trace contextRef="#ctx0" brushRef="#br0" timeOffset="25207.41">20815 5625 1294,'-120'4'235,"103"-4"-205,17 4-27,27 0-3,38 0 0,39-4 42,32 0-15,26-19-10,13-8 5,0-9-20,-11 6 2,-20 0-1,-21 7-3,-21 7-1,-23 6 1,-18 5 0,-21 5-8,-18 0-71,-22 0-77,-18 10-224</inkml:trace>
  <inkml:trace contextRef="#ctx0" brushRef="#br0" timeOffset="26677.45">18164 5147 1038,'0'0'274,"0"0"-207,0 0-48,0 0-11,0 0 41,0 0-18,0 0-31,-16-16-6,58 25 1,37 6 5,37-11 32,41-4 26,29-3-11,18-18-21,8 3-1,-9 0-18,-14 9 3,-23 4-3,-30 0-7,-33 5 4,-34 0-4,-31 0-2,-21 0 1,-12 0 0,-5 0-5,0 0 3,0 0 6,-1 0 1,-21 0 2,-6 0-3,-9 0 0,-4 0-6,1 8-5,-1 1-24,6 1-27,10-4-16,7-2-47,18-4-147,0 0-189</inkml:trace>
  <inkml:trace contextRef="#ctx0" brushRef="#br0" timeOffset="27017.1">19505 4862 1309,'0'0'167,"-112"-57"-104,90 49-51,10 5 32,12 3 16,0 0-60,15 16-8,29 22 8,19 16 10,18 10-3,10-1-6,3-4 1,-8-4-1,-14-7 3,-26-11-4,-22-11-1,-24 0-2,-10 4 6,-47 7 1,-22 8 18,-9-2-10,6-5 0,20-6-12,20-8-6,17-7 6,15-7-11,8-6-54,2 4-59,0-4-109,2-4-162,3 0-416</inkml:trace>
  <inkml:trace contextRef="#ctx0" brushRef="#br0" timeOffset="27590.79">16666 5677 434,'0'0'6,"0"0"-6,0 0 3,0 0-2,0 0-1,0 0-71,0 0-94,-16-13 119</inkml:trace>
  <inkml:trace contextRef="#ctx0" brushRef="#br0" timeOffset="27811.42">19251 5517 484,'0'0'0</inkml:trace>
  <inkml:trace contextRef="#ctx0" brushRef="#br0" timeOffset="28049.64">21505 5370 681,'0'0'542,"0"0"-496,0 0-44,0 0-2,0 0-7,0 0-15,69 17-20,-69-16-99,0-1-198</inkml:trace>
  <inkml:trace contextRef="#ctx0" brushRef="#br0" timeOffset="36581.01">7416 6481 664,'0'0'93,"0"0"-81,0 0 2,0 0 23,0 0 2,0 0-14,0 0-10,0 0 16,-16-23 14,8 19-14,-1-1 18,-2 0 0,-1 2-17,-6 0-11,2 0-12,2 1-1,0 0 5,1 1-5,2-3 11,1 1-1,-1-2 3,-3 0 7,1 0-6,-1-1-6,-3 2-5,-3-1 7,-2 2-3,1 1-12,0 1 8,0 1-8,1 0-3,4 0 2,1 0-2,0 0 3,2 0 3,-3 0 7,-3 0-10,-3-2 9,2 2-3,-2 0-2,0 0-3,1 0 3,-1 0-5,2 0-1,1 0 0,3 0 1,-1 0 0,3 0 6,-5 0 3,4 0-5,-1 0 1,1 2 0,-2 1-3,1 0 3,2 0-2,-4 1-2,4 2-3,-1 0 1,0 0 0,1 1-1,2-1-2,0-1 2,2 0 2,-1 1-2,0-1 1,2-1-1,0 1 0,1 0 1,1 2 0,0 0-1,-3 3 0,-1-1 0,-2 5 0,2-1 2,0-1-2,4-3 0,0-1 0,-1-1 3,-1 2-2,0 0 0,-2 3 2,0 0-3,1 0 4,-2 1-2,2 2-3,2-1 3,0 4-4,0-4-3,5 1 5,-2-1 0,0 2 1,2-6-1,1 2 0,-1-2 1,-3 1 1,1 6-2,-1 1 1,-2 0 0,1 2-1,4-4 0,-1 3 0,0-4 0,3 1-1,-1-3 0,-1 1 1,2 2-1,1-1-3,0 1 4,-2 6 0,0-2 1,0 3 1,-1 2 0,0-1-2,2-1 1,1-4 3,0 3-8,-2-1 2,2 1 0,0 2-1,0-5 3,0 1-1,0 1 5,0-3-3,0-2-1,0 1-1,0 1 1,0 2 1,0 1-1,0 1 0,0-2 0,0 1 0,0 3-1,0 0-1,0 3 2,2-2-1,5 0 0,-1-1-2,1-2 6,-2-2-6,1-1 6,-2-5-8,2 1 10,-3-2-9,1 2 10,0-1-6,1-1 0,1 1 0,-1-2-2,4 2-6,1-1 7,0 0-7,4 2 8,-1 2 1,1-2 3,1-1-4,-1 1 0,-1-3-4,1-2 4,-1-3 0,-1-3-8,-1 3-2,1-3 9,2 0 1,2 2 2,5-2 0,3 1 0,1 1 0,5-2-1,1 1 1,1 1 4,-1 0-5,-2-2-1,-1-2 0,3 2 2,-3-3-2,3-1 3,-1 0-1,5 0-1,2 0 2,3 0-3,3 0 5,-1 0-5,0 0 1,-1 0-1,0 0 0,-1 0 2,3-6 0,-3 0-1,1-1-1,-3 0 2,1 1-2,-4-1 1,0 2 0,0 2-1,-4-1 0,0 2 0,-1-1 0,-3 2 2,1-3-2,0 1 2,-1-2-2,3 0 1,-1 0 1,1 0-2,-1-1 0,1 0 0,1-2 1,2 1-2,-4-1 3,1 2-3,-1 0 2,-1-4-2,0 2-2,-3 1 3,1 1 1,1 0-1,-3 0 0,-2 0-1,2-1-1,-3 1 2,3-4 0,1-2 0,-1 0 0,0-3 0,0 1 0,1-4 1,1-2-1,1-3 0,-1-2 3,2-2-3,-1-2 1,-3 0 1,-3-1 1,-5-3-3,-1-4 0,-2 2 0,-4-1 3,-2 2-3,-5 3 5,-2 2-3,0-1-1,0 1 2,0-2-2,-9-3 1,-6 2 1,-1-8 3,-5 0-3,-1-1-3,-3-3 1,-3 5-1,0-1 5,-1 4-3,1-1-1,2 1 6,1 0-5,1 2 2,0-1-2,0 0 0,2 2 0,-2 4 2,1-1-2,-1 4-1,-1 4-1,-7-2 2,0 3-1,-11-1 1,-1 0-1,-3 4 8,2 0-4,2-1-4,7 7 2,4-3 10,3 4-9,2 2 4,4 2-7,1 2-1,0 1 4,-4 4-8,-4 0 2,-3 0-1,-4 0 3,-1 7 0,-1 2 0,2-1 0,3 0 2,0 2 0,3-1 1,-1-2-2,5 2 2,-1 1-1,4 1 1,2 1 0,0 5-3,2 0 0,2-1 1,2-4-1,6-4 0,2-3 0,5-4 1,-1 0 0,4 2 0,-2-3 0,2 0 0,0 0 1,0 0-1,0 0-1,0 1-2,-4 9 0,-3 11-9,2 10-46,3-13-114,-1-3-329</inkml:trace>
  <inkml:trace contextRef="#ctx0" brushRef="#br0" timeOffset="38103.11">7658 7632 729,'0'0'198,"0"0"-170,0 0-8,0 0 71,0 0-34,0 0-24,0 0-11,0-20 2,0 20-5,0 0-5,0 6 6,-4 13 7,0 2 17,1 1-15,1-4-15,2 0-1,0 4 9,0 3-7,0-2 2,0 1-13,0 4 1,0-4 0,9 3 5,0 2-5,0 0-2,1-1 2,-3-3-4,0-5 11,-3-2-12,2-5 11,-3-1-3,1-3-6,0-4 9,-1-1-5,1 0-6,-2-1 1,2 0 4,-1 0 0,1-1-5,0 0 3,-1 0-3,7-2 3,-1 0 2,4 0-2,5 0 3,2 0 1,6-4 0,7-6-1,6 1 1,7-1-3,3 1-2,3 1 0,1-1 0,-2 3-2,-2 1 0,-1 0-1,0 0-1,0-2 2,3 0 1,-1 1 1,2-3-2,-2 3 0,-3 1 0,3-1-1,-4 0 1,0 2 0,-3 2 0,-6 0 0,-7 2 3,-6 0-3,-3 0 0,-8 0 2,0 0-2,-4 0 0,-1 0 2,-3 0-2,1 0 1,-3 0-1,1 0 1,0 0 0,-2 0 1,1 0-1,0 0 3,2 0-3,-4 0 3,3 0-2,-1 0 0,2 0-1,0 0-1,-1 0 1,-2 0 0,-2 0-1,0 0 1,0 0 0,0 0 0,0 0-1,0 0-13,0 0-24,-5 3-56,0-2-128,-1-1-270</inkml:trace>
  <inkml:trace contextRef="#ctx0" brushRef="#br0" timeOffset="38441.21">8906 7886 1034,'0'0'275,"0"0"-230,0 0-16,0 0 65,0 0-51,0 0-43,0 0-13,-25-17 13,42 27 3,5 5 2,2 1-2,2 1-2,1-1 0,-3 4-1,0 4 1,-10 2 3,-4 6 3,-10 2-6,0 5 14,-26 0-11,-11 0 7,1-7-9,2-7-2,10-8-12,10-12-35,4-5-30,7 0-108,3-8-198,0-6-478</inkml:trace>
  <inkml:trace contextRef="#ctx0" brushRef="#br0" timeOffset="39099.53">9993 7167 161,'0'0'1073,"0"0"-984,0 0-55,0 0 60,0 0-26,0 0-42,-19-51-20,13 82-6,-4 15 12,-1 13-2,3 4-2,0 5-7,3 4 4,1 2-2,2 0-3,-2-2 2,3-6 0,1-6-2,0-5 1,0-10-1,0-8 2,3-5-2,12-7-2,2-5-2,2-9-1,5-2-2,2-8 6,4-1 2,2 0 4,0-14 5,1-9-6,-3-6-2,-2-3 4,-6-4-6,-8-2 5,-8 3-5,-6 5-4,0 7 3,-24 4-3,-15 5 4,-7 3-5,-4 9 4,3 2-1,5 0 0,7 0-1,11 6-31,13 6-78,11-7-162,0 0-251</inkml:trace>
  <inkml:trace contextRef="#ctx0" brushRef="#br0" timeOffset="39422.75">10604 7635 1220,'0'0'225,"0"0"-187,0 0 13,0 0 28,0 0-45,0 0-30,17-29-4,-17 48-2,-11 10 2,-7 15 11,-2 4-7,-4 2 2,0-1-1,4-4-5,2-3 0,3-11-5,4-5-18,3-9-60,5-7-25,3-6-112,0-4-101,0 0-400</inkml:trace>
  <inkml:trace contextRef="#ctx0" brushRef="#br0" timeOffset="39732.56">10362 7665 1335,'0'0'138,"0"0"-104,0 0 21,0 0-7,0 0-36,0 0-3,41 21-6,-10 20 13,2 1 3,0-1-11,0-2-7,-3-4 8,-2-3-7,-4-1-2,-6-4 2,-1-2 1,-5-6-1,0-2-1,-6-6-2,0-4 1,-4-4-6,-2-1-3,0-2-52,0 0-21,0 0-125,-3 0-320</inkml:trace>
  <inkml:trace contextRef="#ctx0" brushRef="#br0" timeOffset="40075.68">9679 8330 1337,'0'0'222,"-94"0"-222,94 0 0,16 2 0,35 3 14,22 1 17,21-3-9,10-3-12,9 0-8,3 0-1,1-20 1,-6 0-1,-5-1 0,-14 1 4,-17 5-2,-16 0 2,-20 7-5,-17 3 5,-13 3 5,-5 2 3,-4 0-4,0 0-4,0 0-5,0 0-7,0 2-2,-17 16-2,-10 7-84,10-13-95,-4-2-365</inkml:trace>
  <inkml:trace contextRef="#ctx0" brushRef="#br0" timeOffset="43601.24">10314 7216 158,'0'0'23,"0"0"-23,0 0-3,0 0-1,0 0-21,0 0 25,0 0 3,-2-71 5,12 60 17,-3 2 4,0 0 21,1 0 19,-3 2-26,1-2-34,-1 3-1,-1-1-3,0 2 14,-1 0 2,1 2 25,-4-1 30,0 2 25,0-2 25,0 1-33,0-3-23,0 3 4,0-2-26,-4 0-9,-1 1 1,-1 2-26,1 1 6,-1-3 2,-3 0-6,-2-1 1,-2 2-10,-4 0-2,-3-2 4,0 1 2,-4 1-4,0-1 3,2 1 3,2 3-4,2 0 8,-1 0-14,3 0 7,-2 0-3,2 0 1,-1 0 1,1 0 0,0 0 0,-3 0-5,0 3 1,1 1-1,-1 1 0,3 0-1,0 0 7,0 0-2,2 2-2,-2 0-4,-1 2 10,0-1-8,3 1 6,1-3-6,-1 1 7,3-1-6,-2 1 0,2 0-2,1 1 2,-1-1-2,0 1-3,0 2 8,0 0-5,-2 0 1,2 1 2,0 3-4,-2 1-1,-3 5-1,0-2 4,2 2-2,-1 0-2,0-1 0,2 4 0,0-1 3,0-1-6,2 5 6,0 0-3,0 0 1,2 4 0,0-3 0,3 0 0,1 0 0,-1 1-1,1-2 2,-3 2-1,1 0-1,1-1 0,3-1 0,1 3 1,-2 0-2,2 5 1,2 1 0,0-2-2,0 1 1,0 2 0,0-2-1,4 2 1,9 1 1,2 2 3,-1-5-3,5 2 2,-1 1-2,3-1 0,-1 2-1,0-3-2,0 2 3,-1-4 1,2-3-1,0-4 0,1-4 0,2 0 0,2-4 3,4-3-3,0-3 8,5-3 0,2-2-6,4-2 0,1 0-2,2 0 4,1-1-3,1 1 1,0 0 2,-4 4-4,-1-3-1,-2 1 1,-3 0 1,-1-4 3,0 2-6,2-5 3,2 0-1,5 0 0,4 0 0,1-6 2,2-8 0,-3 3 2,-6-2-2,0 2-2,-2 0 1,-3-1 0,4 0-1,-2-4 2,-1-2-2,3-2 0,-2-5 0,1-4 1,-1-6-1,-4-2 2,0-3-5,-6-3 3,-3 0 0,-4-1 3,-3 0 3,-8 4-1,-4 1-4,-7-3 9,0 2-3,0-5 3,-5-3-10,-14-5 9,-3-6-7,-6-4 5,-3-3-7,-6 0 4,-5 5 5,-6 4 2,-1 11 5,-2 7-3,8 5 1,0 6-4,6 5 0,7 1 2,3 4-10,3-1-1,2 2 2,-2-1-3,-2 0 0,-4-3-1,-2 3-3,-3 2 2,-6 0 0,-3 6 1,3 1 1,1 5-2,3 1 2,4 3 0,5 0-1,4 0 1,4 0 1,5 0-1,2 0 0,2 0 1,2 0-1,0 3 0,0-1 4,-1 2-4,-1-3 0,4 2 0,1 1 0,3-3-2,3 2 1,0-3 1,0 0 1,0 0-1,0 0-3,0 0 2,0 0-1,0 0 2,0 0-1,0 0 2,0 0-1,0 0 0,0 0 0,0 0-1,0 0 3,0 0-2,0 0 1,0 0-1,0 0 0,0 0 0,0 0-2,0 0 1,0 0-2,0 0 3,0 0 0,0 0-1,0 0 1,0 0-4,0 0 2,0 0-3,0 0-3,0 0-1,0 0-5,0 0 3,0 0-7,0 0 0,0 0 1,0 0-2,0 0-5,0 0 4,0 0-3,0 3-4,0 4 12,0 0 15,0 0 0,0-4 1,0-3-1,0 0 1,0 0-1,0 0 3,0 0-2,0 0 3,0 0 0,0 0-3,0 0-1,0 0 8,0 0-8,0 0 1,0 0 0,0 0 0,0 0-1,0 0-6,0 0-79,-2 0-157,-2 0-260</inkml:trace>
  <inkml:trace contextRef="#ctx0" brushRef="#br0" timeOffset="50484.56">10465 8588 1012,'0'0'133,"0"0"-133,0 0 0,6 106 5,-6-49 8,0 5 25,-4 10 8,-7 3-16,-4 3 8,-1-1-8,3-3-10,0-2-5,6-5 3,-1-10 5,4-11-20,3-9 10,1-11 6,0-6 3,0-5-7,0-8 3,3-4-11,12-3-7,13 0 10,12 0 9,17-22 5,12-8-5,6-1 3,3-1-13,-7 7-5,0 4 1,-9 6-5,-7 5-3,-7 6 0,-8 4-25,-6 0-18,-7 0-49,1 0-86,-26 0-115,0 0-342</inkml:trace>
  <inkml:trace contextRef="#ctx0" brushRef="#br0" timeOffset="50988.38">11696 9213 1015,'0'0'168,"0"0"-150,0 0 28,0 0 51,0 0-46,-118-74-34,70 74-2,-2 0-2,6 17-2,7 7-5,6 5 0,7 6-4,9-1-1,8 0 3,7-5-8,0-4 3,15-6-8,16-8 8,10-11 1,10 0 2,4-6 4,1-20-2,-11-2-1,-10 0 0,-8-1-1,-11 2-1,-3 0 2,-7 7 0,-3 8 6,-3 4 15,0 5 16,0 3-9,0 0-13,0 0-6,2 0-12,7 0-3,4 13 3,9 9 0,4 2 1,7 0 0,2 1-2,0-3-9,2-4-37,2-3-26,2-9-88,0-6-97,-28 0-107,-2 0-204</inkml:trace>
  <inkml:trace contextRef="#ctx0" brushRef="#br0" timeOffset="51401.78">12210 9234 423,'0'0'455,"0"0"-326,0 0-3,-57-88 0,20 79-30,0 6-53,2 3-15,7 0-8,2 14-10,4 10-7,8 8 1,6 0-8,8 4 0,0-1 4,4-6-1,22-2-2,7-11-16,7-9-7,3-7-12,3 0 29,0-20 2,-5-8 5,-6-7 2,-8-7 2,-12-7 2,-13-10 1,-2-14-2,-14-5 11,-15 5-9,-6 11 36,0 16 17,2 17-1,7 14-23,12 9-13,6 6-6,8 0-7,0 0-8,2 25-4,20 13 4,8 11 3,3 4-1,7 8-2,3-2-8,2 2-32,0-3-30,-1-10-57,1-11-120,-34-36-87,0-1-443</inkml:trace>
  <inkml:trace contextRef="#ctx0" brushRef="#br0" timeOffset="51826.68">12794 9058 1138,'0'0'80,"0"0"-28,0 0 59,0 0-45,-129-55-58,89 65 0,0 18-8,8 6 1,8 6-2,13-1 1,11 2-5,0-4-2,24-6 2,11-9-7,8-12 1,8-10-18,2 0 2,1-16-18,-7-13 1,-6-6 43,-12-8 1,-12-3 4,-16-8 31,-1-7 22,-12-5-16,-17-2-12,-5 4 1,4 16 27,6 14-1,8 16-4,8 11-21,7 6-9,1 1-22,0 0-2,0 13-13,19 25 15,4 19 4,3 15 2,0 11-6,1 3 0,5-3-7,-1-7-38,2-11-21,4-12-22,-28-46-58,-1-5-198</inkml:trace>
  <inkml:trace contextRef="#ctx0" brushRef="#br0" timeOffset="52128.52">11790 9775 1302,'-192'0'228,"130"0"-217,35-5-6,27 1 59,10 2-64,49-1 15,31 0-14,30-4 13,24-7-6,12-7-6,19-9 5,10-6-5,-3-6 9,-5 3-11,-32 4-4,-31 6-19,-36 11-10,-39 8-4,-23 5-20,-16 5-23,-20 0-85,-21 10-150</inkml:trace>
  <inkml:trace contextRef="#ctx0" brushRef="#br0" timeOffset="55517.68">12151 9596 616,'0'0'162,"0"0"-125,0 0-35,0 0 7,0 0 30,0 0 11,0 0-5,-15-8-16,15 7 6,0 1 21,0-2-6,0 0 12,0 2-12,0 0-17,0 0-15,0 0-5,15-1-8,11-3 9,12 1-1,7-3-3,3-3-10,1 0 4,-4 2-3,-5 2 6,-9 0-6,-10 3-1,-7 0-1,-10 2 1,-4 0 2,0 0 3,0 0 8,-2 0 11,-20 0 1,-7 0-9,-6 0-13,0 0 8,0 7-1,3-3 4,5-1 3,3 1-6,3-1 6,5 3-6,5-4-7,5-1-2,4-1 2,2 0-1,0 0-3,0 0-6,0 0 4,0 0-6,8 0 4,10 0 4,10 0 8,5 0-2,2-5-1,0-2-1,-4 5-1,-5 2-3,-7 0 0,-5 0 0,-9 0 0,-2 0 0,-3 0 1,0 0-2,0 0-2,-21 0 3,-10 0 2,-11 8 0,-4 1 1,-2 1-3,5-2 5,6-4-5,8-1 1,9 1 3,7-4-2,11 1 3,2-1-5,0 0-5,0 0-4,5 0-2,19 0 11,10 0 2,6 0-1,8 0-1,2 0 0,3-8 0,-3 1-9,-11-1-4,-12 5-9,-17-1 9,-10 3-9,0 1 9,-22 0-6,-15 0-1,-11 0 4,-2 8 11,0 9 4,4-2 1,7-4 1,12-1-1,14-5 2,13-5 1,0 0-3,26 0-15,27-11 15,21-11 8,12-3-8,4 3-3,-10 4-55,-18 3-131,-54 14-107,-8 1-309</inkml:trace>
  <inkml:trace contextRef="#ctx0" brushRef="#br0" timeOffset="56943.18">13608 8666 765,'0'0'113,"0"0"-113,0 0 5,0 0-2,0 0 18,0 0-11,0 0 3,-111 78 23,69-45 37,-1 1-6,7-6-10,8-6 14,10-8-15,11-6-17,7-6-30,0-2-1,0 0-8,0 0 0,18-2 4,17-23 4,9-8 0,4-1-7,-5 1-1,-8 4 2,-4 5 2,-3 6 8,-10 4 11,-7 6 13,-6 3 2,-5 5-15,0 0-6,0 0-3,0 0-14,0 13 2,0 20 2,0 10 17,3 9-2,-2 2-16,1 1 13,1-2-15,2-1 10,-2-4-10,2-7-1,-2-4 0,0-7 2,1-4-2,-3-6 0,4-5 0,-5-7 1,0-2 0,0-4 2,0-2-3,0 0 2,-3 0 5,-18 0-3,-11 0-1,-6 0 0,-2 0 1,0 0 0,0 0-3,1 0 8,4 0-7,7 0 9,12 0-3,7 0 3,7 0 1,2 0-9,0 0-3,0 0-7,0 0 6,20 0 1,15 0 0,17 0 13,10 0-8,10-7 3,1 2-5,-1 0-1,2-3 2,-2 2-3,-6 1-1,-9 2 0,-12 1-1,-16 0 2,-9 2-1,-10-1 0,-7 1 0,-3 0 0,0 0 1,0 0 4,0 0-2,0 0 6,0 0 4,0 0-8,0 0 3,0 0-6,0 0-2,0 0 0,0 0-3,0 0 1,0 0 2,0 0-1,0 0 0,0 0 1,0 0 0,0 0 0,0 0 1,0 0 0,0 0 3,0 0-4,0 0-2,0 0 2,0 0 0,0 0 0,0 0-2,0 0 1,0 0 0,0 0 0,0 0 0,0 0 1,0 0 0,0 0-2,0 0 2,0 0 0,0 0 0,0 0 0,0 0 0,0 0 1,0 0-1,0 0-1,0 0 0,0 0-2,0 0 3,0 0-4,0 0 2,0 0-1,0 3 0,0-3 3,0 2-1,0 1-4,-2 0 0,1 1 4,-1-1-10,-1 0 3,3-3-1,-3 4-2,-2-1-20,-4 5-24,-8 4-23,8-11-123,-7 1-504</inkml:trace>
  <inkml:trace contextRef="#ctx0" brushRef="#br0" timeOffset="57721.75">15001 8754 885,'0'0'345,"0"0"-246,0 0-85,0 0-9,0 0 18,0 0 17,0 0 19,75 55-31,-22-47-4,12-3-2,15-5-1,11 0-8,9-11 2,1-13-8,-10 3-4,-23 3-1,-26 6-2,-23 7 1,-18 2 2,-1-1 0,-5-4-3,-23 3-18,-9 0-21,1 4-2,0 1-41,7 0-67,20 0-133,1 0-236</inkml:trace>
  <inkml:trace contextRef="#ctx0" brushRef="#br0" timeOffset="58058.45">15671 8469 1195,'0'0'227,"0"0"-152,0 0-24,0 0-3,0 0-41,0 0-7,0-25 0,56 46 0,19 6 2,15-2-2,3-1 1,-10-3-3,-19-1 2,-26-5-1,-21-3 0,-17 4 0,-7 6 2,-32 5 3,-10 12 11,-4-3-6,12-2-8,12-5-1,15-4 0,12-4-9,2 0-1,0-5-38,10-2-30,7-6-79,-5-8-177,-1 0-363</inkml:trace>
  <inkml:trace contextRef="#ctx0" brushRef="#br0" timeOffset="59321.78">17279 8448 813,'0'0'236,"0"0"-154,0 0 20,0 0 8,0 0-61,0 0-33,-79-57 2,46 57-11,-2 7-3,4 8-3,7-4 2,8-1 6,8-7-8,5 1 4,1-2-2,2-2 0,0 0 4,0 0 4,0 0-9,0 0 0,0 0-2,0 0 4,0 0 4,0 0-4,0 0-4,0 0 1,0 0-1,0 0 1,0 0 2,0 0-1,0 0 1,0 0 0,0 0-2,0-7-1,3 1 1,1 4-1,-4 2 0,0 0 1,0 0 0,0 0 3,0 0-7,0 0 4,0 0-1,1-3 5,-1 2-4,3 1 12,-3-1-2,0 1 2,0 0-3,0 0 1,0 0-6,0 0-2,0 0-3,2 0-6,1 13-4,2 11 10,3 5 8,1-3-6,-2 0 2,-1-6-3,-2-6-1,-3-5 1,-1-5 1,0 0 5,0-4 2,0 0 2,0 0 7,0 0-7,0 0 0,0 0-3,0 0 0,0 0-7,0-10 0,0 3-1,0 2 2,0 4 0,0-1-2,0 0 1,0 2 1,0-2-2,0 2 0,0 0 1,0 0 0,0-1-1,0 1 0,0-3 0,0-1-2,0 1-1,0-1 0,0 1 1,0 1-3,0 2 5,0-1-1,0 1 0,0 0-3,0-1-3,0 1 3,0 0-8,0 0 2,0 0 1,0 0-13,0 0-30,0 0-45,0 0-152,0 0-227</inkml:trace>
  <inkml:trace contextRef="#ctx0" brushRef="#br0" timeOffset="59852.67">17281 8437 855,'0'0'208,"0"0"-130,0 0 47,0 0-15,0 0-54,0 0-28,-115-53-15,83 57 3,1 16-6,0 8-6,-1 10 5,1 9-3,1 1-3,5 4-2,8 0 2,7-1-3,10-3 0,0-4-4,6-10 3,23-5-3,12-13-4,15-13 8,10-3 4,6-9 0,-2-18-2,-10-6-1,-14 0-1,-11-2 0,-14-5 1,-10-3 5,-11 0-4,0-2 3,-2 10-1,-18 10 0,1 10 10,3 11 20,6 2 0,7 0-7,3 2-8,0 0-19,0 0-11,9 22 11,15 6 0,5 5 7,5 2-6,2 1 2,0 2-3,-5 2 2,-5 0-6,-4-2-3,-6-5-47,5-4-18,-1-11-69,-16-18-203,2 0-446</inkml:trace>
  <inkml:trace contextRef="#ctx0" brushRef="#br0" timeOffset="60085.28">18027 8382 1230,'0'0'180,"0"0"-107,0 0-16,0 0-24,0 0-30,0 0-1,-3 92 21,-10-28-16,-2 1-3,3-6-3,-1-3-2,3-9 1,4-11-44,3-10-41,3-26-120,-3 0-207</inkml:trace>
  <inkml:trace contextRef="#ctx0" brushRef="#br0" timeOffset="60312.78">17810 8443 1194,'0'0'284,"0"0"-252,0 0-14,0 0-2,0 0-16,0 0 0,32-19 1,-3 69 10,2 9 11,-3 0 6,-1 0-15,1 0-6,0-7-3,0-5-4,1-8-3,-2-10-49,-19-29-70,-3 0-318</inkml:trace>
  <inkml:trace contextRef="#ctx0" brushRef="#br0" timeOffset="67120.66">6823 8619 757,'0'0'200,"0"0"-153,0 0-28,0 0 33,0 0-21,0 0-12,0 0 13,0 0 14,0 59-11,0-29 9,0 2 4,0 12-11,0 6-5,-2 7 1,-9 10-9,-2 5-4,2 2-5,4 1 2,3-6-8,4-8-4,0-7 2,0-9-5,0-9 3,0-6-2,6-5 1,-3-7 0,-3-8-1,2-3-2,-2-4 3,0-3-3,0 0 2,0 0-1,0 0 4,0 0-1,2 0 4,-2 0-9,0 0 0,0-12-38,0-4-63,0 4-94,0 0-169</inkml:trace>
  <inkml:trace contextRef="#ctx0" brushRef="#br0" timeOffset="67525.85">6764 8668 434,'0'0'371,"0"0"-261,0 0-11,0 0 62,0 0-39,0 0-71,-35-25-23,35 20-22,20-5 8,17-7 4,17-9 13,16-5-8,10-8-3,8-3-13,-2-2 8,-7 4-10,-18 9-2,-15 10 2,-18 7-5,-16 11 2,-7 3-6,-5 0 3,0 0-12,-10 26 1,-18 15-6,-4 6-78,11-25-127,2-5-222</inkml:trace>
  <inkml:trace contextRef="#ctx0" brushRef="#br0" timeOffset="67923.69">6877 9063 653,'0'0'252,"0"0"-178,0 0 62,0 0-7,0 0-45,0 0-27,-24 6-9,24-6-9,0 0-19,0 0-18,0 0 4,5 0-6,23-1 3,16-11 6,10-3-1,3-5 1,2 2-2,-10 1 3,-8 4-9,-12 5 2,-11 3-1,-8 3-2,-9 2 3,-1 0-3,0 0 0,0 0-5,0 0 4,-12 0 0,-6 7-5,-5 8-36,3 2-91,12-12-162,1-4-649</inkml:trace>
  <inkml:trace contextRef="#ctx0" brushRef="#br0" timeOffset="72776.28">6164 9464 743,'0'0'92,"0"0"-76,0 0 26,0 0 24,0 0-18,0 0-10,0 0 11,5-7 18,-5 7 8,0 0-20,0 0-5,0-1-13,0-1-16,0 2 4,0 0-13,0 0 9,0 0 0,0 0-9,0 0 5,0 0-7,0 0 4,0 0-14,0 0 8,0 0-7,0 0 1,0 0-2,0 0 0,0 0-3,0 0 0,4 3 0,2 9 3,3 3 0,-1 0 1,2 1 2,-1-2-2,1-2-1,-2-2 0,3 1 0,0-2 0,2-2 1,-2 2 0,0-3 2,1 1-1,-5-2 2,3 0-4,-2 2 0,2-1 2,-3 0-1,0 0 1,-1-1-1,-1-2 1,3-1 2,-3-1-3,1-1 0,-2 2 2,0 0 1,-3-1 4,3 3-8,-1-4 5,-1 3-4,2 0-1,0-1 2,2 3-3,1 0 4,4 2 0,0-1-3,2 4 2,-2-4-3,3 1 3,2 0-1,0-4-1,0 2 0,1-3-1,-1 0 1,7-2 2,1 0-2,3 0 3,1 0 3,-1-4-6,5-1 0,-3-3 4,4-2-4,2 0 1,4-3 0,0 3 0,1-2 0,1 1-1,-2 1 1,-1-1 1,1 2-2,-4 2 0,-2 4-2,-1 0 3,-5-1-3,5 2 4,-3 1-1,1 1-1,0 0-1,-1 0 1,0 0 1,-2-2 1,1 1-2,-2-4 0,-2 3 1,-4 2 0,-2-2-1,-1 2 1,-2-1-2,-1 0 1,1-2 0,2 2 1,-1-1 0,3-3-1,1 0 0,-1-1 0,-1 1 0,2-1 2,-1 2-2,0-3 2,2 2-5,-2-4 3,-1 3 0,1-2 0,-2-1 1,1-2-1,2-1 0,-4-2 1,-1-2 0,-1 0 3,-3-1-3,-3-2 2,-3-2 0,-5 2-3,0 0 2,0 6-1,0-1 1,-5 5 2,-3 1 8,2-2-9,-2 3 5,1 0-6,1 2 8,3 1-3,-2 0-6,4 2 5,-1 1-6,2 1 3,-2 0-1,2 0-2,0 0-3,0 0 3,0 0 0,0 0-1,0 0 0,0 0 1,0 0 2,0 0-2,0 0-6,0 0 6,0 0-2,0 0 0,0 0 1,0 0 1,0 0 0,0 0 0,0 0-6,0 0 4,0 0-2,0 5-34,0 3-99,-1 2-330</inkml:trace>
  <inkml:trace contextRef="#ctx0" brushRef="#br0" timeOffset="74479.32">4722 9570 912,'0'0'124,"0"0"-111,0 0-2,0 0 73,0 0-16,0 0-37,0 0-18,0-7-5,16 7 9,9 0 22,12 0 15,11 0-6,9 0-12,10 0-6,5 4-5,-7-1-15,-3 0 1,-14 1-10,-11 1 3,-15-4-1,-8-1-3,-9 0 2,-5 0-2,0 0 0,-3 0 3,-29 0 13,-19 0-6,-22 0-5,-10 0-3,-4 13 3,10 2-5,16 2-1,13-2-3,13-5 4,15-3 0,9-6 0,7-1 0,4 0-5,0 0-2,0 0 0,7 0-8,17 0 15,15 0 0,9 0 11,11-3-5,-2-5-2,-4-2-3,-14 6 1,-11 1-2,-15 3 3,-12 0-3,-1 0-2,-7 0 0,-30 0 2,-14 12 5,-12 4-5,2 1-4,10-2 3,9-6 1,12 0 1,14-6-1,10-1 0,6-2 0,0 2-15,23-2-9,22 0 24,19 0 9,15 0-8,4 0-1,-51 0-30,-12 0-443</inkml:trace>
  <inkml:trace contextRef="#ctx0" brushRef="#br0" timeOffset="87747.32">3391 11730 906,'0'0'78,"0"0"-12,0 0-54,-99-19 0,95 19 28,4-2-7,0 1-19,0 1-11,0 0 0,0-4 8,0 2 16,0 1 17,0-1 12,0 0-2,0 1-11,13-3-8,18 0-5,28-7-1,26-3 9,26-7-13,13-2-5,5-2-10,0 1 0,-11 0-2,-22 3-3,-28 4 3,-29 7-6,-22 9 1,-15 1 0,-2 0 8,0 0 13,0 0-2,0 0-11,0 0-2,0 0 0,0 0-8,0 0 0,-2-4 0,-7 4-2,-1 0-27,-1 0-28,2 0-27,2 0-64,5 7-177,2 1-347</inkml:trace>
  <inkml:trace contextRef="#ctx0" brushRef="#br0" timeOffset="89511.92">5018 11521 1097,'0'0'147,"0"0"-115,0 0-25,0 0 37,0 0-4,0 0-22,0 0-11,-81-23 5,81 23 11,-2 0 19,2 0 3,-2 0-2,2 0-3,0 0-22,0 0-5,2 0-12,33 0 0,22 0 17,17 0-10,7 0-2,-2 0-4,-3-1-3,-12-10 1,-15 2 0,-14 2 5,-16 2 1,-12 4-3,-4 1 3,-3 0 5,0 0 8,0 0-4,-11 0-5,-7 0-5,-1 0-3,-3 0-1,-1 0 5,6 0-6,4 0 0,5 0 0,4 0-1,4 0-12,0 0-13,0 3-37,0 14-43,20 2-68,-5-9-172</inkml:trace>
  <inkml:trace contextRef="#ctx0" brushRef="#br0" timeOffset="90133.51">7037 11464 1254,'0'0'131,"0"0"-106,0 0 41,0 0 9,0 0-17,0 0-28,0 0-17,-37-26 1,37 26-12,9 0-2,23 0 0,17 0 13,14 0-5,13 0 4,7-8-10,0-15 4,-6 0-4,-7 1 2,-13 6 0,-17 4 0,-16 7-2,-13 2-2,-7 3 2,-4 0-2,0 0 3,0 0 2,0 0-5,0 0-5,-6 0 4,-10 0 1,-3 6 5,-3 0 3,4-3-7,3-2 3,2 1-3,6-2-1,-1 2-14,-1 3-24,0 5-46,5-4-41,-3 5-267</inkml:trace>
  <inkml:trace contextRef="#ctx0" brushRef="#br0" timeOffset="92876.65">5391 10346 775,'0'0'85,"0"0"-76,0 0 40,0 0 10,0 0-27,0 0-26,0 0-1,-23-13 4,17 13 11,0 0 7,-5 0 10,-3 0 4,-7 0-9,-4 0-13,-4 3-1,-5 5-14,3 1 7,0-3-4,3 1-2,8-1-4,1 0 1,3-3 1,-1 3-3,1 0 3,-3-1-3,3 1 1,-1 1 0,-3 1 2,-2 5 4,-4 0-1,0 2-5,4 1-1,2-5 1,3-3 1,4-1 4,4-1 5,0 1-4,1 0 10,1 0-8,-2-1-7,1 1 3,0 2 1,-3 3 2,1 2-6,1 0-1,1 3 3,1-3-2,0-2 0,3-2-2,1 1 1,0-3 4,1 2-5,1-2 3,-1 2-2,0 2 4,-2-5-5,2 4 2,1-2 0,-1 3-1,2 1 2,-2 1-2,0 3 0,2-1 3,0 2 0,0 1-3,0 2-1,0-1 4,0 1 6,0 3-2,-1-2-5,1 5 8,-5-2-3,4-1-8,-1-1 3,0-3 0,2-2 2,0 0-3,0-1 0,0-2 6,0 5-8,0 5 3,0 2-1,0 3 10,4 0-5,3-2 1,0-2 2,-1-4-9,-1-3-1,1-2 0,0-3 0,-3-3 5,1 1-5,1-3 0,0 1 1,1 3 5,4 4-6,1 4 0,0 2 7,2-1-4,0 1 0,0-1-1,1-4-4,-1 0 6,-2-8-9,0 0 4,-2-1 1,1-3 0,-1 2 0,0-1-1,2 2 1,2-3 3,2 2-2,1 0-1,3-1 2,3 2 1,2-1-2,2-2-1,1-1 2,1 0 1,-2-1-5,0 0 2,-2-4 0,0 4 0,-4 0 0,0-3 3,-1 2-3,-1 0 0,2-1 4,-1 0-4,-1-1 0,1-1-1,-3 0 2,1 0-1,1 0 1,-2 0-1,1 0 0,-1 0 2,0 0 0,0 0-2,0 0 0,3 0 2,3 0-2,-2-3 0,2-4 3,0 2-3,1 0 0,-1-3 0,2-1 0,-2 3 0,0 0 3,0-3-3,0 3 1,0-2-1,0-2 0,0 2 0,-1-3 0,-3 0 5,2-1-5,-1 2 1,-3-1-1,1 0 0,0 1 1,-4 1-1,-1-1-1,1 3 1,-2-2 3,-1 3-3,1-2 0,-3 0 1,4-4-1,-3-1 2,0-6-2,-1 0 4,1-5-1,-2 1-2,-2 2-1,3 1 1,-2 1 0,-3 3 0,-1-1-1,0 0 0,-2 1 2,0-6 0,0 1 0,0-2-2,0-6 0,0-1-3,0-6 3,0-6 4,0 0-4,0 1-5,0 5 5,-2 4 6,-1 8-6,-5 2 0,3-1 1,-3 6 0,1-1 0,0 0-1,-3-2 0,1-3 0,-2-5 2,-2-2-2,2 0 0,-4-1 0,-1 2 0,1 5-2,-1 0 2,1 3 7,0 1-2,2 2-4,4 1-1,-2 0 0,3 0 0,-1 0 2,-2-1-1,2-1-1,-2 2 0,0 1 1,0 1-4,-4 0 3,-2 2 0,-1 0 0,-2 0-2,-1 2 1,-1 3 1,0 1 0,4 1 0,1 3 1,1-2 0,0 1 0,-5 1-1,2-2 1,-3 4 1,-2-1-4,-3 2 2,-2 0 0,-3 0 0,0 0 0,3 3-3,-1 9 5,5-1-5,3 3 3,2-2-1,-1-2 1,9 2 0,1 1-4,1-4-3,5 4-5,1-1-12,2 1-19,2 4-32,0-6-55,0-11-98,8 0-229</inkml:trace>
  <inkml:trace contextRef="#ctx0" brushRef="#br0" timeOffset="94340.65">6825 11648 809,'0'0'255,"0"0"-218,0 0 2,0 0 75,0 0-27,0 0-59,0 0-19,-59-25 4,59 25-7,0 0-6,0 0 0,0 0 6,0 0 1,7 0 3,14 0 10,8 0 6,12-7 2,10-3-12,5-2-2,4-1-9,-2 3 1,-5 1-6,-5 0 1,-9 4-1,-10-2 2,-7 4-1,-11 2 2,-6 1-1,-3 0-1,-2 0 7,0 0 3,0 0-1,-14 0 5,-17 0 1,-14 0-16,-12 0 1,-7 1 0,-3 7 3,8 3-1,10-5 8,12 1-4,13-2 5,13-2-4,5-3-4,6 0-4,0 0-6,0 0-13,4 0 8,16 0 11,10 0 1,10 0 1,8 0 2,6 0 0,-1-12 0,-1 0-1,-9 3-1,-11-1-1,-11 5-1,-13 3 2,-5 2-2,-3 0-1,0 0-2,-5 0-6,-19 3 9,-8 7 5,-9 3-3,-3 1 0,-3-4-2,7 1 5,5-7-2,10 1-1,12-4 3,8-1-5,5 0-4,0 0-6,0 0-6,16 0 2,11 0 14,10 0 1,1 0 2,2-6 1,-5-4-4,-8 5 0,-11-2 4,-6 4-4,-10 3 1,0 0-1,0 0-7,-24 0 1,-16 15 3,-14 10 3,-5 3-2,4-3 2,11-8 9,10-3-9,14-7 0,11-4 3,7-3-2,2 0-2,0 0-13,15 0-7,20 0 21,16-6 4,8-13-3,4 1 2,-8-4 0,-13 8-2,-14 2-1,-13 7 0,-12 3 1,-3 2-1,0 0-5,-11 0-7,-21 4 2,-14 15-12,-10 13-63,29-16-221,3-2-733</inkml:trace>
  <inkml:trace contextRef="#ctx0" brushRef="#br0" timeOffset="97120.79">12451 10873 312,'0'0'800,"0"0"-678,0 0-69,0 0 34,0 0-6,0 0-37,-121-9-25,71 63-7,-9 19-2,-6 12-5,8-6-3,6-11 3,11-18-1,10-14-3,11-15-1,9-9 3,7-10 2,1-2 10,2 0 6,0 0 2,0 0 6,0 0-15,0 0-10,0-3 4,8-3-2,7 6-5,7 0-1,11 0-1,7 11 1,12 11 5,5 7-4,4 1 5,7-4-5,2-4-1,2-4 0,-2-6-1,-4-5-78,-49-7-51,-5 0-240</inkml:trace>
  <inkml:trace contextRef="#ctx0" brushRef="#br0" timeOffset="97921.83">15369 10736 1408,'-106'-19'88,"52"19"-82,26 0-2,16 0 28,6 0 30,6 0-39,0 0-23,0 0-2,22 5 2,13 10 10,14 2 10,16-2 1,11-1-11,7-2-2,5-2-3,-1 0-3,-3 0-2,-8 0 0,-15 0 0,-19-5 1,-18 0-1,-16-4 0,-8 4 3,-15 15 0,-50 19 8,-31 21 12,-34 21-10,-1-3-11,16-4-2,23-4-33,28-9-90,59-48-149,5-4-909</inkml:trace>
  <inkml:trace contextRef="#ctx0" brushRef="#br0" timeOffset="102398.71">10058 11208 1129,'0'0'225,"0"0"-213,-114-7 2,80 9 50,1 18-30,-1 10-26,1 6-5,1 9 6,-1 7 2,4 4 2,-1 4 3,7-3-5,11-5-5,12-7-2,0-7-4,31-6-1,15-10-8,10-11 9,11-11 0,10 0-14,-2-17-27,3-14-16,-8-4-60,-54 18-117,-7 2-161</inkml:trace>
  <inkml:trace contextRef="#ctx0" brushRef="#br0" timeOffset="102749.17">10513 11190 1180,'0'0'165,"0"0"-133,0 0 34,0 0-17,0 0-36,-59 93-2,41-37-4,-2 4-3,1 0-2,2-7-2,-1-11 2,1-6-4,-1-11-8,0-5-51,1-15-72,11-5-196,5-4-513</inkml:trace>
  <inkml:trace contextRef="#ctx0" brushRef="#br0" timeOffset="102945.09">10198 11286 1307,'0'0'130,"0"0"-103,0 0 15,0 0-10,0 0 24,50 93-12,-4-45-16,5-3-16,3-4-12,3-4-1,-2-6-19,-3-6-58,-5-4-68,-37-18-216,-4-3-660</inkml:trace>
  <inkml:trace contextRef="#ctx0" brushRef="#br0" timeOffset="103541.98">12882 10939 42,'0'0'1359,"0"0"-1273,0 0-76,0 0 1,0 0 24,0 0-29,0 0-3,9 45 2,-9 13 0,2 5 1,-2 3-6,0-1 3,0 2 4,0-5-7,-4-8-39,4-6-67,0-45-154,0-3-162</inkml:trace>
  <inkml:trace contextRef="#ctx0" brushRef="#br0" timeOffset="104095.22">13288 10950 969,'0'0'249,"0"0"-198,0 0-20,0 0 45,0 0-51,0 0-22,11-18 9,-30 37-1,-3-2-4,0-8-4,4-6 5,1-3 2,4 0-2,2-2-1,4-17-1,3-5-2,4-6-4,0-3 0,0 0 3,17 4-3,8 6-1,3 6 0,-2 8 1,-2 3-2,-3 6-1,-2 4-4,-4 31-2,-6 19 9,-9 23 0,0 11 9,-20 6-3,-11-8-6,-2-8 4,3-15-1,1-13 0,3-12 2,2-15 0,3-9 3,7-8 6,1-6 0,4 0 0,1-16-5,6-18-9,2-7-1,0-1 1,24 3 0,8 7 2,1 13-1,0 10-2,-2 9 0,-3 3-4,-2 27 0,-5 13 3,0 8 0,-5 0-16,3 2-52,-17-38-125,2-8-284</inkml:trace>
  <inkml:trace contextRef="#ctx0" brushRef="#br0" timeOffset="104597.08">14494 10860 1090,'0'0'120,"0"0"-105,0 0 50,0 0 5,0 0-52,0 0-8,-83 118 20,66-49-16,6 3-5,8-9-9,3-10 0,0-13-1,20-11-1,9-8-22,6-16-31,10-5-40,8 0-55,-31-17-159,-3-2-347</inkml:trace>
  <inkml:trace contextRef="#ctx0" brushRef="#br0" timeOffset="104819.46">14901 10817 880,'0'0'562,"0"0"-519,0 0-15,0 0 19,0 0-21,0 0-22,-37 83-1,8-9 1,-1 2-4,1-12 0,1-13-9,3-13-18,2-11-8,5-10-38,16-17-117,0 0-169</inkml:trace>
  <inkml:trace contextRef="#ctx0" brushRef="#br0" timeOffset="105007.45">14638 10910 1167,'0'0'272,"0"0"-250,0 0-21,0 0-1,0 0 31,70 101-16,-26-43-5,4 1-10,0-8-1,-2-3-14,-6-10-77,-30-32-99,-7-4-217</inkml:trace>
  <inkml:trace contextRef="#ctx0" brushRef="#br0" timeOffset="105956.9">16567 10669 715,'0'0'413,"0"0"-329,0 0-36,0 0 77,0 0-46,0 0-48,13-33-21,-13 33 4,0 0 5,0 7 9,-2 23-13,-6 16 21,-5 21 1,-3 12-20,-3 7-6,5 2-10,6-8-1,8-16 0,0-14 2,0-15-2,13-14 0,-5-7 0,-3-11 0,-3-3 0,-2 0 0,0 0 9,0 0-2,0 0-1,0 0-2,0-12-4,0-4-7,0 1 4,0 1-1,0 7 2,0 1-1,0 6-7,0 0-14,0 0-29,0 0-33,0 0-133,0 0-259</inkml:trace>
  <inkml:trace contextRef="#ctx0" brushRef="#br0" timeOffset="108130.35">17056 10664 748,'0'0'240,"0"0"-192,0 0-43,0 0 69,0 0 16,0 0-40,-108 33-6,68-20-6,-5-4-15,-1-2-6,6-7-4,8 0 9,8 0 8,10-23 2,6-9-15,8-8-17,0-1 0,13 1 7,19 8-4,4 13 2,5 9-5,1 6 0,-2 4 0,-2 7-1,-7 24-3,-7 16 4,-13 13 3,-11 9 2,0 6 4,-24 3 4,-15-1-1,-7 0-4,-3-7 5,-3-12-12,2-12 2,10-16-3,8-12 1,10-11 11,9-7-10,8 0 8,3-15-10,2-22-4,0-6 3,18-4 1,14 6 0,5 9-4,-2 15 4,3 10 1,5 7-1,0 0-3,2 23 3,-4 15 0,-6 9-4,-6 4 2,-3-1 2,-4-6-21,-2-4-69,-2-9-60,-16-28-124,1-3-142</inkml:trace>
  <inkml:trace contextRef="#ctx0" brushRef="#br0" timeOffset="110366.48">18295 10770 1253,'0'0'159,"0"0"-140,0 0 9,0 0 47,0 0-34,0 0-34,0 0-3,42 42 12,30-32 5,22-5-7,16-5-7,16 0-2,2-5 4,-4-10-4,-19 2-5,-24 0 2,-29 4-1,-27 4 1,-17 4-2,-8 1 0,-11 0-11,-22 0-3,-6 0-13,2 0-9,9 6-28,10-4-65,17-2-131,1 0-242</inkml:trace>
  <inkml:trace contextRef="#ctx0" brushRef="#br0" timeOffset="110689.98">19089 10484 1158,'0'0'285,"0"0"-236,0 0-16,0 0 49,0 0-58,0 0-20,-12 1-4,79 43 13,18 0-7,7-1-2,-6-3-1,-8-3-2,-23-4 0,-22 0 1,-25 3-2,-8 11 0,-32 11 10,-23 5 4,-11-1-1,3-5-12,11-11-1,19-17-3,17-11-8,14-11-70,2-7-40,7-3-61,10-14-218,3-5-441</inkml:trace>
  <inkml:trace contextRef="#ctx0" brushRef="#br0" timeOffset="111030.6">20885 10379 1178,'0'0'284,"0"0"-244,0 0 13,0 0 25,0 0-51,0 0-27,20 30 1,-35 33 1,-3 16 3,-2 6-2,2-6 0,1-2-3,4-10-11,5-13-57,8-8-33,0-13-96,0-33-90,0 0-137</inkml:trace>
  <inkml:trace contextRef="#ctx0" brushRef="#br0" timeOffset="111258.49">20776 10219 1249,'0'0'223,"-33"-85"-188,33 65 3,2-6 33,42-5-42,20 0-20,16 1-8,6 5 0,3 5-1,-3 8-10,-11 9-38,-16 3-46,-29 17-54,-30 5-147,-25 8-308</inkml:trace>
  <inkml:trace contextRef="#ctx0" brushRef="#br0" timeOffset="111420.28">20745 10644 935,'0'0'377,"0"0"-377,0 0 0,0 0 52,114 20-17,-42-40-26,5-5-6,2-3-6,-7-1-80,-51 16-256,-10 2-352</inkml:trace>
  <inkml:trace contextRef="#ctx0" brushRef="#br0" timeOffset="111827.7">21645 10110 255,'0'0'1096,"0"0"-1042,0 0 29,0 0 5,0 0-60,0 0-28,26-26-5,-40 76 4,-7 17 2,-6 8 6,-5 7-1,-2 2-3,-5 4-3,-2-3 0,3-7 2,3-12 0,5-13 2,6-11-3,10-19-1,4-9 0,8-12 0,2-2-3,0 0 3,0-6-9,21-17 9,3-4 3,5 0-1,3 4 1,-3 6 0,-1 6 0,-3 4 7,-1 6-7,0 1-1,2 0-1,4 0 0,-1 0-1,4 0-2,-2 0-35,4 0-77,-26 0-107,1-4-192</inkml:trace>
  <inkml:trace contextRef="#ctx0" brushRef="#br0" timeOffset="112338.28">22093 10313 223,'0'0'1018,"0"0"-950,0 0-21,0 0 34,0 0-48,0 0-30,11-2 3,-11 39 12,0 9 3,0 9-10,-12 4-4,-5 0-3,2-7-1,2-8 0,4-13 1,4-12 0,3-11-3,2-8-1,0 0 0,0-16 8,9-27 3,9-19-6,6-15 3,-2-5 0,1-6 1,0 6-9,1 13-1,2 12 1,0 14 0,-2 13 7,-2 12-6,-5 10 9,-6 8 0,-2 0-7,-2 30 2,3 23-5,-3 16 4,-6 15 11,-1 5-13,0-3-2,0-10 0,0-13-2,6-11-19,4-18-3,-1-8-21,0-13-26,-5-10-52,-4-3-156,0-9-177</inkml:trace>
  <inkml:trace contextRef="#ctx0" brushRef="#br0" timeOffset="112514.76">21996 10555 1212,'0'0'197,"0"0"-197,0 0 34,116-56 9,-35 35-34,6 0-8,-5-1-2,-10 6-47,-13 1-98,-51 10-155,-6 1-442</inkml:trace>
  <inkml:trace contextRef="#ctx0" brushRef="#br0" timeOffset="113051.45">22985 9867 1070,'0'0'307,"0"0"-252,0 0 17,0 0-29,0 0-33,-96 48-5,56 23-4,-3 12 3,3 6-4,1-1 0,9-1 0,8-9 1,9-11-1,12-7 0,1-9-2,7-15-2,28-10-3,15-10 7,11-14 4,5-2-2,-2-10 0,-6-19-1,-12-5-1,-17-4-1,-16-3 0,-13 0 1,0-3-1,-28 7-7,-10 11-22,-3 11 18,2 10 12,3 5 1,13 0-1,11 0 0,12 4-3,11 1-11,37-5 9,14 0 5,10-6 26,2-16 5,-12 3-13,-10 6 18,-16 6-13,-15 7-1,-10 0-7,-7 2-15,-4 22 1,0 8 2,0 12 3,0 4 5,-6 4 1,-3 4-9,6-5 1,1 0-4,2-6-6,0-5-38,2-6-69,3-30-92,-4-1-294</inkml:trace>
  <inkml:trace contextRef="#ctx0" brushRef="#br0" timeOffset="113492.43">20734 11386 979,'0'0'280,"-98"-21"-230,95 16 58,3 5 8,1-3-116,35 0 5,21 0 17,31-7 21,28-8-18,46-9-3,39-8-14,38-3 6,25 0-14,1 5-1,-9 3 1,-24 5 0,-31 0-8,-46 3-54,-50 1-35,-49 10-30,-38 3-32,-18 4 13,-15 4 39,-26 0-108,-1 0-399</inkml:trace>
  <inkml:trace contextRef="#ctx0" brushRef="#br0" timeOffset="118045.89">21657 11269 873,'0'0'315,"0"0"-180,0 0-80,-104-11 43,96 11-30,2 0-22,6 0-23,0 0-9,0 0-9,0 2-5,9 3 0,26-1 1,26-4 19,28 0-11,26-29 2,23-10 2,10-5-11,3 3 5,-11 1-6,-15 6 1,-16 5 3,-18 6-5,-22 5 9,-15 4-9,-21 6-1,-17 2-2,-10 4 3,-6 2-3,0 0-2,0 0 5,-33 0 5,-21 21 0,-16 7-5,-7 0-2,-1 3-7,1-7-17,0-2-5,1-2 13,0-6 4,5 1 13,0-2 1,9-1 4,5-3-2,11-1 4,13-4-2,14 2 4,12-5-3,7-1-5,0 0-3,15 0-11,29 0 9,21 0 5,17-16 0,12-9 0,6-3 6,-5 4-3,-6 3 3,-14 6-4,-16 3 2,-18 5-2,-18 3-2,-18 2-1,-5 2-5,-10 0 2,-30 20 4,-15 8 6,-9 0-6,-11 4-1,-3-2 1,-4-2 0,5-2-1,13-1 1,16-8 6,18-4-6,15-8 0,15-3-3,0-2-6,34 0-10,25-4 18,17-19 0,12-8 1,-4-3 4,-7 7-4,-12 3 7,-15 8-5,-17 5 0,-13 5 0,-14 4-2,-6 2-11,0 0 10,-2 0 2,-22 10 0,-9 14 2,-4 1-3,0 2-1,0 0 0,4-2-2,1-5-12,7-7-7,9-3-7,4-8 14,8-1-4,4-1-13,0 0-2,0 0-5,0 0-28,0-3-16,4-12-41,2 7-70,0-1-175</inkml:trace>
  <inkml:trace contextRef="#ctx0" brushRef="#br0" timeOffset="142700.26">21789 9588 1112,'0'0'259,"0"0"-178,0 0-71,0 0 29,0 0 9,0 0-24,0 0-8,0 0 13,115 58-13,-99-15-5,-3 1-1,-6-8 3,3-11-12,1-10 3,11-12-2,18-3 2,32-32 7,39-35 5,38-31-13,35-18 3,22-5-2,10 4-4,-6 12-1,-16 10-6,-20 16-3,-23 14 10,-23 15-18,-25 12-23,-26 10-17,-15 11-11,-62 17-59,0 0-246</inkml:trace>
  <inkml:trace contextRef="#ctx0" brushRef="#br0" timeOffset="146581.21">5047 13100 1165,'0'0'234,"0"0"-164,0 0-39,0 0-13,0 0 6,0 0 2,0 0-5,-16-30-17,38 30-4,13-4 0,15-3 27,10-7 2,10 0 4,6-5-8,8-1-7,5 5-5,2-3-10,-8 3 0,-14 4 1,-15 4-1,-23 0-3,-16 6 2,-12 1-5,-3 0 6,0 0-5,0 0 4,0 0 0,-9 0-2,-7 0 3,-5 0 2,-1 0-2,2 5-3,5 1-3,6-4-25,2 1-27,3-1-13,4-2-24,0 1-57,0-1-168,0 0-227</inkml:trace>
  <inkml:trace contextRef="#ctx0" brushRef="#br0" timeOffset="146926.28">5638 12659 813,'0'0'581,"0"0"-489,0 0-48,0 0-19,0 0-2,0 0 0,-82-47-23,109 56 2,14 14-2,12 7 12,8-2-11,-4 0 5,0-5-5,-9-1 4,-11 0-1,-9-3 6,-14 5-1,-8 6 2,-6 8 1,0 16-3,-20 1-1,-4 1-3,0-11-5,4-17 0,7-11-32,3-10-19,1-7-20,4 0-47,3 0-179,2 0-394</inkml:trace>
  <inkml:trace contextRef="#ctx0" brushRef="#br0" timeOffset="151139.99">3273 13708 934,'0'0'153,"0"0"-153,0 0-69,0 0 69,0 0 30,0 0-8,0 0-18,0 0 0,13-29 23,-13 29 35,0 0 36,0 0 1,0 0-20,0 0-27,0 0-15,0 0-15,0 0-10,8 0-8,14 0-4,11 0 4,11 0 2,9 0 3,10-4-7,10-7 1,5 0 0,-3-3-3,-8 2 1,-17 2-1,-21 5 1,-17 5-1,-12 0-1,0 0-3,-6 4 4,-26 14 2,-13 8 8,-17 1-6,-5 1-1,-3-5-2,3-8 8,8-4-9,13-7 0,12-4 0,17 3 4,7-3-1,8 0-2,2 0-1,0 0 0,0 0-5,0 0 0,6 0 3,16 0 2,13-6 4,9 1-2,6-9 5,-2 10-7,-7-3 0,-11 2 0,-7 5 0,-14 0-6,-7 0-3,-2 0-13,0 0 12,-11 5-2,-17 8 8,-7 3 4,0-2 1,2-2 3,6-7-3,12-2 0,7-3 3,5 0-1,3 0 0,0 0-3,0 0 0,0 0-16,8-1 14,15-10 4,10 0-3,4 0 1,4 7-39,-3 4-121,-28 0-161,-4 0-577</inkml:trace>
  <inkml:trace contextRef="#ctx0" brushRef="#br0" timeOffset="161246.62">6326 12950 790,'0'0'283,"0"0"-272,0 0-9,0 0 32,-2-84 0,16 48-15,7-9-2,3-5-11,3-3-4,6-10 9,-3 0-8,-7 4 12,-12 4 29,-11 7 4,0 8-4,-19 14-1,-3 4 1,-4 10-19,4 9-8,3 3-7,-1 0-10,3 37-3,-1 25-1,4 24 4,3 17-1,6 8-1,5 1 2,0-3-6,19-13-9,9-15-31,8-18-23,9-15-18,4-21-42,3-17 3,-34-10-73,-3-25-250</inkml:trace>
  <inkml:trace contextRef="#ctx0" brushRef="#br0" timeOffset="161644.27">6714 12768 690,'0'0'308,"0"0"-258,0 0 66,0 0 1,0 0-53,0 0-40,-44-68-11,39 94-9,3 11 0,0 4 7,2 4-7,0 4-3,0-3-1,0-9-3,0-11 1,15-11-4,3-9-15,4-6-6,2 0-3,2-24 25,-2-11 5,-6-5 2,-5 0 14,-7 7-10,-6 11 8,0 8 24,0 9 20,0 5-15,0 0-24,0 0-7,0 0-5,0 0 2,0 0-3,0 0-2,4 0-4,7 15 1,9 0-1,2 3 2,4 0-2,0-1-3,-1-4-31,-1-5-98,-19-8-151,1 0-372</inkml:trace>
  <inkml:trace contextRef="#ctx0" brushRef="#br0" timeOffset="162012.5">6941 12216 771,'-15'-98'443,"10"79"-364,3 10 8,0 9 42,0 0-98,2 15-31,0 35-17,4 33 17,16 23 10,7 10-1,2-2-2,1-10-7,2-14-2,-5-10 0,3-17 2,-1-15-17,1-15-11,2-18 1,-3-11-2,3-4-4,-5-19-4,-5-23 36,-7-9-9,-12-3 10,-3-6 8,-13 5-6,-14 10 0,-2 14 1,4 15-3,4 12 0,2 4-9,4 6-20,4 25-53,11-2-71,0-10-145,0-12-373</inkml:trace>
  <inkml:trace contextRef="#ctx0" brushRef="#br0" timeOffset="162656.73">7489 12634 1125,'0'0'67,"0"0"-67,0 0-1,0 0-5,0 0-7,0 0 8,0 0 10,45-30 10,-19 9-6,-2-1-2,-6-1 3,-7 5-1,-3 3-9,-6 3 12,-2 6-9,0 1 12,-6 5-9,-18 0 21,-3 0-10,-3 19 1,1 8 8,6 6 8,7 3-12,10 1 2,6 7-10,0 0 4,19 2-15,14-6 0,7-8-3,8-12 0,2-14-10,4-6 5,3-17-35,-2-25 30,0-16-10,-5-9 13,-14-9 6,-13-6 2,-16-12 6,-7-8-6,-14-13 0,-25-2 6,-5 2-7,1 12 3,6 21 2,10 30 31,7 24 9,7 20-9,0 8-9,4 24-12,1 39-13,3 31 0,5 24 1,3 15-3,32 3 0,13-6-3,11-11 3,3-20-3,3-19-25,-4-17-28,-5-14-31,-7-10-65,-39-39-92,-5 0-260</inkml:trace>
  <inkml:trace contextRef="#ctx0" brushRef="#br0" timeOffset="162942.41">7041 13568 1169,'-198'59'357,"136"-47"-322,34-5-24,28-7 27,15 0-31,53-12 6,43-21 1,40-19 2,29-9-2,17-11-13,8-3 4,1 3 1,-12 2 2,-23 11-8,-28 14-15,-37 13-40,-31 14-21,-29 13-22,-22 5-34,-26 0-121,-27 10-96</inkml:trace>
  <inkml:trace contextRef="#ctx0" brushRef="#br0" timeOffset="165866.34">4325 14954 310,'0'0'783,"0"0"-724,0 0-58,0 0 42,0 0 19,0 0-17,0 0-8,-22-24-3,22 24 20,0-2-12,0 2-11,0-4 4,0 0 2,0 4 0,0-4-10,0-3-19,19-5 6,8 1 6,5-8-6,4 4-7,9-6-4,4 2-2,4-2 0,5-2-1,-9 5 2,-8 2 0,-12 10 0,-13 3-2,-11 3-2,-5 0 0,0 0 2,0 0-1,0 0 0,0 0 1,-17 0 12,-12 9-10,-10 3 0,-4 0 2,1-2-1,3 2 0,4-1-3,8-1-4,6 1 4,7-2 0,9-6-1,3-3 3,2 0-5,0 0 1,0 0-10,0 0 8,0 0-13,0 0 11,7-5 6,10-4 6,8-3-5,6-3 6,3 5-2,-3 2 0,-5 1-8,-10 7 8,-2 0-10,-9 0 3,-5 0-2,0 0 4,0 0-11,0 0 11,-8 0 5,-16 7 6,-5 1-8,-1 2-2,1-2 1,9-1 1,5-4-1,6-3-2,7 0 0,2 0 0,0 0-4,0 0-5,0 0-10,0 0 3,13-10 13,1 2 3,5 1-2,-1 2-5,4 5-117,-16 0-146,-2 0-483</inkml:trace>
  <inkml:trace contextRef="#ctx0" brushRef="#br0" timeOffset="176272.83">4686 13359 1021,'0'0'176,"0"0"-114,0 0-40,0 0 15,0 0 20,-105 13-31,69 39-19,-5 16-2,2-2-2,9-12-2,14-18 0,8-19-1,7-10 0,1-7-8,0 0 0,9-26 8,18-26 19,13-10 5,6-9-20,-1 8 13,-4 15 1,-8 19-12,-15 14 5,-10 11-6,-8 4-1,0 0-1,0 0-2,0 4-2,8 11-2,8 5 3,6 4 9,2 1-6,2-1-3,-4-3 0,0-1-17,-6 1-76,-3-2-79,-13-17-149,0 2-429</inkml:trace>
  <inkml:trace contextRef="#ctx0" brushRef="#br0" timeOffset="176609.37">4663 13435 1405,'0'0'60,"0"0"-54,0 0 19,0 0 18,0 0-30,-62 114-1,92-51-2,8 12-5,7 6 2,1 7-2,-6 1 1,-3-4-2,-7-3-1,-8-13-3,-6-9 3,-6-17-3,-5-17 1,-1-7 0,-2-15-1,-1-4 1,1 0 1,0 0-2,-2 0-1,0-14-9,0-10-9,2 0-3,2 0-16,-1 7-34,-1 9-151,0 8-167</inkml:trace>
  <inkml:trace contextRef="#ctx0" brushRef="#br0" timeOffset="182368.46">2218 12250 1102,'0'0'13,"0"0"-13,0 0 0,0 0 11,0 0 17,0 0 43,0 0-9,0 0-13,24-15 3,-37 16 5,-11 1-20,-13 3-20,-9 3-12,-11 3 2,-4 8-7,-4 2-4,-4 6 4,-7 5 0,-9 1 4,-11 3-3,-7 6-1,-4-9 1,8 0 1,12-15-2,18-3 0,15-3 4,15-9-2,11 0 3,14 1-4,10-4 0,3 0-1,1 0-1,0 0-3,0 0 3,0 0-7,0 0 8,0 0 2,0 0 2,0 0-3,0 0 6,0 0-7,0 0 4,0 0-7,0 0 3,0 0-1,0 4-5,0 15 1,0 17 5,6 24 0,5 25 1,2 14-1,3 19-1,3 16 1,2 20-1,-1 12 3,4 1-2,2-7 2,1-18-2,5-24 0,1-21 0,-2-12 1,-1-8-3,-6-6 2,-4 5 0,-7-1 3,0-2-1,-4-2 2,-2-8 0,3 4-4,-7 2 4,-1-6-3,2-8-1,-1-14 0,3-11 1,1-8-2,-1-1 0,-1-1 0,1-2 1,-2 0-1,-3-4 3,1-1 0,0-3-2,0-3 1,0-2 0,-2 1-1,0-2 1,2-2 0,-2-2 2,0 0-3,0 0 0,0 0 0,2 0 0,-2 0-7,1 0-7,1 0 6,0 0 2,4 0 1,5 0 5,14-9 2,16-12 5,14-10 10,14-7-12,1-5-3,1 5 5,-2 8-2,-13 14-5,-11 15-4,-10 1-27,-11 26-118,-24 0-171,0 4-270</inkml:trace>
  <inkml:trace contextRef="#ctx0" brushRef="#br0" timeOffset="190728.42">3089 4039 855,'0'0'27,"0"0"8,0 0-18,0 0-8,0 0 5,0 0-2,0 0-2,0 0 7,96-37 22,-23 37 2,20 0 27,39-5 3,45-20-13,56-7-9,50 3-27,28 6-12,26 8 2,12 10-4,0 5-4,-8 0-3,-22 0-1,-29 5 0,-37-3 3,-28-2-3,-33 0 1,-33-13 0,-38-6 3,-35 2-3,-28 3 1,-25 2 6,-15 4-8,-9 2 11,-7 4-8,-2 2 11,0 0-9,0 0-5,0 0-4,-16 0-48,-18 2-75,10 5-129,-7-1-240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2-10T04:52:29.94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2389 7071 335,'0'0'570,"0"0"-456,0 0-54,0 0 31,0 0-13,0 0-44,-39-16-25,39 16-9,0 0 0,0 0 1,19 0-1,12 0 22,16 0 25,22-3 0,20-17-2,18-7 0,16-4-10,15-2-16,4 2-4,-2 4 1,-15 8-9,-25 6-6,-30 6 5,-28 5-6,-22 1-3,-15 1 3,-5 0 2,0 0 6,0 0 2,0 0-6,0 0 5,0-1-7,-5-3 5,-2 3-7,0-2-18,1 3-45,1 0-46,0 0-125,2 0-529</inkml:trace>
  <inkml:trace contextRef="#ctx0" brushRef="#br0" timeOffset="2243.79">4034 6759 640,'0'0'141,"0"0"-42,0 0-57,0 0 20,0 0-10,0 0 4,-92-41-37,92 41-7,0 0-9,0 0-3,0 0-3,0 0 3,0 0 1,0 0 8,0 0-4,0 0 16,0 0 17,0 0-3,0 0-4,0 0-22,0 0-3,0 0-3,0 0-3,11 0 3,4 0-3,3 0 2,4 0-1,4 0 4,7 0-1,0 0 9,8 0-3,-2 0 2,-1 0 5,1-5-6,0 4-10,3-1 0,6 2 3,1 0-1,8 0-2,4 0 0,6 2-1,3 2 0,3-1 1,7 2-1,4 1 0,9-1 0,2 0 0,1 3-2,-7 1 1,-6 3-6,-6 2 3,-4-1-1,3 0-4,1-5 8,3-4 1,1-4 0,-2 0-3,3-2 3,1-12 2,-1 0 1,-3 4-1,-4 2-2,0 3 2,-2 1 1,-5 3-3,-3 1-1,-8-2-3,-2 0 3,0 0 1,2-1 2,4-3-2,4 3-3,1 0 3,2 3 1,-6 0 2,-3 0-6,-3 0 5,-6 0-6,-6 6 5,-1 1-1,-1-3 4,0 0-3,4-4 1,2 0-1,2 0 2,1 0-1,3 0-1,3 0 1,6-2-2,5 2 0,-2 0 0,2 0 1,-4 0 0,-6 0-2,-3 0-2,-2 0 3,-3 0 1,-2 0 0,-4-2-1,-1 1-4,-3 0 4,-3-1 5,0 2-5,0 0 0,-2 0-3,5 0 3,5 0 0,2 0 3,6 4-2,3 1 0,-5 0 0,-2 2-2,-7-4 2,-5-1 1,-8 0-1,-5-2-1,-6 0 0,1 0 0,-3 0-3,-3 0 3,3-2 0,-5-3 4,-3 2-3,-2-1 1,-4 3-2,-2 1 0,0 0-2,0 0-8,-24 3-41,3 4-87,-8 3-207</inkml:trace>
  <inkml:trace contextRef="#ctx0" brushRef="#br0" timeOffset="3656.9">5433 6158 858,'0'0'198,"0"0"-140,0 0-24,0 0 33,0 0-40,0 0-26,0 0 0,17-43 2,-5 44-3,6 20 1,2 8 7,1 8 20,-3 5-13,-5 2-14,-3-3 8,-7-5-8,0-12 8,-3-11-8,2-8 1,1-5-2,0 0 12,4-32-2,2-14-7,7-12 10,0-3-3,4 5-7,0 7 2,1 13-4,-1 11 0,-4 12 0,5 7 0,1 6-1,0 0-12,4 21-1,-2 12 13,-2 6 6,-4 1-1,3-6 0,-3-10-5,-1-5-1,1-10-11,-1-5-23,3-4-51,1-2-52,6-21-102,-20 9-159,-3 0 22</inkml:trace>
  <inkml:trace contextRef="#ctx0" brushRef="#br0" timeOffset="4675.99">6075 6050 620,'0'0'258,"0"0"-156,0 0 25,0 0-30,0 0-56,-110-30-25,89 48-16,5 14-2,3 5 2,7 5-4,6-2-6,0-5-18,11-5-15,13-10-11,2-9 12,4-8-13,1-3 30,-1-7 25,-3-18 15,-5-9-3,-6 0 5,-8-1 8,-6 3 11,-2 4 23,0 8-9,0 8 5,0 8-23,0 4-14,0 0-17,0 0-1,0 4-17,0 18 17,11 1 9,3 2-5,4-5-4,-1-3 0,2-7-1,-1-5-31,1-5-75,-3 0-6,0-12-124,-4-10-39,-5-4 133,-2-2 119,-5-2 24,0-3 26,0 3 49,0 3 73,0 8-6,0 7-22,1 5-12,1 7-29,6 0-40,0 0-38,9 20 3,1 6 16,3 8 6,-1-1-6,-2-3-10,1-4-8,-1-7 3,-4-7-5,-6-10 0,0-2-10,0 0-27,-2-23 37,6-8 21,-3-7-1,-1-1-11,-2 3-3,2 3-1,-1 12-2,1 5-3,1 11-1,4 5-3,1 0-24,5 12 4,-1 10 24,3 3 10,-3-3-4,0-3 5,1-8-5,-1-5-6,-1-6-2,0 0 2,-3-7 1,-3-15 14,0-3-1,-5 0-6,-1 6-4,-3 4-4,0 5 5,-2 5-3,0 3-2,2 2-5,2 0-14,3 5-17,2 15 36,8 3 4,-1-3 6,3-2-3,5-5 3,-3-6-10,6-5-7,-3-2 6,-4 0 1,2-20 8,-3-6 5,-7-2-6,-2-4 7,-7-1-1,-3 4-12,0 0 7,0 7-2,0 9 4,-3 9 17,1 4-14,2 0-13,0 12-16,0 16 8,7 9 8,13 3 9,8-1-8,3-4 2,10-7-3,5-6-47,0-7-88,-30-15-80,-5 0-516</inkml:trace>
  <inkml:trace contextRef="#ctx0" brushRef="#br0" timeOffset="7727.13">11370 7297 350,'0'0'363,"0"0"-286,0 0-38,0 0 83,0 0 29,0 0-59,0 0-21,-52 0-31,52 0-1,0 0-14,0 0-7,0 0-1,0 0-7,0 0-10,0 0-5,4 0-4,16 0 9,13 0 13,13-1 5,13-6-6,4-2-5,7 3-5,2-2 0,-1 2 3,1 1-2,-4 2-2,-3 0 1,-4 3 1,-6-2 1,-3 0-3,-1 1-2,-3-2 3,2-1-1,0 1 1,0 1-4,1-1-3,1-1 3,-4-1 2,-3-1 4,-2 3-3,-3-2-2,-2 2 2,-2-1-1,1 1 0,-2-1-9,2 1 7,1 0-3,5 0 5,1-2 0,2-2 0,2 0-4,0 1-4,-2-1 8,0 1 0,-3 2 0,-2-1 0,0 3 0,0 1 0,-2-1-7,-4 0 9,-1 2-4,4 0 1,-3 0 0,2 0-6,-2-1 7,-5 1-1,4 0 0,-1-2 1,-1 2 3,2 0-3,1 0-2,-2 0-1,2 0 2,0 0-2,2 0 3,-2 0 0,-2 0 0,1 0-3,-4 0 1,2 0 2,0 0-2,-3 0 2,2 0-1,-2 0-2,1 0-1,2 0-3,-1 0 5,2 0 0,0 0-1,2 0-1,-1 0 1,1 0 2,-3 0-7,0 0 1,-1 2-1,-1-1-2,-1 1 10,-1-2 0,1 2 0,1-2-5,3 0 5,0 0 0,4 0-2,2 0 1,-1 1 1,1 1 3,2 3-3,-5-1-3,-1-2-2,0 2 3,-3-3-5,-3 3 6,3-2-7,-2-2 1,4 1 3,-1-1 3,2 0 1,-2 0-6,3 0 2,-6 0 6,0 0-3,-2 0 2,-8 2-2,-2-2-1,-3 0-2,-6 2 2,-3-1 0,-3 1-2,-1-2-2,1 0 4,-3 0 0,0 0-1,0 0 2,0 0 1,0 0-2,0 1 0,0-1-1,0 0 0,0 0 1,0 0-3,0 2-4,0 3-27,-6 4-53,-2-4-38,-3-3-378</inkml:trace>
  <inkml:trace contextRef="#ctx0" brushRef="#br0" timeOffset="11898.59">2554 7163 484,'0'0'150,"0"0"-39,0 0-22,0 0-15,0 0 18,0 0-48,0 0-25,0 0-12,0 0-6,0 0-2,3 0-2,0 0-2,2 0 0,9 0-1,10-7 6,13-11 39,9-5 2,9-6 5,0-2-25,-5 4-13,-9 9 0,-16 8-7,-10 7-1,-13 3-15,-2 0-1,0 0 1,0 3 2,-10 23 13,-14 8 6,-5 6 13,-1 1-8,5-6-3,7-8-6,7-11-2,6-5-2,5-4-1,0-2-5,0-2-10,17-3 5,9 0 13,11-11 9,6-17 18,-2-5-9,-6 5-18,-11 6 6,-11 9-4,-9 8-2,-4 5-1,0 0-12,0 0-26,0 0-41,0 14-27,-11 13 10,-1 5 62,0 1-11,6-5-51,6-22-48,0-4-88</inkml:trace>
  <inkml:trace contextRef="#ctx0" brushRef="#br0" timeOffset="17988.1">4360 9267 295,'0'0'103,"0"0"-99,0 0 6,0 0 58,0 0 17,0 0 12,-97-35-27,85 28-8,1-1-6,2 1 6,0 1-31,0-3 24,0 4-17,-2 0-7,-1 0-19,1 0-4,0 1 3,4-2 16,-2 1 1,3 1 15,1-2-11,-1 2 15,1-1-26,3-1-6,0 5-6,2-1 2,0 2-1,0 0-8,0 0-4,0 0-10,0 0 2,0 0 7,9-1 3,17-3 9,16-2 0,14-3 8,12-2 24,9 1-24,9 0 0,7-2-8,7 4-4,8 0 1,12 1 0,11 0 0,4 2-4,6 1-2,-5-2 0,-3 5 0,-4 1-1,-13 0 1,-9 0 0,-8 0 3,-10 0-2,-6 7 0,-8 2-1,-7 0-2,-10-1 2,-12-3-3,-14-3 4,-13-1-2,-10-1 2,-5 0 4,-4 0-5,0 0-1,0 0 1,0 0 0,0 0 0,0 0 0,0 0 0,0 0 4,0 0 2,0 0-2,0 0-1,0 0-1,0 0-2,0 0 1,0 0 0,0 0 0,2 0-2,-1 0 1,-1 0 0,2 0 1,-2 0-1,0 0 0,0 0 1,0 0-1,0 0-5,3 0 4,-2 0-4,-1 0-5,0 0 10,0 0 0,0 0 2,0 0 1,0 0-2,0 0 1,0 0-2,0 0 7,0 0-6,0 0-1,0 0-2,0 0 2,0 0 3,0 0-2,0 0-1,0 0 0,0 0-2,0 0 1,0 0-4,0 0 3,0 0 2,0 0 0,0 0-1,0 0 0,0 0 0,0 0 2,0 0-1,0 0 0,0 0 0,0 0-3,0 0 3,0 0 0,0 0 1,0 0 4,0 0-5,0 0-3,0 0 3,0 0 6,0 0-6,0 0 0,0 0 2,0 0-2,0 0 0,0 0 1,0 0-6,0 0 10,0 0-4,0 0-1,0 0 0,0 0-1,0 0 1,0 0 0,0 0 0,0 0 0,0 0 0,0 0-6,0 0 6,0 0-1,0 0 4,0 0-3,0 0 0,0 0 0,0 0 0,0 0 0,0 0 0,0 0-1,0 0 0,0 0-4,0 0 0,2 0-8,-2 0-1,2 0 14,-2 0-2,0 0-1,1 0 2,-1 0-1,0 0 2,0 0 0,0 0 0,0 0-3,0 0-2,0 0-3,0 0 0,0 0-2,0 0-6,0 0 12,0 0-3,0 0 3,0 0 2,0 2 2,0-2 0,0 0 2,0 0 0,0 0-2,0 0 0,0 0 3,0 0-2,0 2-1,0-2 2,0 0-1,0 0 0,0 0-1,0 0 0,0 0 3,0 0-3,0 0 0,0 0 2,0 0-2,0 0 1,0 0-1,0 0 0,0 0 0,0 0 0,0 0 0,0 0 0,0 0 0,0 0 0,0 0 0,0 0 0,0 0 0,0 0-1,0 0 0,0 0-1,0 0 0,0 0 2,0 0-1,0 0 1,0 0 0,0 0 0,0 0 0,0 0 0,0 0 1,0 0-1,0 0 1,0 0 2,0 0-2,0 0-1,0 0 1,0 0 1,0 0-2,0 0 1,0 0 0,0 0-1,0 0 2,0 0-2,0 0 0,0 0 2,0 0-1,0 0 1,0 0 0,0 0-2,0 0 0,0 0 1,0 0-1,0 0 0,0 0 1,0 0-1,0 0 0,0 0-1,0 0 0,0 0 1,0 0-1,0 0-2,0 0 0,0 0 4,0 0-1,0 0 0,0 0 0,0 0 0,0 0 0,0 0 1,0 0-1,0 0 0,0 0-2,0 0 0,0 0 0,0 0 2,0 0-3,0 0 1,2 0 2,-2 0 0,0 0 0,0 0 2,0 0-1,0 0-1,0 0 3,0 0-3,0 0 1,0 0-1,0 0-2,0 0 2,0 0 1,0 0 0,0 0 3,0 0-4,0 0 0,0 0 2,0 0 1,3 0-3,-3 0 0,0-2 0,0 2 2,0 0-2,1 0-1,-1 0-5,0 0 6,0 0-1,0 0-1,2-2-5,-2 2 1,0 0-5,0 0 3,0 0 7,0 0-2,0 0-1,0 0 1,0 0 2,0 0 2,0 0 2,0 0-2,0 0-1,0 0 0,0 0 0,0 0 5,0 0-4,0 0-1,0 0 0,0 0-3,0 0 8,0 0-5,0 0 0,0 0 0,0 0 0,0 0-2,0 0 2,2 0-2,-2 0 6,0 0-8,0 0 0,0 0 1,0 0 3,0 0-5,0 0 5,0 0-2,0 0 2,0 0-2,0 0-2,0 0 1,0 0-6,0 0 2,0 0-2,0 0-3,0 0-6,0 0 4,0 0 1,0 0-2,0 0 1,0 0 7,0 0 5,0 0-2,0 0 3,0 0 1,0 0 0,0 0 2,0 0-1,0 0 2,0 0-2,0 0 5,0 0 3,0 0 1,0 0-7,0 0 9,0 0-12,0 0 0,0 0-1,0 0 1,0 0 0,0 0 4,0 0-3,0 0-1,0 0 1,0 0-1,0 0 1,0 0 2,0 0-3,0 0-11,0 0 9,0 0-1,0 0-2,0 0-4,0 0-15,0 0-36,0 0-59,0 0-149,0 0-161</inkml:trace>
  <inkml:trace contextRef="#ctx0" brushRef="#br0" timeOffset="22783.2">17101 5299 988,'0'0'147,"-101"0"-107,87 0-38,11 0-1,3 0 15,0 0-7,0 0-9,0 0-37,17 0 37,10 3 15,12 1-6,12-4 11,19 0 38,17 0-20,11 0-22,1 0-10,-7 0 5,-12 3-10,-18 7-1,-16-1 0,-16 2 0,-14-4-1,-8-3 0,-5 4-1,-3-4 2,0 6 4,0 6 28,0 13-3,0 12-3,0 15-5,0 11 0,0 8-14,0 4 6,0 2-12,0 8 5,10 5-4,3 5-2,1 0 4,1-3-4,-1-9 1,0-11 4,-1-7-3,-2-8-2,-4-3-4,-1-7 4,-3-3-1,-1-7-3,-1-1-3,1-5 3,-2-5-1,0-5 3,0-7 1,0-6 1,0-4-1,0-4-2,0 0-1,0 0 2,-13-3 2,-11 1 3,-8-1 5,-14 3 1,-15 1 6,-13 1 6,-13 2-12,-3 5 5,4-4-1,8 0 5,17-3-9,18-2-5,13-3-1,15 0-1,6-1-1,7 0-1,2 3-2,0-3-2,0 0 2,0 0-3,0 0-1,0 0-3,0 0-3,0 0 8,0 0-9,0 0-2,0 0 5,0 0 10,0 0 2,0 0-1,0 0 3,0 0-6,0 0 7,0 0-7,0 0 2,0 0-7,0 0 7,0 0-3,0 0 4,0 0-2,0 0 0,0 0-2,0 0 3,0 0-1,0 0 5,0 0-3,0 0-1,0 0 0,0 0 0,0 0 1,0 0-7,0 0 6,0 0 0,0 0 0,0 0 4,0 0-4,0 0 0,0 0-5,0 0 5,0 0 5,0 0-5,0 0 1,0 0-1,0 0 0,0 0 0,0 0-1,0 0 1,0 0-5,0 0 5,0 0 1,0 0 3,0 0-4,0 0-1,0 0-1,0 0-1,0 0 1,0 0 1,0 0 1,0 0-2,0 0 2,0 0 0,0 0-1,0 0 2,0 0-1,0 0 0,0 0 2,0 0-4,0 0 5,0 0-3,0 0 3,0 0-3,0 0 0,0 0-1,0 0 2,0 0-1,0 0 0,0 0 0,0 0-5,0 0 5,0 0 0,0 0 3,0 0-2,0 0-1,0 0 0,0 0-2,0 0 2,0 0 0,0 0 0,0 0 0,0 0-2,0 0-2,0 0 4,0 0 0,0 0 0,0 0-3,0 0 2,0 0-3,0 0 1,0 0 3,0 0-1,0 0 0,0 0 1,0 0-1,0 0-1,0 0 2,0 0 2,0 0-2,0 0-1,0 0-5,0 0 6,0 0-2,0 0 5,0 0-4,0 0 1,0 0-4,0 0 3,0 0 1,0 0 0,0 0 0,0 0 2,0 0-2,0 0-2,0 0-2,0 0 2,0 0 0,0 0-4,0 0 5,0 0 0,0 0-1,0 0-5,0 0 7,0 0 0,0 0 4,0 0-4,0 0 0,0 0 2,0 0-3,0 0 1,0 0-2,0 0 0,0 0 2,0 0 0,0 0 3,0 0-3,0 0 0,0 0-1,0 0-2,0 0 6,0 0-2,0 0-1,0 0 0,0 0-1,0 0 1,0 0 0,0 0 1,0 0-1,0 0 0,0 0-2,0 0 0,0 0 2,0 0-4,0 0-2,0 0 5,0 0 1,0 0-2,0 0 2,0 0-3,0 0 1,0 0-1,0 0 4,0 0-3,0 0 2,0 0-2,0 0-2,0 0 7,0 0-7,0 0 4,0 0 0,0 0 4,0 0-3,0 0-1,0 0 0,0 0-3,0 0 3,0 0 6,0 0-5,0 0-1,0 0-2,0 0 2,0 0 0,0 0 3,0 0-3,0 0 0,0 0 0,0 0-1,0 0-4,0 0 5,0 0 0,0 0-1,0 0 1,0 0 0,0 0 2,0 0 1,0 0-3,0 0 0,0 0 0,0 0 0,0 0-4,0 0 4,0 0 0,0 1 0,0-1 0,0 0 5,0 0-5,0 0 0,0 0-1,0 0 3,0 0-6,0 0 7,0 0-6,0 0 6,0 0-3,0 0 0,0 0 0,0 0 0,0 0 0,0 0-1,0 0 1,0 0 0,0 0 0,0 0 0,0 0 0,0 0 0,0 0 0,0 0 0,0 0 0,0 0 0,0 0 1,0 0-1,0 0 0,-2 0 0,2 2-1,0-2 1,0 0 0,0 1 0,0-1 0,0 0-1,0 0 0,0 0 1,0 0-1,0 0-3,0 0 4,0 0 4,0 0-4,0 0-5,0 0 5,0 0 0,0 0 0,0 0 2,0 0-2,0 0-6,0 0 6,0 0-1,0 0-4,0 0 5,0 0 1,0 0-1,0 0-2,0 0-1,0 0 2,0 0 1,0 0 0,0 0 0,0 0 0,0 0-5,0 0 5,0 0 0,0 0 2,0 0-2,0 0 0,0 0-4,0 0 2,0 0-1,0 0 3,0 0-1,0 0 0,0 0-1,0 0 1,0 0 1,0 0 0,0 0 0,-1 0-3,1 0 2,0 0-3,-3 2-3,3-2 6,-2 0-3,2 0-7,0 0 0,0 0 8,0 0-4,-1 2-10,-1-1-13,0-1-66,0 6-16,1-3-58,1 1-213</inkml:trace>
  <inkml:trace contextRef="#ctx0" brushRef="#br0" timeOffset="24264.91">14822 8929 69,'0'0'1056,"0"0"-892,-112-46-124,93 43-19,10 2 48,7-1-5,2 2-35,0 0-18,0 0-11,0 0-3,9 0-11,12 0-1,10 0 15,19 2 7,16 3-4,17-2 6,9-3-6,5 0 2,5 0 1,-5 0-5,-8 2-1,-15-1-13,-19 0 8,-16 3-1,-15-2 5,-15-1-4,-5 1 3,-4-2 2,0 2 7,0-2 7,0 0 1,0 0-2,0 0-1,0 1-5,0 1-5,0-2 1,0 4-6,1 4 0,5 6 3,3 10 4,0 4 0,2 2-2,2 5-1,0 8 1,0 8-1,-2 8-1,-2 7 1,-3 0 0,-2 0-1,-3 3 2,1-3-2,2 2 0,1-2 0,5 0-4,-3-5 3,-1-4 0,1-6-7,-3-4 5,-1-4-10,-1 0 8,0-2-2,-2-2 4,0-3 1,0-3-4,0-5 3,0-4 0,0-6 1,0-5 0,0-5 2,0-3 0,0-4 1,0 2 4,0-2-5,0 1 4,-2-2 5,-11 0 7,-7 0-3,-8 0-8,-7 2 10,-11-2-2,-16 1-3,-16 2 8,-12 3-5,-5 0-6,4 1 0,14 1 2,14-2-4,15 0 2,15-3-7,15 0 0,7-3-1,9 0-3,2 0-19,0 0-35,0 2 3,0 0 0,16-1-17,6 1-5,0 0-66,-12-2-79,-3 0-168</inkml:trace>
  <inkml:trace contextRef="#ctx0" brushRef="#br0" timeOffset="29974.3">9203 9248 577,'0'0'166,"0"0"-104,0 0-50,0 0 9,0 0 37,0 0-14,0 0-23,0 0 4,11-12 10,-7 8-3,1-3 5,1-1-1,1 0 12,-1-2-25,1-4-1,2 0-13,3-4 18,2-4 0,5-5-6,7-9-2,9-8 2,11-10 3,11-9 3,9-4 4,2 2 0,-1 6-19,-10 15 1,-15 14-9,-16 13 12,-15 12-16,-7 5-7,-4 0-6,0 0 12,0 0 1,0 0 0,0 0-8,0 0-23,-3 6 0,-3 10 6,-4 3-21,1 3-52,-1 1-34,0 4-17,-1 2-16,5-19-113,1-1-70</inkml:trace>
  <inkml:trace contextRef="#ctx0" brushRef="#br0" timeOffset="30833.72">9260 9034 15,'0'0'588,"0"0"-514,0 0-64,0 0 10,0 0 46,0 0-22,10-41-16,-10 41 6,0 0-12,-2 0-11,0 0 13,0 0-14,0 0 11,2 0 1,0 0 7,-2 0-14,0 0-4,-1 0 10,0 0-8,-3 0-7,-2 15-6,1 8-2,1 4 2,4 6 0,2-2 0,0 0 0,0-4 0,0-3 3,0-6-1,0-4 2,0-2-4,0-7 3,0-1-2,0-2 3,0-1 4,0-1-6,0 0 5,0 0 0,0 0-2,0 0 6,0 0-1,0 0-2,0 0-7,0 0 1,0 0-4,0 0 2,2 0-6,4 0 6,-1 0 11,6 0 12,2 0-9,3 0 4,3 0 6,0 0-3,1 0-9,0 1-6,-3 5-4,-1-1 5,-4 0-4,-3 1 0,-2-3 0,1 1-1,-5-4-2,-3 0 0,2 0-4,-2 0 4,0 0 0,0 0 0,0 0-2,0 0 0,0 0-25,0 2-12,0-2-37,0 3-12,0 5-50,0-4-164,0 2 8</inkml:trace>
  <inkml:trace contextRef="#ctx0" brushRef="#br0" timeOffset="38476.26">14737 8925 375,'0'0'164,"0"0"-104,0 0-21,0 0 69,0 0 13,0 0-23,0 0-2,0 0-30,-59-35 7,59 35-14,0 0-22,0 0-7,0 0-11,0 0-6,0 0-4,0 0-9,0 0-9,8 0 9,16-1 0,12-1 22,12-2-9,11-6-3,6 2-10,4 0 13,2-1-7,-1 5-5,-4 3 2,-3 1-3,-1 0 5,-3 0-5,-3 0-1,-12 0 0,-9 5-6,-9-1 7,-8-1 5,-5-1-5,-6-2 0,-3 0 0,-2 0 6,-2 0-6,0 0 8,0 0 2,0 0 7,0 0-4,0 0-3,0 0 0,0 0-2,0 1-1,0-1-3,0 0-3,0 3-1,0-3-1,0 1 0,0 1 0,2 1 0,0 3 0,1 4 1,1 5-4,0 8 3,-3 3 1,-1 5 1,0 4 0,2 0 0,-2-1 2,0 3-3,4 0 1,-2-3 0,1-1-1,3-1 1,-2-4 0,-2-2-1,1-4 0,0-2 1,0-3-1,-3-2 0,2 1 1,-2 1 0,0-1-1,0 3 0,0 0 0,0 1 0,0 0 2,0-1-2,0-2 0,0-3-1,0-1 2,0 1-1,0-3 0,1 2 0,1 0 0,2 1 0,-2 4 0,0 2 0,-1 4 0,1 0 0,0 4 2,0 4-2,-2-1 0,2 2 0,0-2-1,-2-2 0,2-3 0,-2 3 0,0-2 1,0-2-2,0-1 2,0 1-1,0 0 1,0-2-2,0-1 0,0 1-4,0-1 1,0 1-5,0 0 2,0-2-6,0 1 0,0 0 4,0-6-2,0-1 7,0-2-4,0-6 3,0-2 4,0-2 2,0 0-3,-2-2 3,-4 0 1,-1-1 7,-2 0-7,-4 0 2,0 0 0,-6 2 5,-5 0 5,-9 3-2,-7 3-11,-8 0 5,-8 4-2,-3 1-3,-1 1-1,-1-1 1,2 0 4,4-3 1,7 0 1,11-6 0,11 1 1,12-5-3,4 0-3,9 0 1,1 0-1,0 0-1,0 0-7,0 0-3,0 0-7,0 0-7,0 0 3,0 0 18,0 0 1,0 0 0,0 0 2,0 0-1,0 0 1,0 0-1,0 0 1,0 0-5,0 0 0,0 0 5,0 0 2,0 0-1,0 0-1,0 0 1,0 0 0,0 0 0,0 0 4,0 0-4,0 0-2,0 0 4,0 0-1,0 0 0,0 0 1,0 0-3,0 0 0,0 0 2,0 0-1,0 0-1,0 0 0,0 0-1,0 0 0,0 0-1,0 0-1,0 0-1,0 0 4,0 0 4,0 0-3,0 0-1,0 0 0,0 0 1,0 0 5,0 0-6,0 0-4,0 0 4,0 0 0,0 0 1,0 0-1,0 0 0,0 0 0,0 0 0,0 0-3,0 0-5,0 0-16,0 0-33,0 0-89,-10 0-44,-3 3-565</inkml:trace>
  <inkml:trace contextRef="#ctx0" brushRef="#br0" timeOffset="39969.25">21073 8073 946,'0'0'325,"0"0"-256,0 0-54,0 0 4,0 0 28,0 0-33,-8-25-14,8 25-2,0 12-1,0 2 3,0-2 1,0-4-1,0-4-3,0-2 3,2-2 5,-2 0-4,0 0 2,0 0-3,2 0-1,0 0 0,0 0 0,-2 0 1,0 0 6,0 0 9,0 0-10,0 0 9,0-2 13,-8 0-18,1 0 1,5 2-3,0 0 1,2 0-8,0 0 1,0 0-5,0 0 1,0 0-6,0 0-3,0 0 7,6 0-1,1 0-3,-5 0 0,0 0 9,-2 0 0,0 0 11,0 0-7,0 0-4,0 0-5,0 0-34,0 0-34,2 0-77,11 0-86,-4 0 32,2 0-328</inkml:trace>
  <inkml:trace contextRef="#ctx0" brushRef="#br0" timeOffset="40365.34">21553 7777 479,'0'0'431,"0"0"-339,0 0-38,0 0 8,0 0 4,0 0-36,-5-13-22,5 16 1,0 19 4,9 5 30,8 7-2,0 2-22,-1 1-3,0 2-4,0-2-9,-4-3-3,0-6 2,-4-8-2,-2-5 0,-1-8-14,-2-6-22,-3-1-19,0 0-42,0 0-18,0 0-123,-10-6-502</inkml:trace>
  <inkml:trace contextRef="#ctx0" brushRef="#br0" timeOffset="40593.89">21481 7374 790,'0'0'242,"0"0"-185,0 0-54,0 0-1,0 0-4,0 0-5,-6-12-34,6 21-50,0-1-207</inkml:trace>
  <inkml:trace contextRef="#ctx0" brushRef="#br0" timeOffset="41170.49">22203 7662 470,'0'0'119,"0"0"-116,0 0-1,-113-8 36,81 22 5,8 2-17,4-4-12,7 2 3,4-1-5,3 2-7,6-2-1,0 0-4,0-1-3,6 0-5,12-6 7,5 1-15,4-5 16,3-2 10,3 0 5,2 0 19,0 0 6,-4 0-1,-4 0-20,-4 0-8,-8 10-11,-8 1-6,-6 4 4,-1 2 2,0 2 6,0-4-1,-14 0 5,-2-4-5,-3-5 15,-2-2-4,0-3 11,-3-1 6,2 0 10,0 0-27,5 0-5,5 0-2,6 0-9,2 0-10,2 1-67,2 3-76,0-4-137,2 0-256</inkml:trace>
  <inkml:trace contextRef="#ctx0" brushRef="#br0" timeOffset="41552.53">22579 7670 743,'0'0'189,"0"0"-140,0 0 6,0 0 6,0 0-46,0 0-12,-75 2-2,61 24-2,4 3 1,4 2-1,6-5 1,0-1-9,0-8 9,13-4 0,8-5-7,4-8-8,4 0 15,1 0 12,0-13 6,-6-7-4,-6-3-8,-10-1 2,-8 0 15,0-3 18,-10 0-29,-12 2-9,-3 4 6,-3 10-9,-5 9 0,-2 2 0,-5 9-3,-5 18-35,-3 10-25,0 10-81,31-26-62,3 2-410</inkml:trace>
  <inkml:trace contextRef="#ctx0" brushRef="#br0" timeOffset="41867.21">21502 8672 609,'0'0'501,"0"0"-485,0 0 15,0 0-2,0 0 75,149-52-55,-56 14-24,14-6 2,6-3-7,3-3-6,1 0-12,-7 4 2,-8 2-3,-10 8-1,-9 4-2,-16 10-9,-9 7-12,-14 5-34,-15 9-111,-29 1-128,-5 0-403</inkml:trace>
  <inkml:trace contextRef="#ctx0" brushRef="#br0" timeOffset="43531.05">20351 7793 943,'0'0'142,"0"0"-107,0 0-31,0 0 11,0 0 20,16 104-11,-8-19-7,6 16-7,7 13-1,6 7-1,3 0-4,1-6-1,2-9 0,-1-13-3,-3-12 0,-5-13 0,-4-18 2,-7-12-2,-8-13 1,-1-10-2,-4-7 0,0-7-7,0-1-60,0 0-60,-4-15-170</inkml:trace>
  <inkml:trace contextRef="#ctx0" brushRef="#br0" timeOffset="44476.03">20299 7597 769,'-28'-84'136,"21"48"-117,7 3-6,0 3 42,28-5 28,16 4-63,13-2 16,17-5-17,16-3 12,17-7-13,18-11-2,19-5 0,25-8-1,23-2-8,19-4-7,7 0-5,-6 3 4,-17 3-3,-28 9-1,-32 8 5,-28 10 1,-28 6 1,-18 10 1,-13 1 3,-8 2-1,-6 5 8,1 1 9,-2 4-7,0 3 6,0 3-12,-3 4-9,-4 5 0,-6 1-6,-5 0 6,-6 0 0,-4 0 0,-1 7-6,0 5 6,-1 7 6,3 5-4,-1 5 7,3 6 10,1 12-3,3 10 3,4 10-5,2 6 6,2 3-15,2 9-3,2 7 4,-3 9-5,-1 2 2,0-3-1,1-7-2,-2-5 1,3-9-2,-1-7 1,-2-6 0,-3-7 0,-2-2 0,2-1 1,-2-1 0,3 1-2,1 2-1,0-4 0,3 0 0,-1-5-5,-2-7-4,1-3 5,-3-8-8,-1-6 3,-4-2 7,-2-6-2,1 1 4,-5-2 1,-1 1 0,0-1-1,-4 3 2,0 1-1,0-2 0,0 1 0,0-3 0,0-1-5,-11-3 2,-10 2-6,-11 0 10,-19-1-4,-22 3 4,-28 4 10,-30 9 10,-33 4 3,-30 12 3,-15 7-11,-11 11-2,8 2 1,15-1-8,22-3 8,27-8-12,31-5-1,21-7-1,16-3 0,16-6 0,13-5-19,12-6-31,10-6-43,8-2-97,21-13-58,0 0-292</inkml:trace>
  <inkml:trace contextRef="#ctx0" brushRef="#br0" timeOffset="54858.25">14820 8872 227,'0'0'124,"0"0"-49,0 0-44,0 0 11,0 0 59,0 0 18,0 0-37,0 0-21,0 0 7,-86 3 7,84-3 6,2 0-23,0 0-9,-2 0-15,2 0-21,0 2-4,0 0 0,0-1-6,0-1-3,0 3-4,0-3-1,7 1 4,17 0 1,11-1 6,11 0 17,8 0 11,3-5-15,0-6-7,-2-1-3,-1 5-2,-3 3-6,-1 2-1,-1 2 0,-2 0 2,-5 0-1,-1 0-2,-6 0-7,-6 0 4,-1 0 3,-8 0 1,-7 0 0,-3 0 2,-7 0 1,-3 0-2,0 0-1,0 0 0,0 0 0,0 0 10,0 0 3,0 0 4,0 0-4,0 0-3,0 0-5,-2 0-2,1 0-2,-4 0-1,4 0 3,-1 0-2,0 2-1,0 0 3,2-2-3,0 4-4,0 2 0,0 8 4,0 4 0,0 4 2,0 1 0,9 4-1,0-1-1,2 1 2,-1 1-2,-1-2 2,-2 4-2,1 2 3,0-1-2,-3 1-1,0-3 0,2 1 2,1-5-2,-1 0 1,2 0-1,1-4 0,-3 0 0,0-1 0,1-2 1,-1 0 0,-1 0 0,-1 1 2,-1 0-3,-2-1 1,0 1 0,1-1 0,1 0-1,0-3-2,1 2 2,1-2 0,-1 0 0,3 1 0,-3 1 0,1 1 1,-1 3-1,-1 3 0,0 2 0,-4 1 3,0 1-3,0-1-1,0 3 1,0-6 0,0 0 0,0-2 1,0-1-2,0-2 1,0-2 0,0-2 0,0-1 0,0 0-1,0 3 1,0 2 0,0 3 1,0 1-1,0 4-2,0-2 2,0 4 0,0-3-5,0 4 4,1-6-1,-1-2 2,2-4-3,0-1 1,0-3 1,0 0-6,-2-3 6,0-1-1,0-3 0,0-1 0,0-4 0,0 0 2,0-2-3,0 0 6,0 0-3,0 0 2,-15 0-1,-5 0-1,-4 0 2,-8 0-1,-4 0-1,-9 0 1,-6 8-1,-5 5 1,-4 2 0,-1 2-1,2 1 0,4 1 0,7-3 1,9-1-1,8-4 1,7-4 2,6 0-3,1-4 4,6-1-1,-1-1-1,6-1 0,-2 0 0,4 0 1,1 0 3,1 0 0,0 0 3,2 0-1,0 0 1,0 0-5,0 2 2,0-2-3,0 0 1,0 0-2,0 0-2,0 0 0,0 0 4,0 0-4,0 0 0,0 0 2,0 0-1,0 0 0,0 0 0,0 0 1,0 0-2,0 0 1,0 0 3,0 0-4,0 0 3,0 0-2,0 0-1,0 0 2,0 0-1,0 0-1,0 0 0,0 0 0,0 0 0,0 0 0,0 0 0,0 0 0,0 0 0,0 0 0,0 0 4,0 0-2,0 0-1,0 0-1,0 0 2,0 0-2,0 0 0,0 0-1,0 0 1,0 0 0,0 0 0,0 0-2,0 0 2,0 0 1,0 0-1,0 0 2,0 0-3,0 0 1,0 0 0,0 0 1,0 0 2,0 0-3,0 0-1,0 0-1,0 0 0,0 0 2,0 0-2,0 0 1,0 0 0,0 0-3,0 0 2,0 0 1,0 0-1,0 0 2,0 0-3,0 0 0,0 0 3,0 0-1,0 0 0,0 0 1,0 0 0,0 0 0,0 0-1,0 0 1,0 0 0,0 0 0,0 0-1,0 0 1,0 0 0,0 0 0,0 0 0,0 0 0,0 0 0,0 0 1,0 0-1,0 0 1,0 0-3,0 0 3,0 0-2,0 0 2,0 0-1,0 0 0,0 0 0,0 0 0,0 0 1,0 0-2,0 0 3,0 0-4,0 0 1,0 0 1,0 0-1,0 0 1,0 0-2,0 0 2,0 0 0,0 0 2,0 0-2,0 0 0,0 0-3,0 0 3,0 0 0,0 0-1,0 0 1,0 0-1,0 0 1,0 0-1,0 0-1,0 0 1,0 0-6,0 0 0,0 0-7,0 0-5,0 0-11,-4-2-18,-8-9-52,-6-6-145,10 7 1,-1-1-334</inkml:trace>
  <inkml:trace contextRef="#ctx0" brushRef="#br0" timeOffset="59655.87">13452 10563 122,'0'0'869,"0"0"-690,0 0-123,0 0-38,0 0 36,0 0-3,0 0-19,0 0-22,0-5 2,37 5 10,4 0-9,7-2-4,4 0 4,6-7 0,4-3 6,6-3-7,4-3-7,-8 2 4,-12 3-8,-19 4-2,-16 4 2,-14 5-1,-3 0 0,-1 0 0,-33 3-1,-17 18-3,-16 2-9,-1 0 9,2-3 0,9-5 4,9-6-10,7-2 3,9-4 5,8-1 2,8-2 0,8 2 4,8-2-3,0 0 0,0 0-1,0 0 0,0 0-5,0 0-12,19 0 12,17-12 5,11-3 14,5-1 0,0 1-5,-12 5-8,-12 5 0,-17 3-1,-11 2-9,0 0 2,-22 5-3,-19 13-6,-5 4 2,-2-4 7,8-2 5,7-9 2,7-2 0,11-3 2,8-2-5,5 0 7,2 0-2,0 0-2,0 0-3,0 0-8,11 0 1,16-7 10,8-6 20,6-2 8,3-2-7,-5 4-7,-10 5-8,-12 3-2,-11 3-4,-6 2-2,0 0-1,0 0 1,0 0-6,-10 0 4,-4 2-6,1 2 5,0-1 4,4-3 2,4 0 0,0 0-1,5 0 0,0 0 2,0 0 0,0 0 1,0 0-3,0 0 0,0 0 0,0 0 2,0 0 5,2 0-2,2 0-1,-2 0-3,-2 0-1,0 0 0,0 0 0,0 0 0,0 0-1,0 0 1,0 0-1,0 0 2,0 0-1,0 0 0,0 0 1,0 0-1,0 0 0,0 0 0,0 0 0,0 0-1,0 0-1,0 0 0,0 0 1,3-2 1,5 2-2,-1-3 2,2 1 0,-1 0 3,-1 1-1,-1-2-2,-3 2 0,-1-2 0,2 1 1,-2-1 0,0 3-1,-1-2 0,-1 2 1,0-1-1,0 1 0,0 0 0,2 0-2,-2 0 5,0 0-2,0 0-1,0 0 0,0 0 0,0 0 0,0 0-1,0 0 1,0 0 1,0 0-1,0 0 0,0 0 1,0 0-1,0 0 0,0 0 2,0 0-2,0 0 0,0 0 1,0 0-1,0 0 0,0 0 0,0 0-2,0 0 5,0 0-3,0 0 2,0-2-4,0 2 5,0 0-3,0 0 1,0 0-1,0 0 1,0 0-1,0 0 0,0 0 1,0 0-1,0 0 0,0 0 0,0 0-2,0 0-10,0 0 12,0 0-34,0 0-49,0 0-150,-9 0-371</inkml:trace>
  <inkml:trace contextRef="#ctx0" brushRef="#br0" timeOffset="62492.04">11263 2531 463,'0'0'253,"0"0"-253,0 0-140,0 0 94,0 0-13,0 0-220,0 0 119,0 0 160,-57-16 106,57 16 96,0 0 31,0 2 24,0-2-61,0 0-38,0 1-34,0-1-42,0 0-24,9 0-28,22 0-17,21 0-4,22-13 1,16-5-2,8-3-8,-3-4-2,-10-2-11,-18 6-45,-24 0-43,-43 18-94,0 3-121</inkml:trace>
  <inkml:trace contextRef="#ctx0" brushRef="#br0" timeOffset="62724.03">11517 2461 1310,'0'0'38,"0"0"-37,0 0-2,0 0 2,0 0 14,9 127-5,-7-77 0,-2 3-3,0-3-5,0-4-2,0-6-7,0-9-39,8-5-101,-5-26-90,1 0-255</inkml:trace>
  <inkml:trace contextRef="#ctx0" brushRef="#br0" timeOffset="63106.27">11683 2729 1141,'0'0'164,"0"0"-164,0 0-6,0 0 3,0 0-16,0 0 10,65-8 8,-34 8 1,-2 0 17,1-5-16,-5-7 3,-8 2 3,-6 0-7,-11 2 4,0 3 9,-4 0-12,-22 2 4,-7 3-10,-7 0 10,0 4 1,5 13 3,7 2 10,13-1-7,10 0-8,5 2-4,0 3-5,14-1-7,15-1 12,7-2-9,6-9-1,3-4-56,3-6-53,-3 0-65,-31 0 7,-3-6-157</inkml:trace>
  <inkml:trace contextRef="#ctx0" brushRef="#br0" timeOffset="63385.78">12016 2622 1033,'0'0'321,"0"0"-296,0 0-15,0 0-10,0 0-14,0 0 14,35 11 0,-9 9 7,-4 3-2,-9 4-3,-7-3-1,-6 0-1,0-3-12,-17-1-15,-9-4 24,-1-2 3,-3-6 3,8-8-3,7 0-37,13-7-81,2-19-111,4 9-134,18-1 50</inkml:trace>
  <inkml:trace contextRef="#ctx0" brushRef="#br0" timeOffset="63595.18">12219 2627 382,'0'0'427,"0"0"-294,0 0 36,0 0-44,0 0-66,-96 19-38,85 1-19,7 5-2,4 3-5,0-3-1,21-2-22,14-6-110,5-8 71,5-7-86,1-2-114,-32 0 18,1-6-89</inkml:trace>
  <inkml:trace contextRef="#ctx0" brushRef="#br0" timeOffset="63823.87">12355 2359 936,'0'0'290,"0"0"-187,0 0 7,0 0-52,0 0-58,0 0 0,-33 21 0,48 41 2,3 4-1,3 1-1,1-6 1,2-11-1,-3-9 0,0-9-15,-7-11-10,-4-6-34,-7-5-28,-3-10-107,0 0-82,0 0-53,-1-2-80</inkml:trace>
  <inkml:trace contextRef="#ctx0" brushRef="#br0" timeOffset="63970.43">12267 2676 190,'0'0'816,"0"0"-616,0 0-73,0 0-36,0 0-91,0 0-7,41-51 7,23 39 14,6-3-14,-2 2-85,-7 3-121,-44 6-99,-9 1-223</inkml:trace>
  <inkml:trace contextRef="#ctx0" brushRef="#br0" timeOffset="66861.93">12727 2653 498,'0'0'443,"0"0"-349,0 0-40,0 0 27,0 0 2,0 0-47,0 0-19,-24-1-4,24 1-5,0 0-8,8 0-2,11-4 2,8-4 15,11-2 0,-1-5 8,0 0-19,-9 1-3,-13 3-1,-10 3-3,-5 1-8,0-1-3,-15 0-19,-14 5 27,-10 3 6,-5 0 4,0 3 1,7 13 6,7 3 14,14 2 2,8 4-20,8 4-7,6 1-1,31-2-8,13-4 9,15-9 0,8-7-3,2-8-43,-5 0 4,-11 0 0,-11-14 12,-13-5-4,-11-4 13,-11-4 19,-9-1 2,-4-3 8,0 4 12,-11 0-4,-9 7 17,-3 8-7,-4 9 11,-5 3-4,-1 2-22,2 21-11,9 5 0,11 4-6,11-1 1,0-2-3,13-7-31,16-6 1,6-10-10,4-6-4,-2 0-44,-5-6 28,-5-17 54,-9-6 14,-9-3 8,-9-3 4,0-5 73,-1-9-16,-25-4 6,-9-3-15,-4 1-34,-2 10 6,6 12 17,8 14-1,8 10 10,10 8-23,5 1-22,4 7-13,0 27-16,10 10 15,15 10-1,11 2 2,6 0 4,0-2-4,1-9-4,-5-5-7,-3-9 4,-1-13-6,-7-7 4,-1-11-10,-2 0-28,-4-3 35,-1-22 12,-8-3 3,-8-6 12,-3-2-13,0 3-2,-7 3 1,-10 11 19,5 7 7,2 8 6,7 4-8,0 0-15,3 0-10,0 0-8,0 14-6,14 7 14,4 6 2,1-4 2,-1-1-3,-1-5-1,-3-1-6,-3-6-25,-1-5-29,-7-5-9,-1 0-77,-2-19 35,0-10-9,0-9-8,-19-6 26,-5-2 75,-3-1 27,-1 10 49,5 8 113,8 10 20,4 8-29,8 8-72,3 2-56,0 1-25,3 0-37,17 0-79,-9 0-62,0 3-266</inkml:trace>
  <inkml:trace contextRef="#ctx0" brushRef="#br0" timeOffset="67096.63">13591 2183 86,'0'0'1249,"0"0"-1167,0 0-7,0 0-17,0 0-55,0 0-3,0 0-27,3 44 25,22 22 2,1 2-22,0-4 2,-2-6 11,-2-7 3,-2-14-11,-5-7-46,-1-14-76,-3-7-39,-11-9-99,0 0-253</inkml:trace>
  <inkml:trace contextRef="#ctx0" brushRef="#br0" timeOffset="67254.66">13634 2492 717,'0'0'366,"0"0"-226,0 0-35,0 0-105,0 0-5,0 0 0,72-34 1,-26 26-61,2 0-90,1 0-26,-1-2-5,-31 6 36,-1 0-60</inkml:trace>
  <inkml:trace contextRef="#ctx0" brushRef="#br0" timeOffset="67704">14048 2363 211,'0'0'326,"0"0"-41,0 0-103,0 0-37,0 0-86,0 0-27,-116-6-2,87 32-13,12 2-15,12 3-2,5-3 0,11-3-28,24-5 27,9-10-10,2-8-7,0-2-56,-7 0 60,-6-19 14,-2-4 2,-7-4 3,-2-1 1,-5 2 3,-6-4-3,-4 2-1,-1-1 3,-2 6 2,1 9 15,1 4 19,1 5-6,4 1-17,3 3-9,9 1-12,5 0-3,3 10-2,2 16 5,-3 8-16,-9 4 11,-8-2-28,-7-1-9,-6-7-6,0-10 31,0-8 17,-6-7 0,-7-3 10,2-1 2,4-26-11,7-12 2,0-8-4,13-9 2,20-4 3,19-2 2,13 8-6,17 6-8,14 6 7,-4 16-14,-62 26-165,-16 0-607</inkml:trace>
  <inkml:trace contextRef="#ctx0" brushRef="#br0" timeOffset="69415.95">13700 3110 49,'0'0'128,"0"0"-77,0 0 56,0 0-74,0 0 62,0 0 19,0 0 1,-22-41-30,21 33 10,-2-1-28,3 4 25,-2 0-13,2 4 23,-1 0-22,1 1-28,0 0-24,-2 0-12,2 0-2,0 0-11,0 0 2,0 0-5,0 0-1,0 0 1,0 0 1,0 0-1,0 1 1,0 2-1,0 2 0,0 1 3,0 5-3,0 1 0,0 4 3,0 3-3,5 1 2,1 2-2,2 3 3,0 1 0,2 1 1,-3 0-2,0-4 4,-1-5-3,-1-4 0,0-5 0,-2-4-3,-1-2 1,-2-3 0,1 0 1,-1 0 3,2 0 2,-2 0 5,0 0-6,3 0 0,-3 0-6,3-1-7,8-10-108,-6 9-256,1-1-462</inkml:trace>
  <inkml:trace contextRef="#ctx0" brushRef="#br0" timeOffset="70035.37">13755 3799 806,'0'0'290,"0"0"-209,0 0-30,0 0 48,0 0-56,0 0-33,-24-23-1,23 23-3,-3 0-1,2 0-5,-2 4 0,4 2 1,0 0-2,0-1-1,0-1-2,0 2-5,4-2-2,5-4 11,2 0 0,-2 0-5,-3 0 5,-2 0 6,-4 0 5,0-6 15,0-2-1,-6 0-10,-10-1 18,-1 3-15,2 4 6,4 2-18,6 0-6,1 0-2,4 0-1,0 0-1,0 0 3,0 0-3,0 2-4,4 0 0,5-2 0,4 0 7,-2 0-14,-4 0 15,-4 0 3,-3-4 9,0 0-12,0 3-11,0 1-7,0 0-23,-10 0-25,4 3-70,4 3-106,2-1-245</inkml:trace>
  <inkml:trace contextRef="#ctx0" brushRef="#br0" timeOffset="70572.23">14270 3629 772,'0'0'209,"0"0"-129,0 0 30,0 0 15,0 0-53,0 0-53,-124-53-10,90 60-7,7 11-2,7 2-3,3 3 1,10 0-1,3 0-1,4 2-3,0 0 2,8-3-5,14-4 0,4-5 7,5-5-3,4-6 6,2-2-9,2 0 9,-3-10 5,-2-4-1,-7-3-1,-6 2 2,-10-2 1,-6 1 4,-5-2 2,0-1-8,0 2 2,-4 1 0,-3 2 7,3 7 8,3 2 1,1 3-3,0 2-16,0 0-3,0 0-3,11 0-3,8 2 4,9 10 1,2 6 1,1-2-1,1 1 1,0-6-19,-2-2-48,3-7-54,-21-2-162,-4 0-93</inkml:trace>
  <inkml:trace contextRef="#ctx0" brushRef="#br0" timeOffset="71007.73">14778 3452 980,'0'0'124,"0"0"-55,0 0 23,0 0-17,0 0-63,0 0-8,-67-45-4,55 63-1,1 2-1,5 4-1,2-2 1,4 0-1,0 0 2,0-5-4,0-1-3,8-5 2,6-4-2,5-3-2,3-4 10,4 0 0,1 0 9,3 0 0,-1 0 6,-5 3-3,0 5-4,-5 4 1,-6 4-9,-6 3 2,-7 0-2,0 1 3,0-4 2,-4 0 3,-12-6-1,-5-5 1,-2-5 6,-5 0-1,2 0-7,6-14-4,5 1-2,10 4-26,5-3-65,0 3-122,3 6-141,8 1-170</inkml:trace>
  <inkml:trace contextRef="#ctx0" brushRef="#br0" timeOffset="71698.73">15021 3437 797,'0'0'233,"0"0"-149,0 0 25,0 0-14,0 0-65,0 0-16,17-17-12,-9 20-1,6 9 3,2 8-2,-1 3 3,-1 2-3,0 0 1,-5-4 3,-2-2-4,-2-9 0,-2-6-1,0-3-1,-3-1 2,2 0 0,0-1 10,0-20 0,5-5-11,1-8 5,5-1 2,1 3 1,3 5-6,0 11-3,-3 5 0,2 8-1,-3 3 1,4 0 0,-2 0 2,1 14 3,-1 2-3,-2 1-1,0-6 0,-2-1-1,-1-6 1,-5-4-2,2 0-5,-1 0 6,1-6-4,3-10 4,1-4 2,-1 0 2,1 0-4,4 4 0,2-1-5,-1 2-2,1 6 7,4 3 0,-5 4 0,0 2 1,1 0-1,-4 0 2,0 8 2,-2 2 1,0 1-2,0-1-2,-2-1 2,2-3-2,0-3-2,0 0 0,2-3-8,4 0-50,1 0-165,-12 0-117,-1 0-452</inkml:trace>
  <inkml:trace contextRef="#ctx0" brushRef="#br0" timeOffset="71806">15815 3404 727,'0'0'261,"0"0"-137,0 0-60,0 0-54,0 0-10,0 0-131,11 35-582</inkml:trace>
  <inkml:trace contextRef="#ctx0" brushRef="#br0" timeOffset="72919.43">13361 4702 965,'0'0'208,"0"0"-154,0 0-8,0 0 10,0 0-38,0 0-16,0 0 1,8 86 13,-8-18 5,0 9 6,-9 4-2,-6 0 4,-2 5 2,-4-5-12,2-4-12,2-11-3,4-11 5,3-10-7,5-11 2,4-4 2,1-9-6,0-11 0,0-1 0,0-6 0,0-3 1,0 0-1,0 0 0,0 0 0,0 0 0,1 0-1,3 0-5,0 0 0,1-4 6,3-12-21,-5-7-35,1-3-93,-4 12-166,0-1-437</inkml:trace>
  <inkml:trace contextRef="#ctx0" brushRef="#br0" timeOffset="73264.75">13004 5161 1023,'0'0'246,"0"0"-166,0 0-21,0 0-11,0 0-45,0 0 0,-4 28-3,34 11 24,5 2 5,1 2-13,5-1 5,1 1-5,1-4 4,-3-2-10,-5-9-4,-6-3-3,-5-5 6,-3-7-8,-1-3 5,1-8-5,-2-2 1,10-3 7,7-26 11,12-14 9,8-8-12,0-2-13,1 3 2,-7 12-1,-6 10-5,-10 10-2,-12 8-35,-9 10-69,-13 0-110,0 1-688</inkml:trace>
  <inkml:trace contextRef="#ctx0" brushRef="#br0" timeOffset="78828.7">13709 7628 548,'0'0'235,"0"0"-174,0 0-6,0 0 33,0 0 7,0 0-59,0 0-1,0 0 0,0-20-6,0 20-9,0 0-2,0 0-8,0 0-1,0 0-6,0 0 0,0 0-3,0 10 0,0 12 1,0 15 8,3 9 5,3 14 4,2 7-6,-1 6 5,1 4-11,1-1-2,0-2 2,0-2-3,2 5 3,0-3-1,0 1 4,0-6-2,1-7-3,0-8 0,-1-4 1,1-2 8,-5-5-8,-2 0 5,-1-5 1,-2-4-1,-2-8-4,0-5 4,0-2-4,0-6-4,0-3 3,0-5-5,0-2 0,0-3 3,0 0-2,0 0 4,0 0-2,0 2 1,0-2 0,0 0-1,0 0 3,0 0-2,0 0 0,0 0-1,0 0 4,0 0 0,-6-3 4,-14-14-10,-7-6-1,-8-7-1,-4-6 1,-5-4-1,-1 0-7,3 2 6,3 6-3,5 6 4,6 8 0,5 3 1,9 6 0,6 5 0,6 2 0,2 2-4,0 0 3,0 0-8,0 0-5,8 6 4,13 14 10,3 4 4,0 4-1,1 1 0,-1 3 0,2 1-2,-4 1 0,0-1 1,0-5 0,2-5-1,-1-5-1,0-8-2,1-7-8,-2-3 7,6 0 1,5-6 2,4-24 8,5-12 8,4-8 2,-2 1-5,-3 4 2,-11 9-14,-10 12 3,-7 10 4,-10 8-7,-1 5 2,0 1-1,-2 0-2,0 0-19,0 0-33,0 0-35,0 7-135,-4 5-377</inkml:trace>
  <inkml:trace contextRef="#ctx0" brushRef="#br0" timeOffset="86644.24">12014 10379 341,'0'0'221,"0"0"-180,0 0-41,0 0 6,0 0 1,0 0 8,0 0-4,0 0 64,0 0 48,-18-7-19,16 7-17,2 0-2,0 0-22,-2 0-16,2 0-9,0 0-16,0 0 0,0 0-1,0 0-7,0 0-13,0 0 2,0 0 0,10 0-2,14 0 11,11 7 8,11 1-5,13-2-1,16-4 8,17-2 4,10 0-10,3-8-3,-6-8-6,-13 4 1,-16 9-7,-22 3 1,-19 0-1,-15 0 0,-9 0 0,-3 0 1,-2 0 1,0 0 2,0 0-3,0 0 6,-15 3-5,-21 2 0,-14 3-1,-11 1-2,-4 3 0,1 0 0,5 2 0,7-1 2,10-3 0,9-3-4,9-4 3,8-1-1,3 0 2,5-2-1,5 0 0,3 0-1,0 0 0,0 0 0,0 0-2,0 0-3,0 0 4,0 0-12,18 0 7,17 0 6,15 0 7,10 0-3,9-2 5,2-10-8,-1 0 0,-11 2-1,-16 4 0,-19 4 3,-15 2-2,-7 0-1,-2 0 2,0 0-2,0 0 1,0 0 3,-28 0-2,-16 0 0,-11 0-1,-9 0-1,0 0-3,6 0 3,8 0 5,13 0-3,15 2-2,9 0 1,10-2-1,3 0 0,0 0-8,0 0-1,3 0-3,21 0 2,11-7 10,13-7 5,9 0-4,1 2-1,-6 7-4,-5 4 4,-12 1-1,-13 0 1,-9 0-15,-12 0 11,-1 0 2,0 0 0,-11 0 4,-13 0-1,-5 5 3,-2-2-3,3-3 2,6 0-2,5 0-1,9 0 2,6 0-1,2 0-1,0 0-1,0 0-1,0 0-6,3 0-1,13 0 9,3-2 2,2-3-2,-3 0 0,-2 4 0,-5-3-3,-5 4 2,-4 0-7,-2 0-30,0 0-1,0 0-36,0 0-128,0 7-197</inkml:trace>
  <inkml:trace contextRef="#ctx0" brushRef="#br0" timeOffset="88773.16">13280 12025 1135,'0'0'122,"0"0"-36,-94-7-69,92 7-10,2 0 47,0 0-29,0 0-25,19 0 1,18 0 0,12 6 16,12-3-5,13-3-4,16 0 9,17-14 5,22-13 5,15-8-17,9-2-4,1 4 3,-4 2-9,-13 7 0,-8 5 4,-17 3-3,-21 9 2,-23 3-3,-20 2 0,-20 2-1,-19 0 0,-9 0-5,0 0 2,-29 12-2,-25 8 6,-21 7-3,-19-4 3,-19-2 0,-19-2-4,-14-1-3,-5 0-4,0-2 11,13 1 3,16-5-2,21-2 0,23-2 1,24-3 0,16-3 5,18-2-1,14 0 7,6 0-13,0 0-4,18 0-13,25 0 17,24 0 0,25 0 10,20 0-9,21-7 1,5-3-1,0-2 2,-10 1-4,-20-4 1,-18 4-1,-27 0 1,-26 5 0,-21 4-2,-16 2 2,0 0 0,-29 0-1,-26 8 1,-25 14-17,-16 4 11,-9 4-3,-5-1 1,0-2 5,10-10 4,14-3-1,19-7 1,25-4 0,18-1-1,15-2-2,9 0 0,0 0 1,6 0-17,34-12-1,22-10 19,21-3 9,14-1-9,11 1 1,6 3-2,-1 4 0,-8 4 1,-17 8 3,-28-1-2,-25 7-1,-23 0-10,-12 0-1,-26 4 7,-33 19-7,-24 7 6,-14-3 5,-2-7 2,11-6 4,13-7-4,18-6 9,18-1 11,17 0-3,15 0-3,7 0-13,0-1-3,31-17-12,22-5 12,22-4 5,18-1-5,13 1 3,9 2 1,-3 4-3,-9 0 0,-20 9-1,-29 3-2,-28 7-14,-26 2-32,-13 4 29,-50 24 19,-27 8-4,-23 6-3,-8-2-2,9-7 9,12-6 3,20-9 2,24-3-3,21-9 1,18-2 4,15-4-7,2 0-11,30-9-11,25-18 22,26-10 6,15-7 0,15 3-1,1 0-3,-6 8 2,-15 9-4,-23 13-1,-27 11-20,-29 0-200,-12 10-43,-31 5-218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2-10T04:29:07.07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8323 5344 1037,'0'0'138,"0"0"-137,0 0 16,0 0 24,0 0 7,0 0-28,-4-25-18,4 25 2,0 7 5,0 9 2,7 4-1,4 0 29,-3 2-21,3-1-12,0 0 3,4-2 0,5-8-8,7-4-1,16-7 0,23-1 1,21-31 32,22-16-31,12-14 7,2 2-3,-7-2 10,-7 10-15,-9 9-1,-4 10 0,-4 6 6,-6 9-6,-11 7-11,-13 7-10,-13 4-82,-7 0-104,-42 0-49,0 5-242</inkml:trace>
  <inkml:trace contextRef="#ctx0" brushRef="#br0" timeOffset="3506.79">5605 7298 885,'0'0'76,"0"0"-18,0 0-12,0 0-1,0 0-3,0 0-34,0 0-8,30-56 0,-30 56 6,2 0 0,-1 0 17,-1 0 28,0 0-9,0 0-15,0 0-10,4 0-9,5 18-2,8 11 6,6 4 4,1 3-3,-1 1-2,1-4-7,-2-4 2,0-5-3,-3-7-3,-1-8-1,2-5 1,2-4 10,10-17-1,12-30 22,11-21 9,14-13-8,13-8-20,19-1 8,20 4-10,11 8-4,6 14-6,-1 13-1,-12 9-3,-13 12 1,-16 10-14,-24 12-28,-23 8-47,-17 0-107,-32 14-152,-11-1-396</inkml:trace>
  <inkml:trace contextRef="#ctx0" brushRef="#br0" timeOffset="16379.72">7436 7199 794,'0'0'325,"0"0"-193,0 0-62,0 0 23,0 0-18,0 0-19,-30-6-31,30 6-21,0 0-4,0 0-7,27 0 3,19 10 4,22-6 5,13-4-5,9 0-2,-1-15-12,-13-1-18,-21 1-6,-21 6-19,-18 4-10,-13 4-22,-3 1-34,-2 0-51,-15 0-282</inkml:trace>
  <inkml:trace contextRef="#ctx0" brushRef="#br0" timeOffset="16701.5">7825 6932 1249,'0'0'85,"0"0"-69,0 0 21,0 0 12,0 0-40,0 0-9,-5-10 0,34 27 2,11-2-1,11-1 11,5-2 1,0 3-6,-10 3-2,-13 7-5,-12 10-5,-14 10 4,-7 8-6,-2 8 7,-27-1 4,-6-2-4,0-6-5,3-10-40,6-10-77,19-32-134,3 0-369</inkml:trace>
  <inkml:trace contextRef="#ctx0" brushRef="#br0" timeOffset="22237.81">8382 9231 988,'0'0'278,"0"0"-196,0 0-68,0 0-8,0 0 23,0 0 11,0 0-27,0 0-8,20-32 5,28 34 14,22-2-9,15 0 6,12-12-8,7-15-1,-5 0-6,-4 3-5,-7 2-1,-15 5-4,-9 5 3,-16 1-12,-13 5 10,-11 1 3,-11 3 2,-6 2-2,-7 0 1,0 0-1,0 0 0,0 0 0,0 0-3,0 0-2,0 0-2,0 0-1,0 0-1,0 0-2,0 7 2,0-1-4,0 1-6,0 0 3,0-4 3,-1 2-3,-3-1-4,0-2-20,-3 6-22,0-2-87,1-4-87,2-2-205</inkml:trace>
  <inkml:trace contextRef="#ctx0" brushRef="#br0" timeOffset="23352.96">12507 11098 1174,'0'0'174,"0"0"-96,0 0-66,0 0 5,0 0 27,0 0-7,0 0-27,38-42 0,43 20-3,20-8-2,15-5-5,10 1 0,3-5 2,-3 4 1,-9 4-1,-14 6-1,-18 6-2,-19 9-19,-18 4-34,-11 6-35,-37 0-101,0 4-259</inkml:trace>
  <inkml:trace contextRef="#ctx0" brushRef="#br0" timeOffset="27387.81">14829 5430 823,'0'0'76,"0"0"-6,0 0-51,-16-86-4,16 86 13,0 0-28,0 23-9,0 37 7,0 41 2,0 36 16,0 37-4,0 34 10,-8 24-6,-6 20 0,-7 12-10,-1 0-4,-2-16-1,4-22-1,5-36-10,8-29 4,7-19 6,0-2 1,0-9 0,0-5 0,4-15-1,-2-19 1,1-10-4,-3-13 8,0-10-4,0-15-1,0-15-4,0-13 3,0-16-6,0 0 5,-9-36-3,-13-28-41,-8-22 44,-6-21-4,-11-16-1,0-3-17,-5 6-2,6 16 26,3 21 30,8 19 9,10 16-4,7 21 6,8 13 33,4 13-24,6 1-50,0 42-1,-1 32-4,1 27 5,0 17 0,1-5-14,33-9-11,15-16 15,16-18 6,7-17-2,5-14 6,7-20 6,4-19-3,7-4-2,7-41 2,5-21-3,3-25 0,6-22-1,4-5-28,-4 13-71,-13 31-3,-22 35 74,-20 27 9,-20 12-100,-41 17-94,0 10-69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2-10T04:29:46.0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5589 6097 908,'0'0'212,"0"0"-134,0 0-54,0 0 10,0 0 14,0 0-14,-78-12-23,78 13-11,0 11 0,4 1 10,16 2 16,12 1 16,14-5-19,22-6 7,22-5 0,24 0-1,17-7-5,3-14-16,-2 1-1,-15 2 0,-20 4-2,-26 7-3,-27 4 2,-22 3-3,-16 0-1,-6 0 1,0 0 6,0 0 21,0 0-9,0 0-15,0 0 9,-2 0-11,-4-2 6,-1 1-8,2 1 0,5-2-32,0 2-33,0 0-34,0 3-85,0 6-223,0 1-344</inkml:trace>
  <inkml:trace contextRef="#ctx0" brushRef="#br0" timeOffset="669.73">9035 6118 17,'0'0'1087,"0"0"-945,0 0-128,0 0 11,0 0 38,0 0-23,-88-8-40,92 8-4,21 0 4,15 11 17,20-1 18,17-4-13,14-6 10,12 0-2,2-6-22,-5-7 1,-10 1 2,-18 4-4,-21 2 1,-17 2-6,-17 4-2,-9-2 0,-6 2-2,-2 0-3,0 0-3,0 0-7,0 0-12,-22 0-37,4 0-186,-12 0-675</inkml:trace>
  <inkml:trace contextRef="#ctx0" brushRef="#br0" timeOffset="14263.01">6397 3918 641,'0'0'201,"0"0"-137,0 0-29,0 0 28,0 0-4,0 0-23,0 0-22,0 0-8,0 0-6,0 0 0,34 59 16,-9-4 18,9 7 7,1-1-16,1 0-1,-2-1-17,-3-5-4,-3-4 5,-6-6-8,-4-9 3,-3-6 3,-4-7-6,0-4 1,-2-6-3,-3-4 3,-3-3-2,-1-3-30,-2-3-64,0 0-61,0 0-76</inkml:trace>
  <inkml:trace contextRef="#ctx0" brushRef="#br0" timeOffset="14863.03">6330 3835 889,'0'0'124,"0"0"-86,0 0-9,0 0 41,0 0-16,0 0-43,11-42-5,-17 42 6,-2 0-5,-5 0 1,-1 18-7,-2 8 2,-5 7-2,-3 5 3,2 2 6,0-6-7,6-3 1,1-7-4,7-7 3,5-8-3,0-5 0,3-4-5,0 0 0,0 0 3,19-27 2,14-13 17,8-8-6,3 2 4,1 6 2,-4 9-6,-1 4-3,-2 8-2,-1 0-2,-4 11-4,-4 5 0,-6 3 0,-1 0 0,0 6 0,4 14 2,5 3-2,2 2 1,6 4 1,1 1-2,3 1-1,-30-23-125,-4 0-310</inkml:trace>
  <inkml:trace contextRef="#ctx0" brushRef="#br0" timeOffset="22863.29">10559 6158 708,'0'0'188,"0"0"-126,0 0-33,0 0 60,0 0 18,0 0-33,0 0-18,0 0-1,-57 8 1,57-6-19,0-2 2,0 0-11,0 0-4,0 0-10,0 0-14,13 0-3,28 0 3,24 0 19,26 0-2,25 0-8,13 0-1,7 0-6,3 0-2,-10-2-8,-15-3 0,-21 0-13,-26 0 1,-27 3 8,-21 1 0,-13-1 9,-6 0-3,0 0 2,-4-3-11,-24-1-18,-8-2-25,-9-2-52,-4 3-81,23 4-133,-1 2-443</inkml:trace>
  <inkml:trace contextRef="#ctx0" brushRef="#br0" timeOffset="23185.5">10609 6164 744,'0'0'253,"-105"2"-197,83 3-28,7-3 71,11 1-8,4 1-40,0-3-28,0 6-1,32 1-15,23 0 0,24 0 31,26-3-9,24-5 2,15 0-13,9 0-5,3 0-13,-6-6-3,-14-2 3,-14 1-1,-23 2-3,-26 2-12,-19-1 3,-23 1-5,-18 2-12,-9-1 8,-4 2-4,0 0-16,-28 0-69,2 0-58,-9 0-157</inkml:trace>
  <inkml:trace contextRef="#ctx0" brushRef="#br0" timeOffset="23463.15">10755 6201 1141,'0'0'143,"-98"-16"-139,91 16 1,7 0 42,0 0 19,24 0-66,25 16 0,25 2 23,27-3 5,21-6-6,12-7-5,10-2-9,-10 0-4,-10 0-3,-19 0-2,-24 0-13,-22 0-32,-22 0-30,-19 0-103,-18 0-102,-24 0-206</inkml:trace>
  <inkml:trace contextRef="#ctx0" brushRef="#br0" timeOffset="23672.1">10734 6347 1070,'0'0'207,"0"0"-181,0 0-24,0 0 8,0 0 55,166 20-14,-37-20-36,16 0-15,8-7-17,-3-10-40,-11-2-79,-100 9-92,-16 3-121</inkml:trace>
  <inkml:trace contextRef="#ctx0" brushRef="#br0" timeOffset="27343.33">6220 1820 824,'0'0'165,"0"0"-102,0 0 11,0 0 35,0 0-30,0 0-57,0 0-22,-14-17-13,49 17 13,24 0 6,22 0 0,15 0 4,7 0-10,-5-4 1,-10-1-1,-14 2 0,-19-1 2,-19 1 2,-13 3-4,-14 0 2,-7 0-1,-1 0 18,-1 0-5,0 0-6,0 7-7,0 27-1,0 18 5,-6 25 0,-5 15 5,5 8-7,2 2-3,4 1 0,0-5 2,4-3-3,7 2 5,0-2-2,-5 4-2,-3 7 1,-3 2-1,0 7 0,0 1 3,-9 0 0,-6-6 2,6-10 5,5-19-8,3-13-2,1-11 1,0-12-1,0-10 3,0-8-3,0-9 0,0-6 0,0-5 3,0-4-2,0-1-1,0-2 0,0 2 4,-2-2-1,-11 0-3,-9 0 24,-19 0 9,-23 0-19,-19 0-8,-19 0 9,-8-5-3,-3 3-1,0 2-6,4 0-5,11 0 0,11 2-4,25 10-12,16 6-73,46-10-127,0 0-239</inkml:trace>
  <inkml:trace contextRef="#ctx0" brushRef="#br0" timeOffset="31671">3791 8192 704,'0'0'141,"0"0"-39,0 0 7,0 0-12,-99-15-3,96 15-58,3 0-15,0-2-10,0 2-11,0 0-4,0 0 4,16 0 1,9 0 13,10 0-2,11 0-8,15 0 13,14-1-2,14-2 3,10-2-10,10-2-6,2 0 4,1 1-4,-2-1-2,1 1 2,-4-1 2,-2 0 0,0 1-2,-4-3-2,-4 3 0,-3-1 0,0 2-3,2 2 3,2 3-3,2 0 3,-3 0 0,1 0 0,-2 0 0,0 3 1,-4-1 1,-1-2 0,2 0 0,-3 0-2,4 0 0,0 0 0,-6-3 0,-5-5-3,0 4 3,-3-2-2,-1-1 1,0 0 1,0 0 1,-2-1 0,4 1-1,6-1 0,1-2 0,5 0 0,1-2 1,1 3 0,1 1 1,-4-2 0,-2 3-1,-3 0-1,-5 2 0,-4-2 0,7 3-4,2-2 0,5 1 0,2 0 4,-1 1 2,1 0-1,-1-1-1,-3 1 0,-7-2 0,-6 1 1,-3 4 0,-3-1-1,0-1 0,1 1 0,-2-1 5,2 0-5,-5-2-3,-3 1 3,-7-1 3,-4 0 2,-5 0 0,-4 0-4,-4 1 3,-5 0 0,0-1-4,-5 2 3,-1-1-1,-5 3-2,0-1 0,-5 1 1,-3-1-1,-5 2 1,-1 0 2,-7-2-4,-1 2 1,-2 0 0,0 0 0,0 0 0,0 0 2,0 0-2,0 0-3,0 0-2,0 0-7,0 0-8,0 0-14,0 0-4,0 5-28,0 5-54,0-6-61,0-2-166</inkml:trace>
  <inkml:trace contextRef="#ctx0" brushRef="#br0" timeOffset="34967.99">12061 6582 1123,'0'0'128,"0"0"-105,0 0-11,0 0 22,0 0 8,0 0-41,0 0 13,1-36-14,66 36 11,34 0 3,32-2-3,14-10 2,4-2-6,-5 2-5,-25 5-2,-25 3-1,-24 4 1,-32 0 0,-17 0 0,-18 0 0,-5 0 1,0 0 6,0 10 1,-5 5 15,-12 3 1,2 1 0,2 4-9,4 6-8,5 4-2,4 11-2,0 13-1,0 16 3,0 10-3,0 9-1,0 7 1,0 7 0,0 5-1,-16 2-1,3-9 0,2-11-1,5-15-3,5-10 0,1-10-2,0-10 2,0-10 4,5-8 0,4-7-4,1-7-5,-1-2 8,-2-5 0,-3-5 1,-2-1 1,-2-1 3,0 0-4,0 0 5,0-1-1,-11-1-2,-24 0 16,-26 0-12,-28 0 1,-31 3-5,-28 4-1,-15-2 2,-4 2-2,12-1-2,30 3-6,27 2-53,90-8-127,8 1-335</inkml:trace>
  <inkml:trace contextRef="#ctx0" brushRef="#br0" timeOffset="38348.28">13601 7381 1167,'0'0'163,"0"0"-126,0 0-26,0 0-5,0 0 4,0 0 14,0 0-22,-53-43 1,80 43-4,13 2 2,10 6 3,3-1-3,5-7-1,-1 0-11,-2 0 1,-2 0 0,-5-2-18,-9-3-25,-9 0-48,-12 2-35,-6 1-42,-12 1-123,0-3-225</inkml:trace>
  <inkml:trace contextRef="#ctx0" brushRef="#br0" timeOffset="38592.15">13965 7171 1114,'0'0'212,"0"0"-168,0 0-10,0 0 19,0 0-14,0 0-24,-31-38-15,55 38 2,11 9-2,6 12 6,-1 0-6,-7 1-13,-9 2 12,-11 5-5,-13 13 3,0 9 2,-44 13 2,-27 8-1,-15-1 0,-8 0-8,6-6-96,58-52-146,6-1-427</inkml:trace>
  <inkml:trace contextRef="#ctx0" brushRef="#br0" timeOffset="43649.93">5729 6210 859,'0'0'106,"0"0"-69,0 0-29,0 0-8,0 0 21,0 0-19,0 0 9,72-21 23,-10 5 47,16-8 25,10-4-20,4 4-13,4 2-32,1 10-21,2 9-9,-4 3-7,-1 0-3,-11 0-2,-13 11-1,-17 1 2,-16-2 4,-15-1-4,-12-7-2,-9 1-3,-1 0 1,0-3 4,0 0 2,0 0 2,-5 1-4,-8 1-3,0 1-27,6 2-53,7 4-97,0-8-95,0 1-215</inkml:trace>
  <inkml:trace contextRef="#ctx0" brushRef="#br0" timeOffset="44143.78">9347 5969 1094,'0'0'221,"0"0"-199,0 0-20,0 0 1,0 0 13,0 0-16,0 0-22,-63 0 12,104 0 10,23 0 9,19-5-3,13-11 1,2-3 5,-8 1-11,-17 0 1,-14 3-1,-19 3 2,-21 5-3,-11 4-3,-8 3-21,0 0-15,-24 0 18,-16 17-2,-11 7-77,-3 5-20,28-18-64,1-2-248</inkml:trace>
  <inkml:trace contextRef="#ctx0" brushRef="#br0" timeOffset="45987.98">10286 4971 635,'0'0'249,"0"0"-221,0 0-20,0 0 26,0 0 58,0 0-30,0 0-24,0 8-13,0-8-8,0 0 1,0 0 0,0 0 5,0 0-1,0 0-7,0 0-6,0 0 9,0 0 5,0 0 5,0 0-8,0 0-2,0 0 3,0 0-3,0 0-4,-3 0-6,1 0 1,0 0 7,2 0-5,0-1-5,0-10-6,4-9-7,22-13 0,18-14 7,15-10 4,13-12 6,9-11-6,2-12 2,7-5-2,7-8-3,5 11 2,-5 17 0,-17 26-3,-31 24-3,-25 14 2,-14 8 1,-9 4-7,1 1-3,-2 0 3,0 0-4,0 18 11,0 0-1,0 0 2,0-4-1,-2-5 3,1-5 0,1-3-1,0-1 5,0 0-6,0 0 2,0 0-1,0 0-2,0 0 4,0 0-3,0 0-1,0 0 1,0 0-1,0 0 0,0 0-7,0 0-3,-2 0-1,0 2-10,2 0-4,0-2-12,-2 0 5,-2 2-26,-5 1-67,2 0-94,-2-3-246</inkml:trace>
  <inkml:trace contextRef="#ctx0" brushRef="#br0" timeOffset="46455.17">10696 3951 666,'0'0'252,"0"0"-164,0 0-75,0 0 8,0 0 51,0 0 5,-48-3-33,48 3-25,0 0-19,0 0-4,11 0 4,20 6 20,21 11 42,12-4-20,16 2-22,1-3-8,-6 2-3,-14 1-2,-19 0-3,-14 2 0,-14 1-3,-6 7 0,-5 8 12,-3 14 11,0 8 5,-18 2 7,-4 5-7,0-9-10,3-5-11,5-5-4,-3-5-4,-3-2-46,12-31-165,-5-3-683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2-10T04:30:45.04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4896 5969 664,'0'0'195,"0"0"-107,0 0-48,0 0 14,0 0-9,0 0-27,0 0-16,0 0 2,0-23-4,0 23 0,0 0 0,0 0 1,0 0 3,0 0-2,0 0 6,0 0 0,9-2 4,21-1 8,14-1 11,19 1 5,12 1-4,16-1-20,14 3-1,15 0 4,10 0-12,8 0 1,-3 0 6,-6 0-8,-11 3 5,-19 0-3,-8-1 4,-15 3-2,-4 0-5,-2 4 2,-3-3 1,-1-2-1,2-1-1,8-3 2,7 0-2,3 0 2,5 0 5,-6 0 4,-12-3-2,-12-3 7,-15 3-10,-11 3-8,-8 0 9,-6 0-8,-2 0 0,-1 0 0,-1 0 1,-1 0 0,2 0 0,2 0 3,4 0 5,2 0 7,2-4-1,1 2-12,-1-1 6,-4 2-6,-2 0-1,-5-1-3,-6 2 1,-4 0 0,-1 0-1,-6 0 4,0 0-4,0 0 0,0 0 3,0 0-3,0 0 3,0 0-2,0 0-1,0 0 2,0 0-4,0 0 4,0 0-3,0 0 1,0 0-10,-4 0 3,-13 2-30,-5 16-10,-4 3-28,2 6-65,17-17-93,3-3-179</inkml:trace>
  <inkml:trace contextRef="#ctx0" brushRef="#br0" timeOffset="2200.77">16591 6030 787,'0'0'149,"0"0"-107,0 0-37,0 0 5,0 0 36,0 0 3,-93-16-24,93 16-10,0 0 29,0 0 2,0 0-3,4 0 3,9 8-17,7 2-2,13 0 4,14-2 3,21-2-11,24-5-8,24-1 4,19 0-15,19-1 2,6-11-5,12-2-1,5 6 0,-2 1 3,-4 2-3,-4 3 4,-6 1 0,-3-2-4,4-4 0,-7-2 0,-5 3 0,-14-1 2,-20 4-2,-20 1 4,-19 2-4,-19 0 0,-11 0 6,-12 0-5,-13 0 0,-9 0-1,-7 0-4,-6 0 1,0 0-3,0 0-5,0 0-10,-21 0 21,-12 0 0,-7 9-5,-10 11-24,0 3-61,4 5-69,29-18-75,4 0-173</inkml:trace>
  <inkml:trace contextRef="#ctx0" brushRef="#br0" timeOffset="3692.79">5830 7561 547,'0'0'449,"0"0"-290,0 0-133,0 0 16,0 0 31,0 0-16,0 0-39,-33 6-18,62-2-2,29-3 2,39-1 13,38 0 10,36-7-6,26-18 5,8-1-12,-3-4-10,-27 2 0,-39 7 5,-47 7-1,-43 9-8,-36 5-10,-10 0-32,-22 13 14,-21 13-3,-8 0-108,17-16-114,7-8-274</inkml:trace>
  <inkml:trace contextRef="#ctx0" brushRef="#br0" timeOffset="6884.53">3918 9156 1128,'0'0'178,"0"0"-117,0 0-45,0 0 6,0 0 6,0 0 11,-57-54-5,57 54-19,0-1-15,0 1-15,9 0 15,30 0 0,29 0 14,33-4 1,30-2-10,15-3-1,10-4-3,1-2 0,1-1 6,-1-1-7,-12 3 1,-14 0-1,-21 4-4,-24 2-5,-24 3 6,-20 0 2,-20 2-2,-11 1 2,-5-1-2,-6-1 0,0 3-5,0-1-4,-11 0-8,-26 2 16,-16 0 1,-16 0-24,-8 0-22,-2 0-46,-2 0-28,4 2 9,7 3-32,5 2 31,10-1 8,7-1 41,4 2-13,5 1 29,3-1 12,4 1 10,0-2 28,7 1 2,2 0 9,6-2 16,5 1 45,6-5 20,5 0-1,1 1-23,0-2-8,0 0 5,0 3 20,0 1-2,14 1-38,23 5-22,19 1 9,20-1-6,23 0-14,22-5-6,18-5 1,12 0-4,5 0-3,-9-11-5,-14-2-31,-26 4 14,-32 0 6,-28 3-17,-25 4-16,-17-1-36,-7 3-46,-20 0-212</inkml:trace>
  <inkml:trace contextRef="#ctx0" brushRef="#br0" timeOffset="7723.58">7711 9142 312,'0'0'627,"0"0"-512,0 0-99,0 0 87,0 0 31,0 0-42,-87-41-44,87 41-20,0 0-28,6 0-10,35 0 4,23 0 6,26 0 16,25 0-7,10 0 2,4 0-7,-2 0-4,-11 0-5,-15 0-8,-14 0-7,-19 0 3,-20 0 8,-19 0 2,-16 0 5,-13 0 4,0 0-4,-19 0-1,-32 0 3,-30 0 4,-22 0-4,-17 0-2,0 7 1,10 4 0,18 1 1,23-2 0,23-2 1,22-1 2,14-4-3,8-2-2,2 1-7,0 1-15,22 4-16,20 1 40,23-3 12,12-3-4,11-2 0,0 0-8,-6-5 3,-8-6-1,-12 0 1,-16 4 4,-18 2-4,-15 3 9,-13 0-6,0 2-6,-6 0-2,-32 0 2,-21 0 17,-15 15-12,-14 5-4,-3 2-1,1 2-4,14-5-4,27-4 1,21-7 3,25-7 1,3-1 0,15 0-17,36 0 16,21-13 4,12-4 3,2 2-3,-6 9-25,-6 4-114,-54 2-169,-11 0-426</inkml:trace>
  <inkml:trace contextRef="#ctx0" brushRef="#br0" timeOffset="13742.38">19112 7436 961,'0'0'52,"0"0"-52,-124-111-9,31 78 9,-19 0 17,-32 3 3,-33 5 3,-35 4-2,-42 5 3,-29 5 21,-23 9-4,-15 2 3,-10 2-12,-7 26-9,13 11-20,15 13 13,35 8-9,36 8 3,31 3-8,31 2-2,28 2 0,26 3-1,19 3 1,21 2-6,15 5 6,12 6-14,15 10-42,9 3-12,10-2-6,11-6 23,9-8 10,2-8 10,6-5 23,19-7 0,9-5 8,9-4 17,15-2 7,23 2 14,27-2 6,31 4-3,30-2-15,27-4-5,34-5-15,24-6 5,28-7-4,20-7-7,7-9-38,8-3-19,4-7 11,7-9 1,2-5-11,3-8-30,-11-30-17,-242 11-100,-10-4-107</inkml:trace>
  <inkml:trace contextRef="#ctx0" brushRef="#br0" timeOffset="13936.4">20203 8563 1078,'74'-129'195,"-115"47"-152,-88 0-37,-72-6-6,-78-1-10,-81 6 4,-59 13 6,-53 20 0,-27 29 0,-19 21-4,-3 36 4,19 46 0,25 44-14,37 35-105,53 36-94,321-106-126</inkml:trace>
  <inkml:trace contextRef="#ctx0" brushRef="#br0" timeOffset="22025.1">6142 9180 839,'0'0'189,"0"0"-164,0 0-14,0 0 48,0 0 30,0 0-47,0 0-21,0 0-3,0 0 1,-11-24 12,11 24-8,0 0-1,0 15-2,0 23-2,-6 18 3,-1 13-2,-1 9-10,0 2-3,5-5-1,1-7-4,2-12-1,0-13 5,0-10-5,0-9 2,0-13-4,0-4 4,0-7-2,0 0 7,0 0-7,-1 0 17,-12-3 5,-4-19-12,-3-10-8,0-6-2,-4-6 1,0-2-4,0 5 4,2 4-1,-2 6 2,1 5 7,3 5 5,0 2-7,3 6-1,6 4 7,4 4 1,3 4-9,4-1 2,0 2-6,0 0-1,0 0-7,0 0 1,0 20-2,13 10 8,6 8 3,1 3-2,2 0 1,2 3-1,0-4 2,2-7-3,-2-10-4,1-9-2,4-13 3,9-1 3,6-26 2,8-21 7,1-9-5,1-2 4,-11 10-1,-5 9-6,-13 13-1,-7 9-8,-8 11-40,-7 6-66,-3 0-160,0 5-212</inkml:trace>
  <inkml:trace contextRef="#ctx0" brushRef="#br0" timeOffset="24538.28">3389 11004 757,'0'0'135,"0"0"-100,0 0-25,0 0 7,0 0-6,0 0-11,-5-16-2,23 16 2,6 0 4,9 0 1,12 2 14,12-2 27,15 0-5,12-6-2,10-6-15,9-7-11,0 4-4,-5 2-5,-17 5-2,-20 6-4,-19 2 2,-14 0-27,-11 0-7,-4 6-7,-2 5-18,0-1-26,-11-8-76,0 1-181</inkml:trace>
  <inkml:trace contextRef="#ctx0" brushRef="#br0" timeOffset="24994.58">5491 11086 1232,'0'0'62,"0"0"-51,0 0-3,0 0 50,0 0-4,0 0-54,-57-36-19,83 36 13,14 0 6,12 4 8,11-4-7,10 0 4,3-12 1,5-12 5,0-6-9,-2 0 5,-3 1 5,-12 8-3,-14 5-4,-17 7-4,-14 6 0,-12 3-1,-6 0-9,-1 0-10,0 0 6,0 0 4,0 0-11,0 1 6,-5 10-25,-2-2-27,2 1-39,5 2-49,0-10-72,0 1-169</inkml:trace>
  <inkml:trace contextRef="#ctx0" brushRef="#br0" timeOffset="25382.62">7014 10969 968,'0'0'242,"0"0"-216,0 0-23,0 0 41,0 0 65,0 0-44,-83 4-39,83-4-19,0 0-2,5 0 3,9 0-4,10 0-1,11 0 0,11-4 3,10-6 0,5-2-3,3 0-3,-2-5 2,-6 4 0,-12 3 3,-9 0-5,-11 6-2,-8 1-11,-6 3-25,-9 0-64,-1 9-132,-1 9-141</inkml:trace>
  <inkml:trace contextRef="#ctx0" brushRef="#br0" timeOffset="27513.62">5399 9856 723,'0'0'128,"0"0"-103,-97-44 3,69 42 12,-1 2 35,-1 0-46,1 0-7,-5 2-9,-1 11-5,-5 4 7,-4 5 9,-3 2 1,3 3-1,4 0-11,1 1-1,4 1-1,2 6-4,-2 7 7,0 6-2,0 3-5,2 4-1,4 3-4,2 0 6,6 1-8,5 7 5,8 1-4,3 8-1,5 1 10,0 2-4,0 2-6,16 1 10,2 1-9,7-1 7,5-6-3,5-6-2,7-8-1,9-6 1,7-3 9,12-8-9,8-2 5,4-8-6,3-4-2,4-8 2,-4-4-2,7-12 0,4-6 0,9 0 1,12-18-1,10-18 4,12-16-3,-5-3 11,-9-4-11,-13 1 2,-19 2 7,-17 1-9,-14-5 2,-12-8 2,-10-10 0,-3-6 5,-6-14 11,-7-14-7,-5-17-3,-12-21-11,-7-16 1,0-6-1,-33-6 0,-19 17-18,-21 31 12,-18 38 0,-12 44 2,-16 33 0,-10 15 4,-13 35-9,-8 42-16,-1 33-23,2 38-34,11 33-34,105-95-85,7-2-332</inkml:trace>
  <inkml:trace contextRef="#ctx0" brushRef="#br0" timeOffset="29874.6">7218 11051 989,'0'0'205,"0"0"-141,0 0-39,0 0 10,0 0 29,0 0-17,0 0-31,-41-28-7,42 28-9,18 0 2,10-3 0,16 1 4,12-6 9,7-4-4,4-3-6,1-2-3,-9 1 6,-10 1-5,-18 5-2,-16 5 0,-12 5 3,-4 0-4,0 0-3,-22 0 3,-15 18 5,-7 5-1,-4 2-3,0 2 0,7-9-1,6 1 0,9-8 2,8-5 0,7 1-2,7-5 0,4-2 0,0 0-3,0 0-2,6 0-4,20 0 7,18 0 0,17-5 2,11-14-27,3-1-57,-47 12-134,-10 2-323</inkml:trace>
  <inkml:trace contextRef="#ctx0" brushRef="#br0" timeOffset="35197.21">6032 7673 237,'0'0'117,"0"0"-39,0 0 12,0 0-21,0 0 57,0 0-76,0 0-24,-99-46 7,79 46-10,-6 0-5,-3 0 10,-8 0-5,-4 0 9,-8 0 8,-9 6-15,-10 6-9,-9 0 0,-7-1-3,-5-2 9,-1-2-3,-10-5 0,-16 3 0,-9 2-6,-15 3-12,-4 3 3,-2 2 16,-6 6-16,-12 1-4,-8 8 3,-12 4-1,2-2-1,18-2 9,15-5 10,29-5-1,22-7 1,19-4-5,11-3-8,3 1-2,1 4 0,-6 1-4,-4 3-1,1 4 3,3 2-2,1 1 0,7-3 3,3 3-3,2 0-1,7-3-2,2 0 2,9-6-1,10-3 1,5-2 0,7-1 0,2 0 0,3 0-1,1 0-6,7 1-1,1 4-14,3 0-1,0 3 0,0 2-41,10 0-16,14 5 71,13 3-60,13 5-24,20 6-24,29 9 85,34 4-25,31 3-63,-88-34-45</inkml:trace>
  <inkml:trace contextRef="#ctx0" brushRef="#br0" timeOffset="41145.49">7695 9814 682,'0'0'158,"0"0"-43,0 0-35,0 0 56,0 0-26,0 0-23,-56-67-50,56 67-10,0 0-15,0 0-9,13 0-1,24 0 15,16 0 1,25 0-2,20-4 0,12-17-12,6-1 13,2 0-16,-8 5-1,-10 4 2,-19 5-2,-20 1 3,-24 3-1,-19 3-2,-11 1 0,-5 0 0,-2 0 6,0 0 9,0 0 2,0 0-3,0 18-8,-5 7 1,-4 10-4,3 11-1,6 9-1,0 11 1,0 14-1,11 9 0,9 6-1,3 2 0,-1-7 2,-3-3-2,-3-6-1,-7-3-9,-5-2 10,-4-3 0,0-1 5,0-2-5,0 4-1,-2 1-3,-2-6-2,4-6 1,0-12-1,0-11 0,0-8 3,0-9 2,2-8-1,-2-5 2,0-6 2,0 2-1,0-3 4,-25 1 3,-11 1-3,-19 1 2,-15-1 2,-17 2-9,-9 1 10,-3 2-10,-5 5 2,5 2-4,7 2-16,15 4-30,18 4-36,24 1-83,35-16-171,0-6-309</inkml:trace>
  <inkml:trace contextRef="#ctx0" brushRef="#br0" timeOffset="49966.41">4349 13095 984,'0'0'112,"0"0"-50,0 0-53,0 0 40,0 0-5,0 0-31,0 0-13,0 0-2,0 0-8,61-22 10,-28 34 2,10 0 2,10 1-3,7-5 10,9-1 8,8-6-2,8-1 11,11 0 16,9 0-15,5 0-14,5 0-1,-3 0-11,0 0-2,5 0 2,2 0-3,-1 6 0,0-2 2,-3 4-2,-2-6 1,-1 3 0,4-1-1,2-4 4,0 0-4,2 0 0,-4 0 1,0-15 1,1 0-2,-1-6-1,-4 2 0,-2-3-1,-3 6 1,-4 5-1,-7 3 0,-4 8-6,1 0-3,-1 0-3,-2 0 14,-2 0-12,-3 4 1,0 0 7,-1-4 3,1 0-1,-4 0-2,-1 0 4,-9 0 0,-2 0 0,-9 0-4,-4 0-1,-7 0 0,4 0 5,1 0 1,4 0-1,0 0-5,5 0-11,1-14-7,6-1 1,2 0 11,-4-3 1,-3-1 3,-8 5 3,-4-1 4,-3 0 0,-2 5-1,0 2 1,0 0-6,4 0 5,-1 2 1,-2 3-8,1-2 8,-6-2 0,-1 4 0,-4-2 3,-4 2-2,-4-6 0,-3 3-1,-3-1 0,-1 0 2,-3 2 0,-1-4 6,-4 4 5,1-4-1,-2 3 8,0-1-20,-3 0 7,3 2-5,-4 0-2,2 3 0,-2-2 0,0 4 0,2-3-1,-2 3 1,2 0-3,0 0-2,0 0 3,-1 0-2,-2 0 2,1 0-8,0 3-1,0 8-14,4 1-62,3 3-43,-11-11-77,3-1-210</inkml:trace>
  <inkml:trace contextRef="#ctx0" brushRef="#br0" timeOffset="50866.17">15791 12898 35,'-96'-21'1116,"29"15"-958,-2 6-119,3 0-23,7 0 11,12 0 10,17 6-24,14-2-3,16 4-10,0 6-7,40 4-7,31 5 14,34-8 14,35-12-12,33-3 3,26-7 0,24-19-2,20-4 5,19 1-4,26 0 1,13 10-5,0 8 0,-14 11-1,-35 0-6,-40 12-9,-43 13-11,-40-2-8,-36 2-1,-31-7-23,-24-1 10,-20 0-8,-18-3-7,0 1 5,-23 3-51,-12-14-4,-3 1-235</inkml:trace>
  <inkml:trace contextRef="#ctx0" brushRef="#br0" timeOffset="52320.06">20262 11069 903,'-112'0'213,"53"0"-133,11 0-12,11 0 37,13 0-18,7 2-29,11-2-24,3 1-13,3 3-21,3 4-1,33 0-8,30 1 6,36-8 3,34-1 1,35-6 0,27-18 0,6 4-1,-1 7-2,-21 13-7,-29 0-10,-31 13 0,-38 14-1,-23 4 10,-21 1 3,-12 2 7,-8 3 1,-3-1 0,-2 4 4,-1 5 7,-3 8 2,-3 9 0,-3 10 0,-5 8-6,0 8-2,-2 7 0,-14 2 0,-1 6-6,9 0 0,8 1 0,0-4 0,3-4 0,19-8 8,0-10-2,-5 0 1,-8-7-2,-7 2-2,-2 0 4,0-5-7,-22 1 7,-2-6-3,-2-1 2,2-6-4,4-8 2,5-4-1,6-10-5,5-5 6,4-7-4,0 0 0,0-7 0,0 0 1,0-7-1,0 3 0,-9-5 3,-17 9 0,-20 5 10,-32 5-2,-30 4-9,-30-2 8,-19 5-10,-12-6 0,-1 1-5,5-6 3,12-6-24,16-8-39,28-7-34,97 0-72,8 0-198</inkml:trace>
  <inkml:trace contextRef="#ctx0" brushRef="#br0" timeOffset="55849.56">7724 2179 907,'0'0'97,"0"0"-45,0 0 25,0 0-36,0 0-25,0 0 33,0 0-13,-39-77-27,39 77-9,22 0-8,17 0 8,16 0 3,23 4 1,20-1-1,15-3 6,13 3-8,8 4-1,-3 5 9,-9 8-6,-17 4-2,-30 4 0,-23 2-1,-24 2 1,-17-1-1,-11 7 7,0 8 0,-8 11 6,-12 6 12,-3 7-2,9 2-14,9 7 0,5 8 6,0 8-12,14 12 2,9 6-2,2 3 1,-1-3 0,0-7-3,-2-10-1,-1-9 4,-7-11-4,-1-4 0,-3-4 0,-5-4 2,1-1-2,0-2 0,2-4 0,0-11 0,-3-7 0,-3-13 0,-2-10 3,0-5-3,-5-6 5,-25-4 9,-15-1 8,-15 0-16,-14-1-5,-11-8 4,-1 1-5,5 3 1,7 5 3,13-2-4,13 2 0,17 0-2,14 0-24,17 0-30,0-1-90,22-6-177,7-2-151</inkml:trace>
  <inkml:trace contextRef="#ctx0" brushRef="#br0" timeOffset="56389.38">9714 3344 1082,'0'0'198,"0"0"-155,-100-29-32,93 27 15,7 2 19,0 0-15,0 0-30,26 0-2,20 10 2,24-1 5,27-5-1,25-4 8,18-2 7,9-21-1,0-2-9,-5 2 6,-15 2-3,-15 7-3,-23 4-2,-29 7-7,-25 3 3,-21 0-3,-12 0-7,-4 0 3,0 0 4,0 0 4,0 0 4,-6 0 1,0 0-1,1 0-8,0 0-2,-1 0-20,3 0-14,-5 0-42,-3 0-54,6 0-117,-1 3-231</inkml:trace>
  <inkml:trace contextRef="#ctx0" brushRef="#br0" timeOffset="56704.08">10773 2916 1059,'0'0'271,"0"0"-210,0 0-61,0 0-8,0 0-7,0 0 15,38-35 4,32 73 7,8 11-1,-4 4-10,-12-5 2,-18-2-2,-16-6 0,-19-4-7,-9 5 7,-16 5 16,-35 5 26,-14 6-9,-4-1-26,7-7-2,17-7-5,18-12-47,21-9-77,6-21-201,10 0-293</inkml:trace>
  <inkml:trace contextRef="#ctx0" brushRef="#br0" timeOffset="56984.74">12655 2722 1128,'0'0'96,"0"0"-96,0 0 0,0 0 9,-43 140 13,-5-52-11,-11 8-8,-6 3-3,-2-7-43,9-14-82,14-16-69,36-59-109,8-3-180</inkml:trace>
  <inkml:trace contextRef="#ctx0" brushRef="#br0" timeOffset="57217.25">12497 2745 840,'0'0'337,"0"0"-288,0 0-47,101 22 59,-58 18 38,3 7-63,0 5-25,4 0-6,-2-5-5,-2-6-3,0-11-22,-6-7-28,1-9-48,-8-10-105,-29-4-83,-4 0-144</inkml:trace>
  <inkml:trace contextRef="#ctx0" brushRef="#br0" timeOffset="57433.68">13149 2447 850,'0'0'431,"0"0"-355,0 0-34,0 0-2,0 0-40,0 0 1,0 0-1,10 135 4,-16-22-4,-17 12-23,-2-2-30,-6-7-18,-1-11-12,-1-15-29,4-15-70,21-66-118,5-6-87</inkml:trace>
  <inkml:trace contextRef="#ctx0" brushRef="#br0" timeOffset="57828.6">13830 2444 760,'0'0'247,"0"0"-172,0 0-6,0 0 11,0 0-26,0 0-43,-49-40-2,9 80-2,5 14-6,1 11 4,10 6-1,8 4 5,8-2-8,8-5-1,0-3 2,24-4-1,6-8 3,1-5-3,-4-3 5,-8-6-3,-6 1 0,-10 0 3,-3-1 13,-5 1-5,-20 1-3,-9-5 3,-2-5-11,-5-6 1,-1-8-4,0-12-15,4-5-36,9-9-63,27-14-140,2-3-254</inkml:trace>
  <inkml:trace contextRef="#ctx0" brushRef="#br0" timeOffset="58287.87">14198 2722 742,'0'0'451,"0"0"-351,0 0-58,0 0-14,0 0-28,0 0 0,-13 75 0,-4-2 1,4 5-1,-3 2 0,-1-6 0,2-6 0,-1-17 0,7-14-2,3-12-2,2-15-6,4-10 2,0 0 0,0-27 8,24-23 0,11-24 0,8-19 11,6-10-1,4-5-6,0 7-1,-4 16 0,-1 18 11,-8 22 7,-5 20-5,-7 15-7,-5 10-9,-7 2-4,-2 32-11,-2 19 15,-9 16 12,-3 13-5,0 10-7,-7 6-7,-12-4-19,5-9-24,4-14-9,4-21-29,1-16-35,5-34-70,-3 0-206</inkml:trace>
  <inkml:trace contextRef="#ctx0" brushRef="#br0" timeOffset="58501.83">14337 3019 715,'0'0'324,"0"0"-208,0 0-32,0 0-11,0 0-50,0 0-20,32-33 2,23 23 10,15-8 0,9-9-15,-1-1-11,-5 0-19,-4 0-47,-3 4-57,-51 16-96,-2 3-353</inkml:trace>
  <inkml:trace contextRef="#ctx0" brushRef="#br0" timeOffset="58689.27">15188 2627 1137,'0'0'203,"0"0"-163,0 0-18,0 0-1,0 0-17,-56 105-4,28-25 0,0 11-8,3 5-41,2-7-54,5-12-45,3-17 33,6-20 19,0-14-52,9-26-96,-2 0-106</inkml:trace>
  <inkml:trace contextRef="#ctx0" brushRef="#br0" timeOffset="58891.16">15097 2659 267,'0'0'963,"0"0"-836,0 0-84,0 0-16,0 0-25,0 0-2,83-42 0,-54 79 5,4 3-3,0 3-2,4-2-5,3-4-22,0-8-15,-8-10-113,-24-19-126,-3 0-209</inkml:trace>
  <inkml:trace contextRef="#ctx0" brushRef="#br0" timeOffset="59077.23">15771 2399 889,'0'0'274,"0"0"-190,0 0-84,0 0 0,0 0 19,-35 88 0,0-29-12,-2-4-7,-4-10-21,6-10-57,10-13-14,6-14-32,19-8-43,0-5-185</inkml:trace>
  <inkml:trace contextRef="#ctx0" brushRef="#br0" timeOffset="59284.57">15826 2388 526,'0'0'386,"0"0"-269,0 0-49,0 0 62,0 0-14,87 120-63,-87-35-19,-15 16 6,-20 12-23,-4 7-6,1 0-9,6-1-2,12-6-7,9-18-22,11-20-37,0-22 17,5-18-64,18-18-46,-11-17-122,3-15-293</inkml:trace>
  <inkml:trace contextRef="#ctx0" brushRef="#br0" timeOffset="59516.53">16197 3191 1154,'0'0'282,"0"0"-235,0 0-46,121-54 21,-53 45-20,14 1 2,9 1 4,7-4-6,13 0-2,3-4-10,0-2-41,-6-6-76,-87 13-161,-10 1-558</inkml:trace>
  <inkml:trace contextRef="#ctx0" brushRef="#br0" timeOffset="60358">18966 2835 813,'0'0'197,"0"0"-148,65-84-2,-65 78 40,0 6-14,0 6-69,0 48-4,-18 44 0,-15 35 19,-5 12-7,4-11-12,12-29-38,13-27-59,5-24-47,4-54-83,0 0-292</inkml:trace>
  <inkml:trace contextRef="#ctx0" brushRef="#br0" timeOffset="60555.65">19081 2537 1035,'0'0'199,"0"0"-195,0 0-4,0 0 0,109-2 36,-65 57 19,6 7-39,3-5-11,1-4-5,-4-8-40,-3-11-39,-8-4-48,-36-30-84,-3 0-261</inkml:trace>
  <inkml:trace contextRef="#ctx0" brushRef="#br0" timeOffset="60754.95">19997 2385 1064,'0'0'227,"0"0"-227,0 0 2,0 0-2,0 0 10,-68 128 6,7-53-16,-1-7-15,4-8-41,9-17-37,14-13 1,11-15-1,24-15-71,0-4-289</inkml:trace>
  <inkml:trace contextRef="#ctx0" brushRef="#br0" timeOffset="60944.13">20045 2525 1084,'0'0'147,"0"0"-133,0 0-12,0 0 45,-30 156-20,-20-53-8,-10 19-13,-4 8-6,8-10-27,12-10-36,20-22 6,14-18 9,10-16-58,0-54-66,10 0-169</inkml:trace>
  <inkml:trace contextRef="#ctx0" brushRef="#br0" timeOffset="61349.55">20214 2968 1027,'0'0'130,"0"0"-126,0 0 13,0 0 19,-110 54-22,71 15-9,6 0 1,7-2-6,14-8-4,12-13-15,0-11-12,11-10 2,16-15-7,10-10-14,5-10 22,2-28 26,2-12 2,-5-8 1,-6-10 8,-7-8 23,-8 3 19,-4 12-17,-5 21 3,-7 22 40,-4 18 9,0 0-39,0 27-45,0 27-2,-7 14 8,-4 3 1,7-5-5,4-9-4,0-11-30,0-9-59,20-17-55,12-15-35,-14-5-90,1-11-286</inkml:trace>
  <inkml:trace contextRef="#ctx0" brushRef="#br0" timeOffset="62838.14">20713 2878 771,'0'0'266,"0"0"-175,0 0 37,0 0-50,0 0-66,-120 65-7,67 16 2,4 5-5,10-2-2,21-12 0,18-11-35,6-16-25,39-19-2,17-19-1,13-7-18,6-26 11,3-22-28,-1-11-4,-9-12 57,-10-12 45,-5-18 9,-4-14 2,4-20-8,5-10-1,0-2 2,-10 10-1,-19 31-3,-22 38 87,-13 39 68,0 29-1,-14 7-65,-28 51-83,-17 35-4,-11 31 13,-2 20-8,17 6-7,16-5-16,19-13-72,14-21 27,6-22 31,0-26 26,0-16 4,7-19 0,-1-12 2,-1-8 6,1-8-2,5 0 23,7-31 18,12-16-33,10-19-11,10-7-3,2 1-3,1 12-16,-5 18 17,-10 20 2,-8 22 2,-7 0-2,-9 31-21,-3 15 21,-3 6 6,-3-3 8,3-4-13,0-11-1,8-12 3,3-10-1,8-11 1,8-1 5,5-11 5,6-20-13,-6-9 5,-5-8 0,-33 101-1223,-20-53 1218,4 0 0,2-22 0,5-13 0,5-9 0,2-11 0,0-5 0,0-1 0,5 3 0,8 5 0,2 8 0,0 8 0,-2 11 0,-2 8 0,-3 5 0,-7 5 0,-1 4 0,0 4 0,0 0 0,0 0 0,0 17 0,-6-3 0,1 3 0,3-11 0,2 0 0,0 7 0,0-4 0,0 2 0,0-5 0,0-1 0,0 0 0,0-1 0,0-3 0,0 1 0,0 1 0,0 1 0,0 1 0,0-1 0,0 3 0,0 1 0,0-1 0,0 2 0,0-1 0,0 0 0,0-1 0,0 1 0,0-2 0,-2 3 0,0-2 0,-1-3 0,1 3 0,0-2 0,-2 4 0,4-5 0,0 1 0,0-2 0,0 1 0,0-1 0,0-1 0,0 3 0,0 0 0,-2 1 0,-7 5 0,-1 5 0,-4-2 0,1 2 0,2-1 0,0-10 0,2 6 0,3-1 0,3-3 0,3-2 0,0-5 0,0 0 0,0 0 0,0 0 0,9-7 0,0 1 0,10-26 0,-10 11 0,1 2 835,-10 19-548,0 0-207,0 0-80,0 0-1,0 0 1,14 118 24,-12-53-13,-2 0-8,0-4 3,0-3-5,-13-7-1,4-14-19,3-11-18,6-13-49,0-13-111,0-6-238</inkml:trace>
  <inkml:trace contextRef="#ctx0" brushRef="#br0" timeOffset="63010.49">21734 2456 793,'0'0'376,"0"0"-376,0 0-27,0 0-33,0 0 12,0 0-101,50 84-435</inkml:trace>
  <inkml:trace contextRef="#ctx0" brushRef="#br0" timeOffset="63419.38">21933 2868 1123,'0'0'130,"0"0"-111,0 0 7,0 0-16,0 0-10,0 0-3,90 95 3,-82-32 3,-8 3-1,0-3 0,-4-10 2,-13-8 1,5-12 5,2-9-9,3-14 1,7-6 1,0-4 0,0 0 9,0-25 5,15-13-10,9-13-5,5-9 1,1 1-1,-1 8-2,1 10 0,-5 15-3,-1 15 0,-2 11-2,-1 0-2,-1 16-5,-2 16 4,-3 9-6,-4 2-2,-5-2 9,-3-4-13,1-6-10,-1-7-24,7-6-24,-6-18-88,1 0-216</inkml:trace>
  <inkml:trace contextRef="#ctx0" brushRef="#br0" timeOffset="63813.28">22594 2850 1008,'0'0'279,"0"0"-220,0 0-42,0 0-8,0 0-7,0 0-2,52 35 5,-13-14-5,5-9-6,4-7-14,1-5 13,5 0 7,-1-20 5,3-10-4,-10-5-2,-11-3 3,-15-2-2,-14 6 8,-6 6 3,-6 6 13,-25 12 29,-17 10-19,-17 1-16,-8 39-10,-3 20 1,15 18 1,21 13-9,21 1-1,19-3 0,2-10-33,35-12-17,13-7-9,7-12-63,5-7-86,-3-11 12,-3-10-7,-42-20 10,-1 0-81</inkml:trace>
  <inkml:trace contextRef="#ctx0" brushRef="#br0" timeOffset="64092.28">20474 3734 996,'-437'58'216,"281"-28"-171,58-5-22,56-10 36,42-1-49,44 6 23,61 3-30,63-3 58,68-10-38,57-10-19,53 0 1,41-1 0,27-8 5,8 5-10,-15 2-38,-33 0-51,-53-1-116,-268 0-78,-32-4-229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2-10T04:32:08.30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12882 6078 692,'0'0'265,"0"0"-142,-110 0-86,95 0 12,6 0 39,7 0-1,2 0-45,0 0-30,5 0-12,51 0 0,47 0 41,53 0 12,50-10-16,36-5-16,25 7-1,21 8-13,5 0-7,5 0 0,-5 2 0,-12-2 8,-13 0-6,-29 0-2,-38-5-4,-45-8 2,-44-1-23,-48 4 23,-31 2 4,-24 3-2,-9-2 2,0-3-2,-24 1-8,-20 3-54,-15 6-19,-16 9-97,32 7-83,3 1-416</inkml:trace>
  <inkml:trace contextRef="#ctx0" brushRef="#br0" timeOffset="8732.06">11005 8827 952,'0'0'208,"0"0"-155,0 0-23,0 0 24,0 0 7,0 0-20,0 0-15,0 0-5,0 0-13,-59-20-1,59 20 0,0 0 14,0 0-4,0 0 0,21 2-1,30-2 14,28 0 11,35 0-18,34-7 0,23-6-9,15 1-4,-2 5-10,-7 3 7,-13 4-4,-18 0 0,-25 0-1,-28 0-4,-39-1 0,-24 1-1,-19-3 1,-11 3-2,0-1 4,0 1 5,0-2-5,0 2-2,0 0-17,2 0-18,-2 0-19,0 0-31,3 0-63,-3 6-157,5 1-149</inkml:trace>
  <inkml:trace contextRef="#ctx0" brushRef="#br0" timeOffset="9994.37">16764 9038 1067,'0'0'161,"0"0"-128,0 0-33,0 0-13,0 0-9,0 0 20,90-4 2,-3 4 15,27 0 1,28 0 8,23 0-6,23 0-1,11 0 0,6 0-3,1 0-7,-12 0-5,-14-4-1,-24-3-1,-30 0-18,-34 2-7,-33 3-27,-30 1 1,-19 1-15,-10 0-19,0 0 5,-26 0 26,-4 0-62,-1 0-190</inkml:trace>
  <inkml:trace contextRef="#ctx0" brushRef="#br0" timeOffset="12304.96">3207 10346 449,'0'0'39,"0"0"-2,0 0 28,0 0 11,0 0 16,0 0-32,0 0-27,-6-33 10,6 33 9,0 0 31,0 0-4,0 0-11,-1 0-11,1 0-15,0 0-10,-2 0-10,2 0-12,0 0-9,0 0-1,14 0 1,14 0 0,7 0 3,9 0-4,15 0 4,16 0 5,22 0-2,18-22 11,20-9-2,11-7 11,-8-1-14,-26 12 0,-39 10-6,-38 10-7,-23 7 1,-12 0-3,0 0 3,0 0-1,0 0 1,0 15 1,0 5-2,0 7-8,0 2-27,0 1-76,0 3-82,4-23-67,1-3-198</inkml:trace>
  <inkml:trace contextRef="#ctx0" brushRef="#br0" timeOffset="17725.05">11831 10253 889,'0'0'62,"0"0"-51,0 0 16,0 0 78,0 0-42,0 0-48,0 0-12,0 0 19,86 0 9,-16 5 13,22-5 14,19 0 6,27-2-6,20-14-20,19-1-5,9 3-19,0 8 4,-5 6-9,-14 0-6,-15 0 0,-16 0 3,-15 6-2,-16-2-4,-16-4 0,-21 0 0,-22 0 0,-18-1 1,-17-3 0,-8 3 0,-3 1 7,0 0-7,0 0 0,0 0 2,0 0-6,0 0 0,0 0-4,0 0-37,0 5-29,0 10-41,0-8-80,0-2-163</inkml:trace>
  <inkml:trace contextRef="#ctx0" brushRef="#br0" timeOffset="20221.59">10274 11827 972,'0'0'157,"0"0"-84,0 0-7,0 0 32,0 0-38,0 0-35,0 0-24,-19 0-1,34 0-7,25 1 7,27 8 17,24 1 8,27-2-14,38-7 3,35-1 6,43 0-3,33-15-11,13-9 6,9-4 0,-5-9 5,-5 2 4,-18 0-2,-31 4-14,-42 10-3,-46 9 1,-45 7-2,-33 5 0,-28 0-1,-21 0 0,-9 0-11,-6 0 3,0 0 4,0 0 2,-11 0 2,-10 0 0,-3 0 0,-1 0-8,-2 0 3,1-2-6,3 2-14,0 0 10,4 0-10,0 0-34,1 7-26,-1 11-78,16-8-75,-3-2-252</inkml:trace>
  <inkml:trace contextRef="#ctx0" brushRef="#br0" timeOffset="24265.74">16744 4602 826,'0'0'172,"0"0"-126,0 0-34,0 0 63,-52-107-10,22 80-6,-6-1-3,-14-2-12,-17 2-20,-17 1 1,-20 3-11,-15 2 8,-17 4-18,-8 4 5,-7-1-6,0 3 2,9-2 3,11 1 6,17-2 4,16 0 2,9 0-5,1 1 1,-2 3-12,-8-1 2,-12 3-4,-15 2 5,-17 3-6,-18 4-1,-8 0 1,6 0 4,9 5-5,21 6-3,19-1 3,15-4 4,12 1-4,7 1 0,3 2 4,-1 2 2,-5 4-5,-4 4 1,-8 10-1,-6 5-1,-4 6 2,0-1-1,10-3 3,13-8-4,19-6-2,14-5 1,9-2 2,6-1-1,2 1 2,-3 3-4,-4 7 1,-7 5 1,-6 11 0,-8 11 0,-4 7-1,-1 3 1,3-4 0,6-5-3,10-9 3,13-11 0,6-2-1,7-6-4,5-2 2,3-3 4,1-1-2,3 3 1,-2 5 0,0 7-1,-1 6 1,1 7 0,2 5 0,1 2 0,4 2-1,2-1-1,0-4 2,0-3-2,2-6 0,9-6 2,0-4 4,0-2-3,6 2 1,0 4-1,2 3 0,8 1 1,2 4-1,6 5-1,6 1 2,7-1-5,5-2 3,6-4-3,6-8 3,0-6 1,2-5-1,-6-6 3,-1-4 0,1-1 1,2-6-1,7 1-2,9-2 8,7 0-7,7-4-2,8-3-1,13 0-1,12 0 2,8 0 0,6-1 0,-5-6 6,-9 2-4,-9 0 0,-14 1 1,-5-2 2,-6 1-5,-4-2 1,-5 2-4,-2 2-2,4-1 4,5-1 1,9 1 3,8-1-2,4 0 1,-2-2-2,-4 1 0,-10-1-2,-6 0 2,-8-1 1,-4 2 2,3-1 1,3-1-2,1 1-2,6-2-1,2 0-6,2 1 5,6-3-6,1 0 4,3-2-3,-5 0 2,-3-1-4,-9 1 9,-9-1-1,-4 0-3,-4-1 4,-2-3 0,-1-1 6,-3-1-5,4 4-1,2-1-1,-1 1 1,-2 0-4,-3 2 2,0-1-6,1-3 1,0-1 1,0 2 5,1-4-4,-7 0-1,-3-1 6,-7-3-3,-1-4 1,-2-9 1,4-11 0,2-6 0,3-4-6,2 1 4,2 1-5,2 0 7,-6 2 2,-5-2-1,-12-2 1,-8-3 3,-10-4-4,-11-9-1,-9-9-4,-5-19 5,-41-9 2,-35-13-2,-39-5-4,-54 6 4,-50 12 4,-60 22 3,-53 30 0,-46 37-3,-31 23 0,-5 41-8,14 51 4,27 42-4,34 53-47,29 50-8,31 42-30,32 47-41,217-193-114,14-7-376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2-10T04:32:57.4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3799 6217 1076,'0'0'157,"0"0"-110,-110 14-27,96-6 7,-1 5 12,4 1-5,3 2-17,8 4-17,5 3-11,41 6 3,27-2 8,55-6 12,55-16 18,55-5 14,53-19-21,33-19-10,28-5 21,20-7-18,7-3-15,-9-2 8,-28 6-8,-40 5-1,-50 7 2,-45 10-2,-58 7 0,-44 8-8,-42 8-1,-32 0-20,-20 4-11,-11 0-18,-11 0-19,-31 8-102,-14 7-402</inkml:trace>
  <inkml:trace contextRef="#ctx0" brushRef="#br0" timeOffset="5088.81">7897 4734 732,'0'0'117,"0"0"-83,0 0 24,0 0 36,0 0-31,0 0-14,0 0-7,0 0-18,-67-25 1,67 25-25,19-2 6,35-1 1,32 1 32,32 2-21,11 0-8,7 17-9,-14 10-2,-17 0 2,-20 1-2,-24-3-1,-23-2-1,-15-6-1,-12 0 3,-8-1-5,-3 9 6,0 7 13,0 6 26,0 8-8,-5 6-10,2 7-18,3 8 13,0 9-13,14 9-1,10 11 0,2 10 1,3 7-2,2 4 1,1 4 1,0 0 0,-3 0-2,-4-10 1,-4-13-2,-7-13 1,-4-14 0,-10-15-1,0-11 3,-13-12 1,-25-6 21,-15-8 9,-19-2 3,-16-3-22,-15-3-4,-4-3-11,2-4-41,72-4-134,12-4-634</inkml:trace>
  <inkml:trace contextRef="#ctx0" brushRef="#br0" timeOffset="5731.99">15140 4346 1364,'0'0'148,"0"0"-125,0 0-8,0 0-15,0 0-6,0 0-13,27 58 19,-7 33 1,-5 6-1,-5-3-19,-4-19-44,-2-16-30,2-21-53,2-25-32,-5-13-98,0-28-34</inkml:trace>
  <inkml:trace contextRef="#ctx0" brushRef="#br0" timeOffset="5889.11">15287 4089 723,'0'0'227,"0"0"-195,0 0-24,0 0-2,0 0-5,0 0-1,108 79-54,-103-56-109,-2 0-204</inkml:trace>
  <inkml:trace contextRef="#ctx0" brushRef="#br0" timeOffset="6257.78">15511 4497 963,'0'0'279,"0"0"-202,0 0-23,0 0 7,0 0-43,0 0-14,33 49-4,-16-19 0,-1 3 1,-5 0-1,-6 2 0,-5-6 0,0-3 5,0-8-4,0-8 1,0-5-2,0-5 7,0 0 0,0-10 9,0-22-16,0-11-10,19-4 10,14-2 15,14 10-9,0 7-1,3 12-3,-4 9-1,-5 8 1,-2 3-2,-9 0-5,0 18 2,2 5-1,-1 3 4,4-1 0,2-5 4,4-7-4,-1-8-43,4-5-55,-2-8-92,-31-7-108,-3-5-424</inkml:trace>
  <inkml:trace contextRef="#ctx0" brushRef="#br0" timeOffset="6610.04">16425 4018 1305,'0'0'127,"0"0"-97,0 0-27,0 0-3,0 0-8,0 0 8,59 120 6,-32-54-6,-6 6 3,-7-6-3,-6-3 0,-8-8-15,0-10-48,-28-7-30,-12-8-64,-8-12-4,-2-10 22,2-8 78,6-3 55,11-19 6,10-2 68,15 2 120,6 0 7,0 0-42,35-1-83,23-2-40,21-5-8,15 4-13,5 4 1,5 3-9,6 5-1,3 8-1,-5 5-29,-14 1-82,-81 0-204,-13 1-437</inkml:trace>
  <inkml:trace contextRef="#ctx0" brushRef="#br0" timeOffset="7037.73">15863 5228 904,'0'0'184,"0"0"-124,0 0-12,0 0 35,0 0-28,0 0-23,-55-33-23,34 59-9,-4 15-2,-1 13 2,4 3 1,12 0-1,10-5-1,0-8-2,30-7-2,22-10-18,19-20-39,25-7 48,14-13-52,5-28-54,-72 15-90,-13-1-115</inkml:trace>
  <inkml:trace contextRef="#ctx0" brushRef="#br0" timeOffset="7399.94">16535 5037 1280,'0'0'92,"0"0"-88,0 0-3,0 0 8,0 0-9,0 0 0,-22 139 1,22-76-1,2-5-2,16-5 1,1-13-1,-3-10 2,-4-11 2,-3-10-2,-4-6-6,1-3 1,5 0-8,7-10 13,8-10 2,4-1-2,3 3-1,-1 6-4,0 5-13,-2 6 15,-1 1-1,3 0-1,3 0 1,3 1 4,2 8-1,5-6-1,4-1-19,9-2-49,7 0-20,8-10-27,4-7-60,-51 11-119,-2 1-19</inkml:trace>
  <inkml:trace contextRef="#ctx0" brushRef="#br0" timeOffset="7804.45">18418 5209 656,'94'-13'173,"-59"8"-102,0-2 36,6 0-21,5-2-51,9-1-32,10-5 4,10-3-3,11-4-4,5-1-1,-2 5 1,-9 3 0,-4 2 1,-10 4 0,-3 2 0,-1 1-1,1 1 0,3 0-25,5 0-6,0 0 5,6 2-1,3-2 5,-5 3 5,-5-1 3,-9 2 13,-8 1-1,1-3-11,1 2-50,10-6-47,12 0-77,12-2-21,13-3-11,9 0 219,-4 1 40,-8-1 28,-10 2 17,-12 2-26,-10 1-59,-60 4-58,-3 1-257</inkml:trace>
  <inkml:trace contextRef="#ctx0" brushRef="#br0" timeOffset="17727.1">7149 6362 669,'0'0'215,"0"0"-121,0 0-82,0 0-9,0 0 13,0 0 49,0 0-23,0 0-29,0 0-12,21 14 2,22 0 1,24 2 36,27-1 21,22 4-9,7 0-25,8 2-11,-5 0-12,-16 0 2,-13 3 1,-19-2-7,-22 2 0,-18-2-2,-14-6-5,-11-2 5,-10-8 3,-3-4-1,0-2 2,-3 0 16,-27 0 7,-18-7-10,-16-16-6,-15-8-5,-6-6 0,2-1-4,8 2 2,12 5-2,6 5 2,5 6 1,8 5-1,5 3-1,12 5 1,5 0 11,9 2-3,5 3 3,6 2 1,2 0-8,0 0-6,0-1 0,0 1 0,15 0 1,7 0 15,10 0-11,5 6 1,9 14 0,5 8-2,6 8 1,10 8 5,8 2-6,10-1 4,5-2-3,3-5-5,-5-8-3,-4-3 1,-9-8 1,-11 0 1,-11-5 2,-12 0-2,-12-4 2,-9-5 0,-5-2-2,-9-3 0,-3 0 0,-1 0 1,-2 0-1,0 0 1,0 0 4,0 0 1,0 0 4,0 0-6,0 0-1,-4-1-2,-12-6 0,-6 0-2,-10 0 0,-4 1 1,-9 0-2,1-2 2,0-1 3,3-5 0,6 0-1,9-2 1,9 7-2,7 4-1,7 3 0,3 2 0,0 0-12,1 2-12,30 19 13,15 11 9,21 6 4,16 2-4,11 0-3,7 2 5,2-2-1,-4-2 4,-6 2-3,-12-3 6,-15-4-2,-16-1 1,-17-6-5,-11 2-3,-7-3-11,-4-1-32,-4 0-29,-3-4-35,-4-2-69,0-16-86,0-2-441</inkml:trace>
  <inkml:trace contextRef="#ctx0" brushRef="#br0" timeOffset="19286.72">21504 8217 778,'0'0'52,"-135"-17"-47,49 17 4,-3 11-3,12 5 9,7 4 5,5 0-1,5-2 11,1-2 2,-4 1-3,-3 5 9,-10 1-3,-11 9-7,-10 2-5,-7 6 37,0 3-10,8 4-24,6 4-15,10 1-4,10 4 6,16-3 4,11 3-2,16 6-3,6 7 13,7 14 3,6 10-11,8 8-7,0 10-7,8 6 10,25 2-9,7-1-3,13-9 0,12-5 2,12-6-3,13-7 2,17-3 12,15-7-10,16-9-4,15-10 3,15-10 6,16-12-5,17-8-4,13-12-1,17-13-19,9-7-14,5-1-11,3-27-4,7-7 18,-3-6 13,-5-6-2,-11-1 16,-24 0 4,-22-2 2,-25-3 2,-12-8-2,-7-6 13,-6-11-2,-3-14-1,-7-18-7,-7-19-5,-5-16 1,-11-4 0,-21 6 5,-21 11-4,-30 11 7,-28 13 37,-7 4 7,-53 0-17,-37 1-4,-41-10-20,-40-3 1,-50-2-6,-44-3 1,-43 5-5,-41 5-3,-28 10 0,-17 18 8,-10 30-8,3 34 0,14 22-3,18 58 3,25 42 0,17 36-4,15 45 1,22 33 2,38 27 0,49 8-10,58-15-51,51-14-50,45-20-99,68-160-51,29-9-180</inkml:trace>
  <inkml:trace contextRef="#ctx0" brushRef="#br0" timeOffset="21237.69">3737 4201 273,'-110'9'808,"78"-9"-654,16 0-134,5 0-10,7 0-3,3 0 27,1 0 3,8 1-37,44 4 10,41 0 15,52-5 20,52 0-20,41-10-18,23-11 7,10-1-8,-4 2 1,-9 4 3,-11-1-10,-26 2 1,-31 0-1,-52 7 4,-51 3-3,-50 3-2,-37 2-10,-34-1-53,-56-1 62,-45-2 2,-43-2-77,-26-1 31,-31 2 1,-8 5 26,2 0 19,7 0-10,24 0 10,22 4 1,37-1 17,33-3 18,34 0 9,28 0-14,21 0-12,16 0-4,14 0-7,5 0-8,0 2-7,13 3-12,31 6-17,38 1 36,46-3 12,53-6 21,45-3-13,32-9-11,11-13 14,-9-1-8,-23 4-10,-30 4-1,-41 5-3,-43 3-1,-44 4 1,-40 3-5,-30 0 4,-11 0-58,-58 0 58,-44 0-4,-49 0 4,-38 0-13,-30 3 7,-11 4 6,-2 6 1,6 5-1,17 4-4,22 3 4,30-4 6,39-3-4,42-5 9,37-7-8,26-3 6,15-3-9,0 0-1,15 0-22,32 0-1,36 0 24,41 0 8,47-9-5,46-18 7,43-12-6,30-12 2,6-6 3,-16 3-3,-46 6 2,-59 14 6,-75 15-8,-62 14-6,-39 5-19,-75 16-35,-38 24 47,-39 11-42,-13 11-109,83-35-97,12-4-244</inkml:trace>
  <inkml:trace contextRef="#ctx0" brushRef="#br0" timeOffset="23211.3">21460 10209 1244,'0'0'124,"0"0"-111,-102-12-11,102 12 6,0 0 21,0 0-29,26 0 0,29 15 0,30-2 31,27-3-13,25-6-14,16-4 7,5 0-5,-9 0-2,-14 0 1,-24-5-3,-31-2-2,-28 2 4,-25 2-2,-19 3-4,-8-4 2,-6 1-18,-31-2 18,-20 0 0,-23 0 1,-14 2-1,-10 3 1,-4-2 0,-3 2-1,2 0 0,14-3 1,24-1-1,33 1 1,25 0 5,13 3-6,13-2-8,38 0 0,29-1 8,27-1 13,12-2-10,-1 1 1,-11 5-3,-18 0-1,-22 0 0,-24 0-6,-25 0-13,-18 4-10,-14 5-17,-49 8 46,-33 5-1,-31 6 4,-20 0 3,-10-2 4,8-2 14,18-6-3,31-7 15,46-3-4,32-8-7,22 1-25,38-1-17,64 0 17,61-20-1,44-17 1,16-4-22,-28 5 1,-49 12 13,-58 14 7,-53 10-56,-48 0-233,-41 9-414</inkml:trace>
  <inkml:trace contextRef="#ctx0" brushRef="#br0" timeOffset="26885.91">10351 3382 250,'0'0'470,"0"0"-272,0 0-70,0 0-24,0 0-5,0 0-57,0 0-19,0 0-20,4-48-3,-4 81-6,0 28 6,0 38 4,0 38 4,0 40 0,0 49-2,-15 31 0,-13 42-4,-9 27 0,-1 8-1,3-3-1,18-26-3,17-39-69,0-39-73,15-39 17,9-34 13,-4-30 29,-7-23 8,-6-24-18,-7-77-32,0-11-142</inkml:trace>
  <inkml:trace contextRef="#ctx0" brushRef="#br0" timeOffset="28055.1">10596 3485 824,'0'0'163,"0"0"-92,0 0 24,-63-88-4,52 78-10,4 5-41,2 3-5,1 1-22,4 1-2,0 0-9,0 0 1,0 0-2,0 0-1,0 0-4,0 0-6,5 0-1,17 0 11,13 0 13,10 0 4,11 0-12,22 0 6,25-2-4,30-10-6,34-6 4,36-10-5,35-11-2,31-8-14,27-5 7,15-1-8,0 7 1,-15 10-2,-40 11 1,-44 8-17,-42 9-15,-31 1 21,-23 4 13,-18 3 12,-19 0-2,-14 0 4,-12 0 1,-9 0 4,-2 0-2,-1-3 17,-1 1 7,1 0 11,-2 2-2,-12 0-15,-8 0 1,-12 0-5,-3 0-1,-4 0-7,0 0 3,0 13-6,0 8-1,0 10-2,-4 11 4,-9 7-1,0 7 0,0 7-3,-3 7 2,2 10-2,-3 7 1,2 15-3,2 7 6,6 9-6,7 6 1,0 4 1,14 10-2,16 5 0,-3 1 1,-1 6 2,-7-4 2,-10 0-5,-9 0 6,0-3-2,-4-4 0,-14 2 3,-1-6-5,5-7-2,4-12 0,9-15 0,1-16 2,0-9-2,0-8-3,0-6-1,1-6-2,3-8 2,-2-6 1,0-8-2,-2-7-2,2-7 4,-2-8 2,0-5 0,0-5 0,0 2 1,0-4 2,0 0 1,-11 0 2,-31 0-5,-28 0-1,-36 5 1,-37 5 0,-45 8 4,-46 5-4,-50 9 10,-35 9-3,-33 5 12,-12 5 8,4 0-2,19 4-14,27 4-11,37 6 2,41 1-2,46-1-5,55-9-16,41-11-2,40-15-3,34-13-16,38-17-108,23-1-292</inkml:trace>
  <inkml:trace contextRef="#ctx0" brushRef="#br0" timeOffset="32446.26">11571 8139 1104,'0'0'132,"0"0"-132,0 0 2,0 0 12,0 0 15,0 0-18,0 0 8,83 106 0,-83-31-9,0 3-8,0-7-2,-11-7-28,0-18-54,1-15-42,8-31-68,2 0-153</inkml:trace>
  <inkml:trace contextRef="#ctx0" brushRef="#br0" timeOffset="32787.07">11620 8335 885,'0'0'280,"0"0"-278,0 0 11,0 0-13,100-40 14,-53 27-14,3-2-15,-7 3-76,-8 1-11,-11 2 7,-13 2-16,-8-1 34,-3 0 32,0 3 4,-3-2 41,-10 3 86,2 0 19,5 3-7,2 1 16,4 0-9,0 0-9,0 0-40,0 21-35,0 14 3,0 13 4,0 7-23,0 5-5,2-3 0,6-3-50,0-10-79,0-10-55,-4-34-68,0 0-304</inkml:trace>
  <inkml:trace contextRef="#ctx0" brushRef="#br0" timeOffset="33055.83">12125 8186 761,'0'0'515,"0"0"-458,0 0-57,0 0 15,0 0 15,0 0-30,-9 5 0,11 35 6,0 12-5,-2 8 7,-2 8-7,-22 0-1,-6-2-22,3-9-53,6-12-123,18-39-127,3-6-343</inkml:trace>
  <inkml:trace contextRef="#ctx0" brushRef="#br0" timeOffset="33663.12">12261 8283 149,'0'0'684,"0"0"-560,0 0-68,0 0 14,0 0 2,0 0-18,2 75-5,-2-37-28,0-4-6,0-2 2,0-7 4,8-5-9,3-6-3,0-8 1,0-4-7,4-2-2,5-2 1,4-23-2,2-4-2,-2-5-6,-6 1 7,-6 6-3,-4 8 2,-4 9 2,-4 8 1,0 2 2,0 0 0,0 0 2,0 0 1,2 8-5,3 7 6,5 3 3,2-3-3,5-5-3,1-1-1,5-8-3,1-1 0,0 0-3,1-18-13,1-10 6,-2-5-5,-4-2 12,-7-3 2,-5-1 1,-7 6 4,-1 8-4,0 10 1,0 10 4,0 5-5,0 0 0,-4 0-8,1 17-18,3 4-68,0-10-116,0-3-153</inkml:trace>
  <inkml:trace contextRef="#ctx0" brushRef="#br0" timeOffset="35013.46">12696 1617 748,'0'0'101,"0"0"-64,0 0-2,-94-49 20,56 49-23,-5 5-15,3 22-16,7 1-1,3 5-1,14 2 1,6-7-1,10 2 1,0-5-4,8 1 4,16 1 4,5 3-1,4 4-2,-4 5 3,-1 4 12,-5 3-6,-9 4 7,-6-3-9,-8-4-3,0-10 0,0-13-2,-8-7 16,-11-5 23,-6-7-2,-4-1-22,-8-5-4,2-27-14,7-12-56,11-4-38,17 25-156,0 5-205</inkml:trace>
  <inkml:trace contextRef="#ctx0" brushRef="#br0" timeOffset="35246.46">13035 1563 868,'0'0'180,"0"0"-180,0 0 2,0 133-2,-7-47 2,-1 4-2,-5-2-26,-5-7-66,-11-12-35,14-54-137,-4-8-146</inkml:trace>
  <inkml:trace contextRef="#ctx0" brushRef="#br0" timeOffset="35866.71">13142 1712 867,'0'0'80,"0"0"-80,0 0-3,0 0 3,0 0 22,0 0-8,47 91-7,-47-57 3,0-1 3,0-3-2,0-6 6,-5-4-1,2-6-11,3-6-3,0-6-1,0-2-1,0 0 0,3-7 0,18-18 3,1-4-3,-2-1-10,-3 7 10,-6 5-2,-4 2-9,-3 10 7,-2 2 4,-2 3 2,0 1 3,0 0 9,0 0 15,0 0-12,0 0-3,0 0 1,0 0-6,3 0-6,-1 0-3,2 0-3,1 0 0,3 0 3,3 0 1,4 0 1,-1 1 1,5-1-2,1 0 2,3 0-3,4-5-4,2-15 3,-3-6 0,-4-2 2,-6-8 4,-2-3 5,-9 4 4,-2 4-7,-1 11-1,-2 5 4,0 8-4,0 3 0,0 0-6,0 2 0,0 0-5,0 2-27,0 0-7,0-1-31,0 1-108,0 0-262</inkml:trace>
  <inkml:trace contextRef="#ctx0" brushRef="#br0" timeOffset="37593.5">17783 3324 876,'0'0'175,"0"0"-101,0 0-61,0 0 6,-118-46 1,90 86-10,2 16 5,6 9-12,3-2-3,14-5-7,3-12-8,0-8 1,13-10 11,14-8 3,11-6 0,15-14 1,11 0 16,6-17 19,3-16-33,-6-9 5,-16-12-5,-17-13-5,-17-3 4,-17 1-4,0 11 4,-29 15-2,-14 13 25,-16 12-5,-10 11-7,-2 7-13,-1 3-5,13 25-52,20 6-83,39-14-138,0-4-403</inkml:trace>
  <inkml:trace contextRef="#ctx0" brushRef="#br0" timeOffset="37946.01">18626 3082 1078,'0'0'173,"0"0"-143,0 0-29,0 0 17,-95-61 2,47 104-15,-6 16-5,6 12 0,10-2-4,12-5 3,18-5-17,8-8 10,4-10 2,26-6-2,3-6 3,4-7 5,-4 2 4,-2-4-3,-5 1 3,-6 4 0,-9 2 1,-9 4 3,-2 2-1,-13 2-7,-26-3-22,-10-3-55,-10-6-7,27-21-93,3-2-215</inkml:trace>
  <inkml:trace contextRef="#ctx0" brushRef="#br0" timeOffset="38133.55">17615 3970 1015,'0'0'265,"0"0"-217,0 0 1,0 0 9,0 0-40,99 14 19,37-14-10,27 0-21,15-3-6,-4-4-35,-21 3-52,-19 4-54,-114 0-114,-18 0-325</inkml:trace>
  <inkml:trace contextRef="#ctx0" brushRef="#br0" timeOffset="41036.71">9301 11417 625,'0'0'147,"0"0"-62,0 0 53,0 0-12,0 0-1,0 0-64,0 0-36,2-60-8,-2 102-15,-6 24 8,-1 21 1,1 17 10,-2 22-5,-4 23-1,-6 33-2,-8 21-3,-6 19-6,-1 1-4,4-22-1,5-27-46,11-33 4,10-31-10,3-29 11,0-25 18,0-16 23,0-13 0,0-12-2,0-9-64,0-2-32,0-4-84,0-7-189</inkml:trace>
  <inkml:trace contextRef="#ctx0" brushRef="#br0" timeOffset="41922.72">9627 11135 899,'0'0'79,"0"0"-42,0 0-27,0 0 10,133-58 30,-30 52-24,27-4-8,28-4-11,18-9-4,16-11 2,22-6-1,10-5 2,12 1-6,7 8 0,-7 5-2,-6 6-4,-11 8 3,-12 7-13,-25 5-7,-18 4 10,-25 1 7,-29 0 2,-20 0 3,-22 8 0,-14 3 1,-14-2 0,-7 1 20,-7-1 6,-6 0 12,-7-1 16,-2 2 3,-3-2 2,-5 3-18,1 2 0,-4 9-17,0 9-8,0 13 5,0 13-5,-2 11 0,-3 5-15,1 5 3,4 11-4,0 10 4,0 11-5,6 12 5,-3 10-8,-3 10 3,0 8-12,-2 5 2,-16 3-16,-5-5-14,4-3-10,-2-7-19,2-8-26,9-15 15,3-8 48,5-13 3,2-18-10,0-8 20,0-10 15,0-10 5,0-6 1,0-6 1,-2-11 2,-9-5 0,-8-2 6,-8-5-8,-14 1 4,-14-8 2,-19 1 10,-22-2 4,-30 5-1,-40-4-4,-41-1-3,-43 6 15,-39-5 29,-36 4 25,-23 6-10,-7 6 3,6 6-37,35 7-12,35 7-2,47 5-16,50 1-9,29-8-41,31-1-43,25-3-53,97-39-108,0 2-239</inkml:trace>
  <inkml:trace contextRef="#ctx0" brushRef="#br0" timeOffset="42652.21">10751 10183 853,'0'0'204,"0"0"-113,0 0 24,-103-86-16,60 86-29,-6 7-46,-7 36-15,-6 18-5,3 16-2,13 4-2,18-3 0,22-7-2,6-11 0,24-10 1,22-16-17,13-12-14,15-21 0,10-1-9,9-23-65,4-18-73,-62 14-89,-7 1-303</inkml:trace>
  <inkml:trace contextRef="#ctx0" brushRef="#br0" timeOffset="43139.4">11130 10175 1099,'0'0'197,"0"0"-173,0 0-23,0 0 20,0 0-16,0 0-5,-9 55 0,9-10 0,0 6 2,0 1 0,9-3-2,0-3 0,2-6-8,-5-9-5,-2-8 1,-2-12 3,-2-4-4,0-7 2,0 0 11,-2-23 20,-15-17-20,-3-10 0,-2-8 0,1-8 0,7-6-2,6-2-6,8 1-27,0 8 11,19 12 15,10 17 5,4 12 4,-1 11-4,-1 13 0,-1 0 3,-5 7-7,1 23-4,-6 7-6,-8 7 6,-11 2 8,-1 1-1,-5-4 5,-17-7 0,-2-6 3,-6-9-2,-1-10 1,-6-7-2,-2-4-7,8 0-30,9-14-60,21 1-55,1 1-234</inkml:trace>
  <inkml:trace contextRef="#ctx0" brushRef="#br0" timeOffset="43544.96">11525 9950 889,'0'0'199,"0"0"-182,0 0-12,0 0-9,0 0 7,0 0-3,40 71 5,-32-13-2,-3 7 3,-4 3 1,-1 0-1,5-4 2,6-10-7,5-13 2,11-13-3,7-14 0,7-14 3,2 0-1,8-32 1,-2-17 4,-3-12-1,-10-11-3,-17-8 5,-17-3 5,-2 5-8,-9 10-5,-13 17-8,0 17 1,1 19-7,7 15 3,1 3-43,5 34-71,7-8-27,1-1-372</inkml:trace>
  <inkml:trace contextRef="#ctx0" brushRef="#br0" timeOffset="45023.71">10939 11341 635,'0'0'123,"0"0"-80,0 0 8,0 0 67,0 0-36,0 0-54,0 0-19,-18 89-2,8 18 12,1 31 2,4 24-1,-1 26 1,4 20-10,2 12-6,-3 27-5,-13 8-18,-2-14 15,4-27 6,11-41-7,3-44-48,11-25-1,11-23 15,1-26-77,-12-55-70,-2-26-85</inkml:trace>
  <inkml:trace contextRef="#ctx0" brushRef="#br0" timeOffset="46048.15">11438 11559 417,'0'0'73,"0"0"-70,0 0 27,0 0 40,0 0 23,0 0-13,-61-67-1,59 64 17,0-2 12,-3-2-22,-1 2-6,3 1-22,3 1-4,0 2-19,3-4-20,42-5-12,27-7 4,31 0 4,18-2-9,14 1 0,5 2 2,5 3-3,8-4 8,-7 5-9,-15 0-2,-34 5-16,-40 0 8,-31 6 9,-19 1-4,-7 0 5,0 0 8,0-2 0,-2-1 6,-9 1-12,6 2 8,-1 0 1,6 0-10,0 0-2,0 0 1,0 0-7,0 12 5,9 15 2,9 5 0,-1 10 1,2 6-1,-1 7 1,1 6-1,-3 6 0,1-1 1,-2 0 0,1-2-1,1-5-10,-1-8-1,2-11 0,-6-10 0,-3-15 2,-5-4 7,-4-11 2,0 0 0,-13 0 7,-29-23-1,-19-6-4,-19-5 0,-14 2-1,-6 6 1,-5 2-2,7 7 12,6 7 0,9 0-12,5 9 0,3 1 0,1 0 0,0 0 2,1 0-2,-4 12 0,-3 6-2,2 0 2,7 4-1,7-4-2,10-1 3,14-2 0,8-3 5,10-4-5,7-5 1,6-3-2,4 0 3,3 2 0,0-2-1,2 0 0,-4 0-1,-3 0 0,-2 0 0,-8 0 1,-3 0-1,-1 0 0,1-2-1,0-6 1,5-2-1,2 4-2,6-1-7,3 5-5,4-1-25,0-1-76,0 3-76,0-2-200</inkml:trace>
  <inkml:trace contextRef="#ctx0" brushRef="#br0" timeOffset="46345.01">11300 11407 550,'0'0'255,"0"0"-199,0 0-39,0 0 13,0 0-14,0 0 10,16 106 4,-16-36-22,0 6 9,-7 5-8,-11 2-4,-1-3 1,6-14-6,2-12-7,7-14-31,4-15-13,0-12-23,13-13-49,2 0-88,7-21-100</inkml:trace>
  <inkml:trace contextRef="#ctx0" brushRef="#br0" timeOffset="46987.75">13113 11439 546,'0'0'181,"0"0"-139,0 0 54,0 0 9,0 0-29,0 0-25,-13-4-27,-26 49-8,-13 13 0,-5 5 7,2-5-10,7-8-6,12-14 0,9-12-5,13-13 3,10-7-5,4-4 4,0 0 2,0-25-4,24-5-1,11 2 0,5 4-1,3 14 0,-5 10-3,1 0 2,-2 19-2,0 11 3,-2 3 2,-4-2-2,-1-3-22,1-6-56,0-11-79,-21-11-148</inkml:trace>
  <inkml:trace contextRef="#ctx0" brushRef="#br0" timeOffset="47197.61">13065 11671 1108,'0'0'269,"0"0"-246,0 0 29,0 0-26,0 0-21,0 0-5,183-38 0,-49 18-5,6-4-45,3-1-9,4 2-40,-6 3-16,-18 4-19,-97 14-125,-24 2-503</inkml:trace>
  <inkml:trace contextRef="#ctx0" brushRef="#br0" timeOffset="47724.2">14715 11394 1076,'0'0'166,"0"0"-143,0 0-7,0 0 5,-13 85-11,10-5-5,1 15-4,2 0-1,0-7-24,7-21-33,10-17-27,-1-23-28,5-27-23,-16-4-160,1-31-221</inkml:trace>
  <inkml:trace contextRef="#ctx0" brushRef="#br0" timeOffset="48098.56">14721 10868 561,'-11'-155'343,"11"109"-244,0 7-56,5 9 21,19 9-14,9 4-41,8 6-5,7 6-4,5 5 0,1 1-1,-11 34 0,-8 19-3,-17 20 2,-18 18 1,-10 16-6,-38 8 3,-16-1-1,-4-11 5,-1-20-1,9-24 1,12-21 1,13-21 7,9-17-4,13-1 30,13-15 39,0-12-45,9-2-15,29 6-3,7 11-10,9 8 4,3 4-1,0 19-3,-4 17 0,-8 13 1,-12 2-1,-9 0-12,-10-2-44,-1-13-53,0-8-78,-13-28-23,0 0-114</inkml:trace>
  <inkml:trace contextRef="#ctx0" brushRef="#br0" timeOffset="48433.63">15167 11427 1115,'0'0'100,"0"0"-93,0 0 43,0 0-31,0 0-15,0 0-8,37-8 1,6 8 2,8-8-1,-5-13-28,-9-1 10,-13 3 3,-13-5 1,-11 0 9,0 2 7,-19 4 2,-20 9 18,-7 6 10,-2 3-5,7 3 3,11 23-11,7 11-13,14 9-4,9 8 2,0 3 0,17-4 0,17-7-2,12-11-17,8-14-59,3-13-76,-34-8-106,-2-5-318</inkml:trace>
  <inkml:trace contextRef="#ctx0" brushRef="#br0" timeOffset="48995.75">15751 11242 832,'0'0'190,"0"0"-175,0 0 38,0 0 17,0 0-44,0 0-7,-107 36 6,88-13-16,1 5 3,-1 4 6,3 6 4,7-2-7,9-3-13,0-8 5,22-10-7,22-15-5,15 0 1,9-19 6,0-17-4,-9-2-7,-18 5 9,-17-3 3,-17 6-2,-7 5 5,0 5 5,-16 9-9,-7 5 1,-1 6 15,6 0-2,1 11 12,6 18-9,6 11-10,5 8-1,0 4-4,2 7-2,12 5-1,-1 5-2,-2 6-6,-1 6-16,-9 1-14,-1 0-25,0-7 30,-25-12 21,-14-15 11,-5-14-6,-1-13 6,-2-18 4,2-3 6,5-22-7,5-24-3,11-18-11,16-20 9,8-14-13,21-3-39,27 8-7,12 22 50,10 13 9,-1 17 1,-3 10 0,-3 10-27,-10 6-85,-40 15-48,-4 0-177</inkml:trace>
  <inkml:trace contextRef="#ctx0" brushRef="#br0" timeOffset="49238.43">16198 11139 806,'0'0'227,"0"0"-186,0 0 71,0 0 5,0 0-93,0 0-24,-30 21 0,30 35 7,5 4-3,3 5-3,-2-3 4,-6-1-3,0-13-2,0-15-15,-1-14-30,-5-12-58,4-7-67,2-23-12,0-27-136,0-13 42,3-10 109</inkml:trace>
  <inkml:trace contextRef="#ctx0" brushRef="#br0" timeOffset="49624.82">16198 11139 56,'-12'-95'133,"2"43"103,1 26 69,4 16-139,0 10-60,5 0-85,0 21-21,0 15-1,11 10 0,21-3-45,14-6-57,12-6-83,2-10-62,3-9 27,-10-9 177,-14-3 44,-17 0 128,-17 0-15,-5-13 121,-7-4-87,-23-1-36,-5 2-29,-3 8 5,-5 6-19,5 2-20,1 3-17,10 20-9,10 4-8,17 8 0,0-1-11,18 6 4,23 5 4,5 0 0,0 1-6,-3 1-3,-13-3 2,-11-1-4,-14-4 0,-5-7-4,0-8 3,-14-8-3,-8-14 4,1-2 0,-1-7-15,7-30-47,10-18-68,5-20-9,0 37-89,2-3-416</inkml:trace>
  <inkml:trace contextRef="#ctx0" brushRef="#br0" timeOffset="49856.71">16666 10802 879,'0'0'158,"0"0"-46,0 0 39,0 0-84,0 0-33,0 0-18,17-38-15,-17 92 6,0 23 5,0 12-12,11 9 1,7 2-1,3-6 0,1-8-2,-4-10-15,-9-16-11,-9-17-5,0-13-11,0-12-28,-24-14-51,10-4-71,-5-14-181</inkml:trace>
  <inkml:trace contextRef="#ctx0" brushRef="#br0" timeOffset="50033.88">16445 11365 423,'0'0'507,"0"0"-388,0 0-89,0 0 36,0 0-22,144-56-10,-71 36-22,7 0-9,-3-1-3,-9 1-71,-18 7-106,-15 3-54,-35 10-61,0 0-96</inkml:trace>
  <inkml:trace contextRef="#ctx0" brushRef="#br0" timeOffset="50336.78">16957 11205 787,'0'0'212,"0"0"-65,0 0 0,0 0-86,0 0-55,0 0-4,37 0 5,6-3-6,3-6-1,3-2 0,-2-2-59,-9-1-25,-9 1 41,-16 0-30,-13-2 50,-9-3 23,-30 2 16,-10 7 7,-4 7 39,0 2 24,12 5-26,11 23-35,12 12-14,16 6-8,2 4-2,10 1-1,28-2-2,5-8-10,8-5-51,0-12-22,-3-11 5,-2-12-46,-7-1-75,-30-1-82,-6-16-148</inkml:trace>
  <inkml:trace contextRef="#ctx0" brushRef="#br0" timeOffset="50654.83">17425 11130 840,'0'0'279,"0"0"-202,0 0 44,0 0-35,0 0-86,0 0-7,65-26 7,-17 57 3,-1 10 5,-6 10-8,-12 6-1,-10 3-17,-15-1-12,-4-5-3,-4-9 9,-24-10 22,1-15 2,-5-11 4,5-9 6,5-3-3,7-32 2,13-18-9,2-19-28,31-11 26,21-9 0,14 1-51,12 1 16,6 15 26,7 9 1,-1 19-21,-13 21-75,-60 26-80,-14 9-392</inkml:trace>
  <inkml:trace contextRef="#ctx0" brushRef="#br0" timeOffset="51036.46">14340 12631 986,'-187'9'206,"138"-9"-171,23 0-7,26 0 88,22-1-96,72-22 14,66-26-5,70-17 16,65-11-14,57-12-7,42 9-9,26 4-3,9 14-12,-18 10 4,-42 6-4,-56 7-32,-75 4-55,-75 8-71,-69 2-169,-118 25-170,-36 0 147</inkml:trace>
  <inkml:trace contextRef="#ctx0" brushRef="#br0" timeOffset="52775.74">18311 10901 673,'0'0'247,"0"0"-131,0 0-54,0 0 63,0 0-30,0 0-46,-99-36-21,59 54-3,-5 9-11,1 7-2,5 6 7,6 4-14,9 0 2,9 1-7,10-2-1,5 2-1,0-8 2,23-8-8,11-4-16,3-10 6,1-1 18,3-9 2,-3 0 1,-4 2 5,-5 0-4,-7 5 0,-9 3-4,-7 8-1,-6 10 1,-10 10 10,-28 3-7,-10 1-3,-7-7-4,2-11-14,-6-7-19,-3-15-8,-4-7-65,41 0-166,1-10-290</inkml:trace>
  <inkml:trace contextRef="#ctx0" brushRef="#br0" timeOffset="57299.78">15504 12076 588,'0'0'489,"0"0"-361,0 0-105,0 0 53,0 0 20,0 0-40,0 0-34,-8 11-11,8-11-1,15 0-1,24 0 8,20-2 0,24-20-1,22-14-4,14-5 6,12-5-11,0 2-6,-4 4 4,-9 6-4,-11 7-1,-17 7 4,-22 10-4,-23 7-14,-23 3-16,-22 0-3,0 0-14,-45 18 14,-21 10 33,-26 5-31,-17 4 11,-14 3 12,-13-7-2,-3 2-9,-1-3 4,10-10 10,12 1 5,18-10 6,23-4 13,29-2 10,24-5-3,24-2-1,8 2-25,46-2 0,33 0 2,33-8 12,24-17-13,18-10 0,6-2-1,-9-3-3,-15 0-3,-22 9-12,-34 7 1,-34 11-19,-41 7-19,-15 6 0,-53 0 25,-32 0-35,-20 19-22,-13 5 36,-8 2 30,-6-1 11,4-2 7,7-1-2,12-6-1,21-2 5,21-6 2,28-3 21,17-5 10,18 0-19,6 0-13,25 0-18,29 0 4,21-8 13,18-11 0,12-4-21,5-4 17,3-2 4,-11 1-5,-11-2 1,-23 5 1,-26 12 1,-29 4 1,-13 9-1,-51 0 2,-32 14-7,-22 19-13,-15 3-8,-1 4 8,6-2 14,12-5 5,16-3 4,21-7 2,18-4 16,22-9 1,25 0-6,1-3-15,47-2-3,27-5 3,24 0 6,22-16 0,9-16-6,2-5 2,-13 3-3,-27 6 1,-32 14 0,-37 9-23,-22 5 23,-57 6 3,-40 28 3,-30 11 3,-15 7 3,7-1 8,25-7 5,34-6-14,32-17-11,37-6-12,8-11-52,53-4-14,-6-4-32,5-14-183</inkml:trace>
  <inkml:trace contextRef="#ctx0" brushRef="#br0" timeOffset="63619.42">11033 10583 832,'0'0'176,"0"0"-111,0 0-34,0 0 15,0 0 42,0 0-15,0 0-34,0 0-23,-80 10-1,80-8-2,0-2 0,14 1 6,18-1 3,19 0 1,16 0-5,20-11 3,18-18-5,12-2 3,4-2-13,-6 1 1,-13 6-6,-21 4 3,-24 9 0,-24 8-4,-19 5-3,-14 0-11,0 0-6,-35 11 14,-24 21-8,-19 7-3,-13 4 5,-3 1 4,1-6 8,1-2-12,9-2-14,7-4 16,17-9-1,13-6 6,12-6 5,9-6 1,10-3 0,8 0 4,5 0 19,2 0 7,0 0-10,0 0-17,0 0 4,17-9-8,9-9 20,9-1-6,1-3-1,1 3-12,-5 3 3,-8 4-3,-12 8-2,-8 2 0,-4 2-18,0 0 4,-2 0-4,-18 2-16,-8 9 19,-7 1-13,0-3 20,-3-4 1,-1-5 6,4 0 2,0 0 2,5 0 0,5-4 28,6-3 12,9 0-2,7 6-18,3-3-12,0 1-10,11-2-7,32-6 7,19-4 0,18-6 6,8-3-2,-1 1-4,-10 4 0,-22 8-1,-23 6-21,-27 5-34,-5 0-9,-22 16-43,-5-1-74,-7 2-288</inkml:trace>
  <inkml:trace contextRef="#ctx0" brushRef="#br0" timeOffset="70253.42">21974 9960 752,'0'0'105,"0"0"-78,0 0-25,-102-43 78,98 39 27,4 4-35,0 0-50,0 0-20,10 8 3,23 10 20,13 0 28,22-2 11,16-6-8,18-5-17,8-5-18,8 0-12,-3 0 0,-2 0-2,-16 0-5,-18 0 0,-20 0-2,-28 0-2,-18 0 0,-13 0 1,0 0 1,-33 0 4,-22 5 3,-19 3-7,-14-2 1,-10 3 1,-2-5-2,1-4 3,5 0-3,13 0 0,20 0 1,25-8 2,15 6-3,19 2-1,2 0-3,26 0-14,33 5 18,22 6 2,15 1-1,7-7 3,7 0-1,3-5-2,-4 0 1,-13 0-2,-23 0 0,-27-5-6,-24 0-5,-22-5 11,-11-2 9,-57 1-1,-44 2-7,-34 9-2,-27 0 1,-2 19 0,19 0 0,25-4 0,44-7 5,41-4 3,37-4 0,14 0-8,62-2-9,40-23 9,41-10 6,28-1-2,12 5 3,-12 9-7,-24 11-21,-36 11-37,-46 0-68,-70 8-153,-21 5-264</inkml:trace>
  <inkml:trace contextRef="#ctx0" brushRef="#br0" timeOffset="98128.53">11917 12239 918,'0'0'135,"0"0"-120,0 0 33,0 0 38,-100-26-25,93 26-21,5 0-5,2 0-12,0 0-13,0 0-10,0 0 0,12 0 0,17 8 8,12 7 11,7-1 0,6-3-6,3-6-2,1-3 1,-3-2-7,-3 0-2,-6 0-3,-10-4 5,-10-3-1,-13 5 1,-11 2 0,-2 0 0,0 0 6,-22-3 21,-19 1-15,-14 2-16,-9 0 3,-5 0-3,3 2-1,7 7 0,13-8 3,13 1-1,12-2-2,12 0 2,7 0-2,2 0-11,0 0-12,6 0-6,18 0 26,11-2 3,5-5 0,7-2 0,-1-6-7,-4 2-15,-5 1-40,-8 1-54,-10-1-89,-19 11-55,0-2-509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2-10T04:34:52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17149 1837 969,'0'0'147,"0"0"-141,0 0-3,0 0-3,-4 118 14,-10-62-7,-2-6-5,0-4-1,2-10-2,2-9-6,3-9-95,9-18-82,0 0-285</inkml:trace>
  <inkml:trace contextRef="#ctx0" brushRef="#br0" timeOffset="193.06">17138 1815 1029,'0'0'193,"0"0"-166,0 0-8,0 0 12,0 0-31,0 0 2,121 9 0,-78 13-2,-1 1-8,-3-2-143,-28-16-106,-4-2-171</inkml:trace>
  <inkml:trace contextRef="#ctx0" brushRef="#br0" timeOffset="382.05">17711 1691 1035,'0'0'213,"0"0"-172,0 0-3,0 0 18,0 0-41,0 0-13,-39 54-2,6-17 0,2-9-66,3-13-53,8-10-46,16-5-124,4-3-294</inkml:trace>
  <inkml:trace contextRef="#ctx0" brushRef="#br0" timeOffset="560.27">17731 1664 680,'0'0'276,"0"0"-104,0 0-68,0 0-29,0 0-39,18 104 18,-36-27-25,1 6-22,5-4-2,4-8-5,8-14-80,0-46-150,0-10-256</inkml:trace>
  <inkml:trace contextRef="#ctx0" brushRef="#br0" timeOffset="1115.07">17027 2434 939,'0'0'353,"0"0"-293,0 0-44,0 0 35,0 0 8,0 0-34,-30-3-16,30 3-7,0 0-2,24-2 3,34-10-3,37-8 4,45-9-1,34-8 4,19-1-7,-3 5 1,-20 6-1,-29 6-2,-30 3-36,-32 7-58,-27 5-43,-52 6-73,-15 0-227</inkml:trace>
  <inkml:trace contextRef="#ctx0" brushRef="#br0" timeOffset="2142.1">18291 1722 1045,'0'0'130,"0"0"-104,0 0-18,0 0 30,0 0-38,0 0-1,2 85 1,-2-15 5,0 1 2,-8-8-5,-3-10-2,3-10-65,3-38-114,2-5-207</inkml:trace>
  <inkml:trace contextRef="#ctx0" brushRef="#br0" timeOffset="2384.35">18249 1590 753,'9'-94'346,"4"61"-268,14 4-55,14 4 36,10 5-16,10 6-18,4 3-24,-6 10 0,-8 1-2,-11 1-4,-11 19-64,-15 8 20,-12 8 25,-2 1-39,-28 5-16,-19 1 14,-12-1 28,-4 1 13,0-2-73,37-31-95,10-2-63</inkml:trace>
  <inkml:trace contextRef="#ctx0" brushRef="#br0" timeOffset="2638.64">17241 2480 156,'0'0'1199,"-99"13"-1112,99-13-84,3 0-3,50 0-6,43-10 6,41-6 6,32-4-6,17 0-1,12-2-61,6 1-52,-3-4-84,-139 17-70,-16 0-325</inkml:trace>
  <inkml:trace contextRef="#ctx0" brushRef="#br0" timeOffset="7879.44">6042 6063 1136,'0'0'171,"0"0"-130,0 0-33,0 0 9,-101-21 41,97 21-21,2 0-7,2 0-23,0 0-7,0 0-1,0 0-12,4 0 8,33 0 5,25 6 24,36 2 3,42-8 1,35 0 4,35 0-11,20 0-11,10 0-7,0 0-3,-7 10 0,-2-3 3,-14-7-3,-15 0 0,-17-12-18,-36-14 4,-31-4 12,-36 3 1,-31 5 2,-27 7-1,-19 8 0,-5 2 0,0 2-20,-10 3-22,-19 0-46,4 3-117,-5 10-260</inkml:trace>
  <inkml:trace contextRef="#ctx0" brushRef="#br0" timeOffset="23478.3">14078 6106 1144,'0'0'119,"0"0"-68,0 0-14,0 0 11,0 0-17,0 0-22,0 0-7,0 0 0,0 0 1,4-33 1,1 55-2,-1 14-2,3 14 25,-5 8-4,-2 0-14,0-3 6,6-9-13,6-6-1,5-10-37,5-7-101,-13-23-167,-1 0-262</inkml:trace>
  <inkml:trace contextRef="#ctx0" brushRef="#br0" timeOffset="23830.48">14505 6048 1060,'0'0'115,"0"0"-97,0 0 15,0 0-10,0 0-18,0 0 6,-64 86 0,30-54-7,9-7 1,2-9 2,11-4-6,5-9-1,2-1 4,4-2 4,1 0 4,0 0-4,0 0-6,0 0-4,0 0-3,0 0-8,9 10 12,10 7 1,2 2 7,6 4 2,0 2-5,2-1 3,3-4-4,1-2-2,2-5-1,0-3-25,-28-10-250,1 0-308</inkml:trace>
  <inkml:trace contextRef="#ctx0" brushRef="#br0" timeOffset="24708.57">14689 6312 1127,'0'0'182,"0"0"-151,0 0-6,0 0 4,0 0-29,0 0 0,15-19 5,13 19 1,3 0-2,0 0 0,-3 0-4,-6 0-17,-9 0-15,-6 0 18,-7-11 14,0-4 0,-14 0-10,-16 2 10,-7 2 7,0 4-1,2 5-3,8 2 9,8 0 8,8 0-11,6 10-7,5 12-2,0 4 0,5 4-4,19-2 3,9-1 1,6-6 2,5-6-1,4-7-1,0-8-17,0 0 0,-4-6-21,-7-14 3,-11-3 16,-7-3-4,-14 4 23,-5 1 8,0 2-8,0 7 5,0 4 10,-7 4 12,3 4 9,0 0-18,4 0-16,0 0-2,0 6-9,0 10 6,16 2 3,5-1 2,3-2 0,4-5 0,1-3-2,3-7 0,-2 0-9,-1 0 1,-10-10 4,-8-8 4,-9-3 16,-2 2-5,0 2 1,0 5 27,-3 4 0,-2 3-3,5 3-18,0 2-11,0 0-7,0 7-18,12 20 18,8 7 6,5 10-2,-1 5-4,1 9 0,-2 6-4,-5 3-9,-9 0-17,-7-3-4,-2-8 7,-2-7 8,-20-15 13,-2-12 5,-5-12 1,-6-10 13,-3-1 11,-2-28 14,5-11-15,8-6 2,9-4-21,13 0-2,5 8-2,2 5 0,25 7-3,5 7 0,5 4-7,1 7-23,3 3-34,-1 4-48,-28 5-106,-1 0-160</inkml:trace>
  <inkml:trace contextRef="#ctx0" brushRef="#br0" timeOffset="25103.39">15486 5982 1020,'0'0'157,"0"0"-97,0 0 13,0 0-43,0 0-30,0 0-4,-38 48 4,41 8 2,7 6 1,1-3-2,4-3 0,5-4-1,1-9 1,1-8-3,5-10-1,3-8 2,3-9-6,0-8-8,2 0 15,-2-15-3,-7-13 8,-7-6-5,-14-3 8,-5-3-2,0 3-4,-24 7 3,-5 11-5,-3 9-3,-1 10 0,4 0 0,3 18 3,9 8 0,17 3-4,0-2-45,15-5-80,20-6-60,-17-13-47,1-3-110</inkml:trace>
  <inkml:trace contextRef="#ctx0" brushRef="#br0" timeOffset="26483.88">15894 6256 377,'0'0'226,"0"0"-30,0 0-64,0 0 17,0 0-70,0 0-12,-59-82-13,39 82-35,3 20-11,5 7-4,8 4-2,4 5-2,0-4 2,18 0-6,12-8-1,7-7-37,1-8-43,1-9 9,-3 0 7,-2-9 44,-6-15 21,-10-9 4,-7 1 10,-11-3 13,0 0 34,-2 5 15,-16 7-29,-2 8-15,3 7 0,2 8-7,4 0-21,2 5-5,7 16 2,2 2 1,3 2-17,27-5 5,5-5-46,4-6-4,2-6-7,-3-3-19,-3 0 9,-4-7-30,-9-13 48,-6-1 59,-11-3 4,-5 1 46,0 3 53,-4 2 11,-16 5 13,-2 5-47,0 4-12,-1 4-36,7 0 1,3 10-26,7 14-3,6 4-2,0 4-2,11-3 4,13-3-2,6-3 2,2-10-23,0-7-7,2-6-33,-7 0 16,-5-2 28,-6-18-2,-11-4 21,-5-3 11,0-1-2,0 2 15,-13 7 6,0 8 23,5 4-1,3 5-2,5 2-31,0 0-19,0 0-7,4 15-1,12 4 8,6 0 4,6-1-4,1-1 7,3-6-4,-1-4-3,-1-7-11,-5 0-11,-1 0-25,0-20 4,-5-8 10,-4-7 4,-8-3 26,-7-3 3,0 3 7,0 6-3,-7 7 31,-10 12 0,0 6 10,1 7-24,1 0-21,2 4-3,6 14-2,7 2-2,0-2 4,2-5-14,20-2 2,5-9 1,5-2 11,-1 0-2,-2 0 4,-1-8 0,-6 2 1,-5 1 0,-4 3-1,-6 2 1,-1 0-14,-5 10 5,3 10 8,0 5 0,3 3 2,6-2-1,2-1 3,5-5 1,5-3-4,7-7 0,7-7 3,5-3-3,6 0-5,-3-13-50,-2-15-50,-10-6 27,-11-4 43,-11-5 28,-10 1 7,-3 3 6,0 5 36,-20 10 50,-5 9 8,-5 8-31,1 7-22,2 0-22,3 0-8,6 24-1,7 5-16,11 8-3,0 3 0,0-2 3,24-3 0,5-7-6,6-8-1,2-9-19,6-11-3,1 0 6,-2-13 4,-3-18 6,-13-9-10,-15-7 12,-11-6 11,-2-5 4,-27-10 0,-6-16 11,-4-13-8,4-4 8,5 9-1,10 20 24,11 25 27,9 20-7,0 19-38,0 8-20,18 31-11,12 39 4,5 29 7,3 17 4,7 8-4,-1 1 0,2-7-120,-33-85-153,0-7-294</inkml:trace>
  <inkml:trace contextRef="#ctx0" brushRef="#br0" timeOffset="26792.97">15739 6935 1189,'-197'19'133,"184"-19"-133,24 0-10,67-2-10,49-21 20,44-7 28,32-5-17,17-1-7,6-2 5,4-2-6,-7 2-2,-13 2-1,-24 0 0,-33 10-10,-31 4-83,-36 9-43,-86 13-81,-11 0-134</inkml:trace>
  <inkml:trace contextRef="#ctx0" brushRef="#br0" timeOffset="30233.89">10132 7804 1137,'0'0'121,"0"0"-68,0 0-15,0 0 4,0 0-42,0 0 9,134-44-9,-42 44 16,24-12-16,23-11-8,21-13-70,-100 17-144,-4-3-271</inkml:trace>
  <inkml:trace contextRef="#ctx0" brushRef="#br0" timeOffset="38353.43">6608 8668 824,'0'0'203,"0"0"-112,0 0 1,0 0 6,-111-73-17,98 71-36,6 2-20,5 0-3,2 0-7,0 0-8,0 0-7,5 31 2,16 17-2,4 14 20,1 6-18,-2 2 2,-5-4-1,-5-2-2,-4-12 1,-1-10-1,-4-15-1,1-13 0,-2-9-1,-1-5-19,1 0 20,0-27 1,-1-22 9,3-18 0,-1-2-1,3 8-5,3 9-4,-2 14 2,2 13-2,0 10 1,2 7-1,5 5-3,5 3-1,6 0-2,6 10 6,6 14 0,1 6 1,0 0 1,-7 3-4,-7 1 1,-6 1-4,-3-1 3,-3-1-32,4-6-79,-14-24-140,1-3-298</inkml:trace>
  <inkml:trace contextRef="#ctx0" brushRef="#br0" timeOffset="43220.92">10438 10330 493,'0'0'661,"0"0"-628,0 0-33,0 0 0,0 0 3,0 0-3,24 127 4,-4-71-1,-7-6-3,-6-5-10,-7-9-49,0-31-78,0-5-122</inkml:trace>
  <inkml:trace contextRef="#ctx0" brushRef="#br0" timeOffset="43409.51">10504 10237 1113,'0'0'190,"0"0"-190,0 0-12,0 0 12,0 0 2,130 45-2,-76-18-3,-3-3-114,-34-18-130,-2-4-294</inkml:trace>
  <inkml:trace contextRef="#ctx0" brushRef="#br0" timeOffset="43596.58">11084 10088 1160,'0'0'96,"0"0"-92,0 0 1,0 0-5,0 0-14,0 0 14,-40 101 9,-1-38-9,-3-7-23,3-10-143,26-37-43,10-9-160</inkml:trace>
  <inkml:trace contextRef="#ctx0" brushRef="#br0" timeOffset="43771.27">11088 10162 929,'0'0'143,"0"0"-143,0 0 0,0 0 35,27 111 16,-25-45-28,0 0-13,4-3-10,2-8-2,4-10-117,-8-40-129,1-5-174</inkml:trace>
  <inkml:trace contextRef="#ctx0" brushRef="#br0" timeOffset="44143.87">11362 10472 1001,'0'0'197,"0"0"-169,0 0 32,0 0-60,0 0 12,0 0-12,69-27 9,-27 24-9,-3-5-8,-7-2-26,-8-3-53,-7-4 71,-13 1 16,-4-3 29,0 1-2,-15 1 24,-10 6-20,-5 3 3,1 4-11,3 4-8,0 0-7,6 8-7,3 17-2,7 7 0,9 5-1,1 1-2,0 2 3,24-4 1,9-6-11,10-9-11,6-11-51,4-8-68,3-2-21,-7-10 15,-36-5-161,-7-2-194</inkml:trace>
  <inkml:trace contextRef="#ctx0" brushRef="#br0" timeOffset="45627.28">11732 10270 1108,'0'0'121,"0"0"-86,0 0 28,0 0-57,0 0 6,0 0-12,45 18 6,-18 5 3,0 4-1,-6-1-5,-6-1 0,-3-5 0,-7-7 0,1-4-3,-5-6 1,-1-3-1,2 0 6,-2-2 3,2-21-9,1-7-8,5-3 8,1 4 0,2 5 0,1 7 1,-1 9-1,1 3 2,1 3 0,2 2-1,1 0 2,3 0 2,1 10 3,0 4 1,0-5 1,-1 0-7,-2-6-1,-3-1 3,5-2-4,-1 0-1,1-10 4,3-12-4,-2-5-8,0 3 7,-1 2-7,-5 4 8,-1 7 2,-3 4-2,-3 7-1,2 0 0,2 0-1,6 5 1,-1 12 1,5 3 4,1 1-3,2-3 5,-4-5-5,2-4 2,2-4-3,0-5 3,6 0-6,-1-2 1,4-16 2,0-3-12,1-4-4,-4 5 1,0-2-11,-8 2 1,-5 0 23,-6 3 2,-8 2 0,-3 4 4,0 3 3,0 3 6,-18 3-11,-1 2 6,-1 0 13,4 2-18,5 12-2,4 5 5,7 2-6,0 1-1,0-2 0,21-2-8,6-8 8,3-4 0,0-6 0,1 0-11,-3-3 1,-2-16 10,-6-4-1,-5-6 2,-4-1 4,-6 2-2,1 5 7,-4 6-8,1 8 7,3 1-2,-1 6-4,7-1-2,0 3 0,9 0 4,3 0-4,3 0 6,3 13-3,-1 9-1,-1 4-2,-2 3-1,-6 1 0,-5-1 2,-8-6-4,-6-5-5,-1-7 5,0-6-8,0-5 11,-10 0 8,-1 0-8,0-19-2,5-12-23,6-5-27,0-2-16,8 5-22,16 6 26,3 10 42,5 6 0,-2 5 22,0 2 0,-4 3 3,-6 1-1,-5 0-1,-6 0 8,-5 0 7,-3 0 11,-1 0 15,0 0 18,0 0-9,0 0-9,0 0-23,0 1-19,10 15 1,7 8 4,4-1 3,11-1-7,5-8 3,4-7-2,-1-7-2,-5 0-8,-8 0 4,-4-14-1,-12-3 5,-5-1 4,-6 1 7,0 3 23,0 4 15,-6 2-18,0 5 15,2 3-23,3 0 2,1 0-21,0 0-4,0 7-10,14 19 9,8 9 2,2 13 0,4 7 3,1 8-4,-5 8-4,-1 2-6,-11 0-41,-8-3-59,-4-9-14,0-11 26,-16-10 68,-13-11 30,-7-11 6,-3-7 42,-1-11 45,-1 0 4,6-9-25,11-24-41,21-14-31,3-12-13,36-9-4,28 2-15,11 8-19,8 8-76,-48 36-111,-6 7-551</inkml:trace>
  <inkml:trace contextRef="#ctx0" brushRef="#br0" timeOffset="46652.94">15058 9839 1084,'0'0'181,"0"0"-148,0 0-14,0 0-2,0 0-17,0 0-5,4 88 5,-4 5 18,5 11-12,1 0 5,-6-2-11,0-12 22,0-15-9,0-20-6,0-22-5,0-16-1,-3-17 0,3 0 8,0-35-9,0-17-24,0-7 24,19 0 0,5 13 5,0 14-5,0 11 2,2 16 2,3 5-4,7 0-6,0 17 2,6 9 4,1-1 2,-5-3-2,2-5-5,-8-11 5,-2-6-22,-4 0-7,-2-5 4,-6-18 16,-3-9 9,-6-3 2,-7 2 3,-2 3-1,0 6 5,-20 9 2,-4 6 12,-4 9-11,0 0 2,7 10-11,2 17-2,8 3-1,11 1-1,0-1-1,1-2 1,22-3-2,4-9-1,3-4 0,3-8-6,2-4-4,-2 0 11,0-24-9,-7-5 0,-7-5 11,-12 3 1,-7 1 6,0 7-3,-9 6-2,-10 11 7,1 6 1,-1 0-9,1 3 0,7 14 0,7 2-2,4 0 0,0-3-5,17-2 6,16-8-22,13-6-52,15 0-52,-32-5-78,1-8-278</inkml:trace>
  <inkml:trace contextRef="#ctx0" brushRef="#br0" timeOffset="47452.92">16098 10132 842,'0'0'332,"0"0"-245,0 0-15,-95-20 14,78 40-69,5 11-17,7 7-3,5 5-1,0-2-3,23-4-6,13-5 3,13-7-7,6-10-31,5-9-16,-2-6 2,-4 0-12,-11-13-25,-8-13-7,-7-8 56,-10-3 12,-7-7 38,-11 3 12,0 4 7,0 6 32,-12 10 19,-5 9 35,0 5-15,1 7-18,-1 0-25,1 12-21,1 14-21,4 5 7,5-2-10,6 3-2,0-3 0,8 0-7,14-6 5,4-5 1,4-6-12,0-11-11,5-1-2,-5 0-18,-6-19 9,-8-5 15,-8-2 20,-6 0 9,-2 1-2,0 3 3,-8 4-7,-8 5 10,-3 4 10,5 8-15,-1 1-4,4 0 6,3 6 5,8 11-14,0 1-1,0-2-4,22-2 0,8-7-3,7-7 6,3 0 1,3 0 2,-3-14-2,-1-5-12,-4-5-17,-4-3-15,-7-3 22,-3 0 22,-5-4 1,-8-6 2,-8-5-3,0-8-3,-10-4 3,-19 0 15,-1 4 9,3 9 50,3 15-3,9 11-23,4 8 13,7 6-25,4 4-22,0 4-14,0 27-14,22 20 14,15 12 2,11 11 1,4 0-2,-1-2-2,-3-8 0,-9-8-64,-6-9-11,-11-16-19,-6-9-34,-6-13 16,-10-9-100,0 0-175</inkml:trace>
  <inkml:trace contextRef="#ctx0" brushRef="#br0" timeOffset="47641.53">16744 10053 470,'0'0'737,"0"0"-612,0 0-125,0 0 6,0 0-6,0 0 8,141-25 8,-72 25-16,-2-11-8,-2-1-55,-4-5-117,-10 0-8,-10 3-27,-12 0-57,-10 3-3</inkml:trace>
  <inkml:trace contextRef="#ctx0" brushRef="#br0" timeOffset="47785.84">17300 9908 292,'0'0'347,"0"0"-78,0 0-93,0 0-29,0 0-43,0 0-55,0-10-49,2 11-2,16 21 2,8 7 5,5 2-1,0 3-4,-1-5-1,-4-4-99,-6-10-82,-3-11-30,-17-4-153</inkml:trace>
  <inkml:trace contextRef="#ctx0" brushRef="#br0" timeOffset="48454.25">17501 9852 593,'0'0'141,"-21"-108"-5,16 93 26,3 12-83,2 3-72,0 13-7,4 18-11,18 11 9,5-2-66,8-4-88,8-11-82,1-11 21,-3-9 87,-8-5 109,-7 0 21,-12-14 113,-6-6 22,-8 1 109,0-2-74,0 7-26,-22 3-53,-2 7 4,-4 4-36,-1 0-19,3 19-23,5 12-5,10 2-12,11 1 0,0-4-4,32-5-2,8-9 2,8-10 2,2-6 2,2 0 5,-5-25-5,0-7 0,-9 0 0,-5 0 0,-9 0 2,-1 2 4,-7 5-5,-2 5 2,-4 8-1,-1 3 2,-2 8 1,1 1 0,4 0-1,3 0-1,4 0-1,8 6 4,3 0-1,7-2-2,6-4-1,-5 0-2,-1 0-1,-8 0-17,-7 0-5,-1 0 10,-5 0-5,3-6 2,1-2-26,4 0-13,3 0 2,7 0 4,4-2-6,7-2-31,4 1-3,7 2 36,-3 6 46,-5 3 7,-6 0 17,-5 0 33,-5 1 30,-3 8 10,1 1-1,-3-2-9,8-1-20,2-2-37,3-5-12,6 0-2,-2 0-9,-1 0-52,-34 0-156,-7 0-237</inkml:trace>
  <inkml:trace contextRef="#ctx0" brushRef="#br0" timeOffset="48562.55">19447 9833 1271,'0'0'163,"0"0"-163,0 0-5,0 0-20,0 0-304</inkml:trace>
  <inkml:trace contextRef="#ctx0" brushRef="#br0" timeOffset="49929.11">4176 11169 1117,'0'0'99,"0"0"-76,0 0-17,0 0-6,0 0-1,0 0-25,0 0 26,138-29 7,-14 34-3,13-5-4,18 0-7,15-11-163,-109-1-37,-2 0-263</inkml:trace>
  <inkml:trace contextRef="#ctx0" brushRef="#br0" timeOffset="50081.45">6066 11056 1408,'0'0'79,"0"0"-66,0 0-13,101-50-28,0 17 28,60-12 0,51-11-14,46-2-101,-146 35-130,-7 2-270</inkml:trace>
  <inkml:trace contextRef="#ctx0" brushRef="#br0" timeOffset="64386.47">5863 12977 729,'0'0'114,"0"0"-88,0 0-1,0 0 53,0 0-4,0 0-37,0 0-12,0 0-12,0 0 5,-29-3-6,29 3-6,0 0 2,0 0 3,0 0 0,0 0 7,0 0 3,0 0 11,0 0-10,0 0-3,0 0-3,0 0-10,0 0 3,0 0-2,-2 0-1,2 0 3,0 0 1,0 0-4,0 0-4,0 0-1,0 0 6,-2 0-6,2 0 9,0 0 12,-2 0 0,2 0 1,0 0-12,0 0 1,0 0-5,0 0-3,0 0 1,0 0-4,0 0-1,-2 0 2,2 0-1,0 0 1,0 0-1,0 0 0,0 0-1,0 0 0,0 0 0,0 0 0,0 0 1,0 0 0,0 0 2,0 0-1,0 0-2,0 0-7,0 0 7,0 0-1,0 0 0,0 0-1,0 0 0,0 0 2,0 0-3,6 0 3,20 0-1,7 0 2,8-7-1,5 2 1,2-2-1,7 1 0,2 5 0,4-3 1,3 4 0,0 0-1,6 0 0,5 0 1,-2 0-1,-1 0-33,-4 0-13,-13 0 8,-9 0-16,-14 4-12,-14-4-1,-11 2 28,-5-2 0,-2 3 31,0-3-9,0 0-67,0 0-71,0 0-112,2 0-141</inkml:trace>
  <inkml:trace contextRef="#ctx0" brushRef="#br0" timeOffset="66246.36">8341 12868 926,'0'0'166,"0"0"-141,0 0-20,-94 0-5,88 0 11,5 0-4,1 0-7,0 0-12,0 0 0,0 2-11,0-1 15,0 3 8,1-2 0,4 2 4,0-4-3,0 4-1,4-3-3,3 1 3,0-1 0,4-1-1,-2 0 1,4 0 0,1 0 0,3 4 3,0-4 0,-2 0-1,1 0-2,-5 0 1,-1 3 1,-4-1-1,-4-1 0,-1-1-1,-4 0 4,-2 2-3,0-2 4,0 0-3,0 0 11,0 0-7,0 0 17,0 0 13,0 0-5,0 0-11,0 0-16,0 0 4,0 0-1,0 0-3,0 0-4,0 0 3,0 0-2,0 0 0,0 0-1,0 0 2,0 0 1,0 0-2,0 0 0,0 0 3,0 0 0,0 0-2,0 0 14,0 0 4,0 0-1,0 0 5,0 0 0,0 0-13,0 0-1,0 0-3,0 0 1,0 0-7,0 0-1,0 0-2,0 0 2,0 0 5,0 0-5,0 0 1,0 0-2,0 0 0,0 0 0,0 0 0,0 0 1,0 0 0,0 0 1,0 0 0,0 2-1,0-2 1,0 0 1,0 1-2,-2-1 5,2 0-3,0 0 2,0 0-4,0 0 2,0 0-1,0 0-1,0 0-1,0 0-1,0 4 2,0-4-1,-2 0 1,0 0-3,0 0 7,0 0-3,2 0 1,-1 0 0,1 0-1,0 0 9,-2 0-1,2 0-3,0 0 5,0 0-1,0 0 1,0 0-6,0 0-3,-2 0 1,0 0 1,0 0-2,-1 0-1,-1 0 7,-2 0-2,5 0-2,-3 0-3,2 0 3,0 0-1,0 0-3,0 0 1,-1 0 1,1 0-1,0 0 0,0 0-1,2 3 0,-3-3-2,1 0 4,0 3-2,0-3 0,2 2 0,-2 0 0,2-2 0,0 1-3,0-1 0,0 0 2,0 2-4,0 0 1,0 1 4,0-3-3,9 3 3,-5-3 0,0 0 6,-4 2-6,0 0 0,0-2 4,0 3-2,0-2-1,0 3 0,-4-1 1,0-3 0,1 0-1,1 0 0,2 0-1,0 0-5,0 0 3,18 0 2,19 0 0,11 0 0,7 0 0,4 0-5,6 0 5,4 0 0,7 0-2,6 0-2,4-3-5,8-5-3,5 1 8,14-5-8,18-4 4,14-1-4,25-1 3,14 0-3,9 3 11,4 3-4,-7 9 1,-15 3 4,-18 0 1,-27 0 0,-19 11 1,-19 1-2,-22-1-3,-11 0 2,-11-1 2,-7-5-4,-6 1 3,-10-6 0,-4 0 0,-10 1-3,-6 3-7,-5-1-42,0 4-45,0 5-112,-13-6 9,-11 6-524</inkml:trace>
  <inkml:trace contextRef="#ctx0" brushRef="#br0" timeOffset="67432.68">4585 13251 967,'-99'-29'132,"8"29"-120,-5 0 4,-3 0 43,-4 11-7,3 19-16,4 6-14,2 8-5,6 15-3,-1 19-6,9 10 9,12 16-10,5 17 5,17 17-4,11 12-2,20 10-4,15-6-2,20-13-2,41-21-6,29-18 5,27-18-11,23-23 0,26-27 12,16-29 2,15-8-7,11-43 17,0-19-9,6-20 7,-2-19-4,-5-26 9,-9-21-12,-38-17 8,-42-15-9,-61-13-31,-57 1-34,-61 11 9,-73 21 28,-46 42 26,-42 43 2,-17 52 52,-11 26-15,-8 66-33,5 37-8,23 31 1,27 25-36,48 14-30,55 19-14,46 7-1,65-124-3,34-2-153</inkml:trace>
  <inkml:trace contextRef="#ctx0" brushRef="#br0" timeOffset="68000.25">5808 14060 1306,'0'0'77,"0"0"-77,0 0-4,0 0-8,0 0 6,0 0 6,179-45 12,-69 27-9,8-9 3,2-2-6,-6 0 3,-13 6 1,-18 2-4,-20 2-9,-24 12-31,-21-1-8,-12 8-19,-6 0-27,0 0-36,-21 0-130,-1 0-461</inkml:trace>
  <inkml:trace contextRef="#ctx0" brushRef="#br0" timeOffset="68287.78">6174 13778 1027,'0'0'219,"0"0"-182,0 0 32,0 0 44,0 0-99,0 0-14,-62-33-1,106 33 1,17 0 17,11 0-8,6 12-8,4 6 0,3 4 4,-13-3-5,-15 3 0,-26-1 0,-22 5-6,-9 23 6,-14 14 15,-29 21-2,-10 13 2,-4-4-13,5-9-2,8-8-22,11-16-83,7-15-78,-1-3-35,19-39-47,-1-1-212</inkml:trace>
  <inkml:trace contextRef="#ctx0" brushRef="#br0" timeOffset="77821.7">4228 14436 931,'0'0'203,"0"0"-120,0 0-73,0 0 6,0 0 17,0 0-33,0 0-2,0 0-3,0 0 5,36-41 4,14 23 4,5-1-2,3 1 0,-5 0 2,-7 3-7,-13 7 0,-12 1 0,-13 4 2,-8 3 1,0 0 5,-5 0 5,-25 0 16,-12 3-29,-6 4 3,-4 1-2,1-1 3,3 1-1,2-1-1,11-4 20,9 2-11,14-2 10,8-3-3,4 0-18,0 0-1,0 0-18,0 0-5,21 0 11,11 0 12,7-3 2,7-12-2,-2 0 0,-4-3 0,-6 6 1,-14 1 2,-9 7-6,-7 4 9,-4 0-4,0 0 2,-10 0 8,-14 9-2,-6 4-5,-2-2-5,0 4 0,3-3 1,5-2 1,4-2-1,7-2 2,6-1-1,3-5-2,4 4 0,0-4 0,0 0-11,0 0 3,0 0-5,4 0-4,18 0 13,6 0-4,7-4-1,0-10 9,-3-1 4,-5 0-2,-13 3 7,-6 12-8,-8 0 2,0 0-3,-11 0-14,-19 22 8,-10 5-27,-3 6 11,0-4 21,7 1 1,7-8-1,8-11 1,10-4 4,9-2-4,2-5 0,0 0-21,24 0-12,21 0 33,15-15 0,14-5-1,-41 10-135,-1 2-131</inkml:trace>
  <inkml:trace contextRef="#ctx0" brushRef="#br0" timeOffset="81434.68">21054 3147 101,'0'0'1166,"-13"-105"-1114,-49 77-52,-16 12 4,-16 10 23,-10 6 8,-6 29-20,2 27 5,3 28-13,6 23 3,18 14-8,20 6-1,35-7-2,26-16-3,31-21-4,54-21-8,37-28-31,34-28-1,26-12-25,10-43-71,-120 9-104,-19 2-267</inkml:trace>
  <inkml:trace contextRef="#ctx0" brushRef="#br0" timeOffset="81910.95">21375 3142 923,'0'0'574,"0"0"-556,0 0-18,0 0-3,0 0-11,0 0 2,44 41 12,-18 30 9,-6 13-9,-5 3 0,-8-6-8,-5-8-3,-2-16 1,0-17 6,0-15-3,0-14-1,0-11 8,0-1 2,0-39-2,0-30-22,-3-25 14,-7-20 8,-1-11-10,6-2-25,5 12 13,0 18 22,9 19-2,16 20 2,5 13 0,7 13 1,1 11 0,7 11 2,1 11 1,0 0-3,-4 25-1,-9 19-13,-16 17 6,-17 9 6,0 10-3,-41-4 4,-10-8 0,-5-13 0,2-16 11,8-12-6,12-12-1,14-11-4,15-4-17,5-8-156,7-11-323</inkml:trace>
  <inkml:trace contextRef="#ctx0" brushRef="#br0" timeOffset="82272.64">22176 2693 1328,'0'0'144,"0"0"-134,0 0 20,0 0 6,0 0-36,0 0-14,-38 39 14,71 59 0,9 8-1,7-8-1,7-17-14,3-24 3,2-26 1,4-24-23,2-7 29,5-37 6,2-26 12,-15-18 1,-19-13 7,-25-14-6,-15-2 1,-9 10-15,-22 17 6,-3 24 0,1 25-1,6 20-5,1 14-7,2 15-2,0 43-22,0 24-87,18-30-178,3-4-618</inkml:trace>
  <inkml:trace contextRef="#ctx0" brushRef="#br0" timeOffset="82602.65">20367 4589 1438,'-338'55'97,"225"-36"-85,54-8-1,44-8 40,36-3-51,86-8-30,89-45 30,101-32 23,82-31-7,64-12-6,29 3-2,10 13-8,-14 18 6,-31 13-12,-50 18-18,-60 11-20,-53 12-12,-64 12-40,-55 10-39,-53 11-66,-58 7-14,-75 9-88</inkml:trace>
  <inkml:trace contextRef="#ctx0" brushRef="#br0" timeOffset="83261.8">19846 6272 1202,'-37'-133'87,"10"96"-20,17 27-54,9 10-4,1 23-9,0 51-11,23 55 11,6 62 28,0 64-4,-11 58-7,-11 38-12,-5 7-5,6-29 0,11-46-1,21-53-1,8-39 0,-3-35-2,-6-30-50,-6-37-81,-3-35-86,-29-66-20,1-31-288</inkml:trace>
  <inkml:trace contextRef="#ctx0" brushRef="#br0" timeOffset="84004.81">20091 6229 1171,'-81'-161'27,"47"101"-4,36 11-23,81-16-14,70-18 14,70-14 11,61-5-10,51 8 5,37 9-1,24 7 1,19 6-6,7 0-4,-2 2-65,-13 6 16,-24 9-79,-42 12-25,-50 11 101,-50 11 55,-55 7 1,-45 6 8,-47 3-1,-32 5 9,-22 0 36,-10 0-2,-6 0-12,-2 3-17,6 13 10,-3 5 3,3 10-4,-4 8 7,-4 8 10,-3 14 2,-6 10-12,-9 12 2,-2 12-4,-2 19-14,-26 16-16,-5 23 6,-4 19-10,3 12-1,5 9 0,9 2 0,13 0-20,7-5-17,0-4-29,2-7-38,12-8-1,-1-15 0,-3-10 67,-1-7 38,-6-9-1,2-9-12,-4-1 10,-1-12-93,0-10-15,0-11 106,0-17 3,0-15 4,0-10 4,0-14 16,-12-6 37,-31-7 47,-32-3-15,-40-2-4,-46-6-23,-52 2-5,-61 2 23,-61 5-51,-53 6-9,-37 8 0,-10 12 28,4 4 17,41 7 15,58 3-39,65 0-18,77-8-8,65-5-17,55-19-1,53-14-81,54-10-177,33-21-542</inkml:trace>
  <inkml:trace contextRef="#ctx0" brushRef="#br0" timeOffset="84350.96">22906 6257 1292,'0'0'115,"0"0"-94,0 0-21,0 0-2,0 0 2,-6 90 2,6 3 0,0-1-2,24-8-2,2-14 2,-2-13 0,-4-16-29,-3-12-60,-4-18-111,-13-11-87,0-13-365</inkml:trace>
  <inkml:trace contextRef="#ctx0" brushRef="#br0" timeOffset="84851.56">22843 6137 1250,'0'0'114,"0"0"-59,-34-100 20,34 85-41,27-3-28,34-5-6,27-1 3,29-1-1,20 7-2,2 5-1,-9 8 1,-18 5 1,-19 0-1,-23 0 1,-21 0 1,-15 0-1,-14 0 0,-9 0 0,-1 0 0,8 0-1,6 1-3,11 21 2,9 6-3,6 8 4,1 7 1,-7 4 1,-4 3-2,-10 0-2,-7-2 0,-9 0 2,-5-5 0,-5-5 0,-4-3 0,2-7 1,-2-5-1,0-1-2,0-6-2,-2 3-3,-25-1 5,-16-2 2,-14 0 6,-19-5-1,-10-4-1,-11-7 0,-7 0-4,-3 0 6,-2-7-4,8 2-2,9 5 6,14 0-5,14 5-2,13 20-4,11 8-15,13 10-59,14 7-70,13-32-159,4-1-230</inkml:trace>
  <inkml:trace contextRef="#ctx0" brushRef="#br0" timeOffset="85231.64">23241 7514 1086,'0'0'242,"0"0"-220,0 0-11,0 0 28,0 0-36,0 0 1,43 58-4,-27 7 2,0 6 3,1 0-5,-2 0-2,-2-7-2,-4-10-35,-1-7-26,-5-14-41,-3-33-60,0 0-238</inkml:trace>
  <inkml:trace contextRef="#ctx0" brushRef="#br0" timeOffset="85716.77">23212 7551 705,'0'0'345,"0"0"-325,0 0 11,-35-90 17,66 76-14,15-4-26,14 0 8,15 0 7,8 1-12,8 3 2,5 0-4,-2 4 18,-9 2 3,-17 1-3,-18 2 3,-21 2-3,-14 2 12,-8-1-11,-7 2 5,0 0-9,0 0 2,0 0-19,0 0-7,4 5-1,7 20-5,6 16 6,1 7 5,4 9-5,0 1 10,2-1-10,0 2 1,4-5-2,-3-1-2,-1-3 1,-3-4-20,-7-4-8,-3-6 5,-3-7 7,-6-6 8,-2-5-5,0-6 3,0-4 11,-13-3 1,-25-2 10,-21-2 4,-21-1-5,-14 0-6,-11 0-3,-5-6-4,5 1 3,9 5-32,15 0-109,68 5-67,9 7-200</inkml:trace>
  <inkml:trace contextRef="#ctx0" brushRef="#br0" timeOffset="86055.51">23241 8573 1391,'0'0'50,"0"0"-42,0 0 0,0 0-1,0 0-6,0 0-1,38 65 1,-19-5 0,-1 1-1,-1-1-26,-1-7-32,-4-10-12,-3-13-66,-9-30-55,0 0-166</inkml:trace>
  <inkml:trace contextRef="#ctx0" brushRef="#br0" timeOffset="86607.97">23164 8484 1026,'0'0'263,"0"0"-263,0 0 18,0 0-14,101-65 8,-17 42 1,16 2 3,7-4-14,0 5-1,-6 3 0,-10 4-1,-18 3 0,-14 0 3,-15 2 0,-10 1 1,-7 1-2,-5 2 1,-1 2 18,-2 1-9,4 1-12,-3 0 8,1 0-8,-7 0 1,-3 8 0,-6 4-1,0-1 0,-5 6 8,0 5 11,0 4 5,0 5-9,-6 4-2,1 3-11,3 2 0,-1 4 0,3 0-2,0 1 0,0 0-2,6-1 0,7-4 0,2-5-5,-1-7-15,-3-9 13,-3-7 4,-5-8-3,-3-3 8,0-1 7,-29 0-5,-26 0 10,-19 4-12,-20 1-3,-18 3 1,-10 1-6,-7-3 1,3 3 7,13-1 3,19 0 2,20 3-2,19 2-3,15 3-27,40-11-164,0 0-189</inkml:trace>
  <inkml:trace contextRef="#ctx0" brushRef="#br0" timeOffset="92742.86">24090 6169 992,'0'0'274,"0"0"-224,0 0-34,0 0 23,0 0-17,176-63-19,-42 16 6,32-2-9,-1 8 1,-7 3-1,-23 4 0,-29 7-1,-30 8-1,-28 6-19,-25 4-83,-23 7-78,-17 2-35,-21 0-416</inkml:trace>
  <inkml:trace contextRef="#ctx0" brushRef="#br0" timeOffset="93157.68">24320 5643 722,'0'0'403,"0"0"-390,0 0-13,0 0 0,0 0 66,-25 111-18,1-50-16,-5 3-16,-5-4-11,1-7 3,7-10-3,6-13 0,9-12-3,6-9 5,0-6-4,5-3 5,0 0 5,0 0-1,0 0-12,0 0-9,0 0 1,3 0 0,10 0 2,6 9 4,19 8 1,10 8 1,12 5 5,8 4-4,8 3 2,1 4-2,6-4 2,0 1-3,-4-5-50,-60-26-221,-12-3-369</inkml:trace>
  <inkml:trace contextRef="#ctx0" brushRef="#br0" timeOffset="103524.4">12284 1851 773,'0'0'144,"0"0"-88,0 0-32,0 0 31,0 0 30,0 0-46,0 0-39,-87-21 0,81 58-4,5 4-2,1 1 2,0-4 1,16-7-7,12-3-15,10-7-11,12-14-57,-26-7-69,3 0-142</inkml:trace>
  <inkml:trace contextRef="#ctx0" brushRef="#br0" timeOffset="104045.07">12701 1737 578,'0'0'446,"0"0"-398,0 0-40,0 0 19,0 0-13,0 0-14,0-30-14,0 62 13,0 10 1,2 2 3,1 0 0,-2-5-2,3-3 0,-1-4 7,3-7-6,-1-5-1,3-10-1,-1-7 0,-1-3-3,-3 0 6,-1 0 21,-2-16 65,0-13-35,0-6-43,0-6 16,0-5-20,-2-4-6,-1-3 0,3 1-1,0 3-4,0 5-1,11 7-9,7 5 12,4 9-8,0 4 9,-1 10-2,-1 3-3,-5 6-6,-2 0-25,-6 0-50,-1 17 55,-6 8 0,0 6 32,0-2 0,-19-3-3,-1 1 3,-2-5 5,0-6-4,-1-1 1,6-5-2,1 0-16,5-4-74,6 3-96,5-9-115,0 0-10</inkml:trace>
  <inkml:trace contextRef="#ctx0" brushRef="#br0" timeOffset="104422.93">13066 1566 36,'0'0'924,"0"0"-823,0 0-59,0 0 5,0 0-47,0 0-4,28-16-1,-13 61 5,5 11 5,0 5-3,3-4-1,-6-7 2,2-11-1,-3-7 1,0-11-3,-3-8-3,0-9 0,1-4 3,7-9 0,6-29 21,5-19 27,-3-15-30,-9-2 1,-12 8-1,-8 12-16,0 18 8,0 18-10,-8 9-5,-8 9-39,-1 5 14,-1 31-125,10-10-32,3 4-271</inkml:trace>
  <inkml:trace contextRef="#ctx0" brushRef="#br0" timeOffset="104773.66">12239 2374 942,'0'0'163,"0"0"-128,0 0-26,0 0-9,0 0 10,0 0-10,65 11 17,36-20 10,34-19 8,31-13-24,19-2 11,7-4-5,-9 7 1,-25 10-7,-31 10-5,-35 10-6,-29 8 0,-27 2-17,-19 0-80,-15 12-73,-2 12-41,-19-13 18,-10 2-248</inkml:trace>
  <inkml:trace contextRef="#ctx0" brushRef="#br0" timeOffset="107562.99">12315 2737 401,'0'0'335,"0"0"-263,0 0-72,0 0 5,-39 90-3,28 15 38,-2 27 0,-3 29-6,-3 16-8,-1 9 5,-2 6 2,0 4 3,-8 13-1,-5 6-2,-4 13-2,-7 0-13,2-2-9,-6 2-6,-1-2-2,0-12-2,2-13-8,11-24-60,9-26-10,10-23 12,4-26 24,8-20 30,1-16 4,3-13 5,0-12-29,3-41-89,0 0-164</inkml:trace>
  <inkml:trace contextRef="#ctx0" brushRef="#br0" timeOffset="108478.9">12092 2968 849,'0'0'128,"0"0"-128,0 0-52,0 0 52,98-70 41,-10 53-18,23 2-17,15 9 7,20 6 8,16 0 15,11 0-24,10 0-10,-7 0 5,-9 0-6,-9 0 1,-11 0 4,-7 0-6,-7-9-3,-6-5-11,-7-8 9,-8-3 2,-9 1 3,-18 2 1,-13 7 3,-17 5 4,-14 5-4,-14 5 15,-8 0 1,-10 0-8,-2 0-11,-3 8 14,0 9 5,-2 8 1,-2 11 7,0 11-10,0 17-9,0 24 1,-2 20-1,-9 22-1,-2 19 1,4 9-5,-1 12 6,7 1-4,1-13-6,2-1 2,0-4-2,0-5 0,-2 7 3,-7-10-3,1 1 0,1 1 0,1-2-2,5-7 2,1-6 0,0-5-4,0-14-5,1-9-10,9-10 8,-3-16-11,-1-8 9,-5-14 7,-1-11 6,0-12 0,0-11 2,-5-6-1,-14-4 1,-10-6 3,-15-1-2,-21-5-2,-25 0-1,-29 0 3,-29 0-3,-36 3 12,-28 6 22,-28 9 18,-27 9-5,-10 4-1,1 4 1,18 0-4,40-2-5,42-5-21,42-1-15,39-6-2,26-5-15,26-3-29,21-5-50,27-8-82,17 0-291</inkml:trace>
  <inkml:trace contextRef="#ctx0" brushRef="#br0" timeOffset="109525.25">14844 3110 1155,'0'0'167,"0"0"-158,0 0-9,0 0 0,0 0 0,124-15 9,-75 17-2,7 6-7,5-4-9,4-4-151,-42 0-112,-6 0-275</inkml:trace>
  <inkml:trace contextRef="#ctx0" brushRef="#br0" timeOffset="109749.35">14754 3590 572,'0'0'533,"0"0"-533,0 0 12,0 0-12,99-6 11,-36-5-11,0-2 0,-2 5-21,-12 4-68,-39 4-114,-9 0-211</inkml:trace>
  <inkml:trace contextRef="#ctx0" brushRef="#br0" timeOffset="109997.11">14723 4052 975,'0'0'90,"0"0"-90,0 0 0,0 0 0,0 0 8,141 8-1,-87-8-2,3-5-5,-4 2-71,-38 1-160,-7 2-157</inkml:trace>
  <inkml:trace contextRef="#ctx0" brushRef="#br0" timeOffset="110228.53">14675 4677 1071,'0'0'88,"0"0"-88,0 0-11,0 0 11,107 19 6,-50-19 3,3 0-2,-1 0-7,-6-6-41,-39 3-130,-7 2-191</inkml:trace>
  <inkml:trace contextRef="#ctx0" brushRef="#br0" timeOffset="110454.38">14695 5148 1061,'0'0'89,"0"0"-77,0 0-12,101 10 2,-40-10 3,2 5-5,-6 0-5,-9 2-11,-4-2-54,-38-4-114,-5-1-254</inkml:trace>
  <inkml:trace contextRef="#ctx0" brushRef="#br0" timeOffset="110671.39">14649 5638 891,'0'0'487,"0"0"-487,0 0-5,0 0-34,0 0 39,121 24 0,-43-24-15,-3-12-13,-12 3-43,-15 4-96,-44 5-145</inkml:trace>
  <inkml:trace contextRef="#ctx0" brushRef="#br0" timeOffset="110858.31">14549 5985 1255,'0'0'99,"0"0"-99,0 0-21,98 9 21,-13-11 0,5-9-2,-1 0-107,-60 5-73,-11 2-165</inkml:trace>
  <inkml:trace contextRef="#ctx0" brushRef="#br0" timeOffset="111457.9">11556 6095 976,'0'0'236,"0"0"-236,0 0-69,133-5 60,-55 5-1,-38-5-175,2-9-372</inkml:trace>
  <inkml:trace contextRef="#ctx0" brushRef="#br0" timeOffset="111729.17">11710 5505 1030,'0'0'177,"0"0"-177,0 0-7,0 0 7,0 0 7,135-27-7,-71 24-45,5-4-91,-45 4-96,-8-2-496</inkml:trace>
  <inkml:trace contextRef="#ctx0" brushRef="#br0" timeOffset="111928.09">11584 5208 1130,'0'0'54,"0"0"-54,0 0 0,0 0 5,158-5-3,-88 5-2,-6-7-63,-44 0-111,-10 2-327</inkml:trace>
  <inkml:trace contextRef="#ctx0" brushRef="#br0" timeOffset="112154.52">11703 4800 1156,'0'0'124,"0"0"-124,0 0-67,0 0 19,0 0 48,123-13 0,-51 13-9,3 0-40,-6-5-53,-47 3-89,-9-1-194</inkml:trace>
  <inkml:trace contextRef="#ctx0" brushRef="#br0" timeOffset="112353.49">11959 4486 1142,'0'0'74,"0"0"-74,0 0-18,0 0-20,0 0 27,107-62 7,-42 60-51,-38 2-87,1 0-167</inkml:trace>
  <inkml:trace contextRef="#ctx0" brushRef="#br0" timeOffset="112566.35">11998 4055 1148,'0'0'29,"0"0"-29,0 0-4,0 0 4,129-66 0,-65 54-3,3 2-34,0 2-61,-46 5-131,-8-1-312</inkml:trace>
  <inkml:trace contextRef="#ctx0" brushRef="#br0" timeOffset="112755.93">12037 3702 740,'0'0'341,"0"0"-341,0 0-34,0 0 34,0 0 7,119-60-7,-49 44 4,6-2-4,-48 11-146,-6 0-415</inkml:trace>
  <inkml:trace contextRef="#ctx0" brushRef="#br0" timeOffset="112956.97">12105 3425 946,'0'0'142,"0"0"-142,0 0-15,0 0-17,0 0 32,0 0 1,138-61-1,-64 41-94,-45 10-146,-2 0-219</inkml:trace>
  <inkml:trace contextRef="#ctx0" brushRef="#br0" timeOffset="113154.3">12013 3067 1115,'0'0'80,"0"0"-80,0 0-31,0 0 31,177-62 14,-67 49-14,8 2-71,-74 9-213,-10 2-454</inkml:trace>
  <inkml:trace contextRef="#ctx0" brushRef="#br0" timeOffset="118203.68">15306 5517 151,'0'0'579,"0"0"-531,0 0-48,0 0 9,0 0 11,0 0 12,-27 59-15,27-51-8,0-5 1,0-3-8,0 0 20,0 0 1,3 0-2,8 0 10,-1-10 4,-1 2-8,-2-1-12,-4 2-7,-3 1 5,0 2-5,0 0 7,-8 3 46,-3-1-28,0 2-3,1 0 4,5 0-3,3 0-2,1 0-10,1 0-8,0 0-11,0-2-1,0 2-9,1 0-10,11 0 12,0 0-12,3 0-52,-1 0-25,-8-1-45,-6 1-251</inkml:trace>
  <inkml:trace contextRef="#ctx0" brushRef="#br0" timeOffset="118628.88">15239 5918 914,'0'0'143,"0"0"-132,0 0-6,0 0 21,0 0-8,0 0-12,0 0-4,3-17 6,-3 17-5,0 0 1,2 0 1,0 0 0,2 0 0,-2 1-1,-1-1-1,1 0-2,1 0-1,3 0 0,1 0 3,-1 0-2,-4 0-1,0 0 2,-2 0 1,0 0 9,0 0 6,-4 0 10,-9 0-19,1 0-9,0 0-12,8 0-58,4 0-114,0 0-256</inkml:trace>
  <inkml:trace contextRef="#ctx0" brushRef="#br0" timeOffset="119034.66">15368 5134 850,'0'0'117,"0"0"-98,0 0 41,0 0 32,0 0-39,0 0-37,0-14-8,0 14 0,0 0-4,0 0-3,0 0-1,0 0-7,0 0-2,0 0-1,1 0-11,-1 0-1,0 0 14,0 0 8,0 0 2,0 0-2,0 0-2,0 0 0,-7 0-39,-1 0-1,5 2-79,1 2-201</inkml:trace>
  <inkml:trace contextRef="#ctx0" brushRef="#br0" timeOffset="122035.46">14118 2817 746,'0'0'115,"0"0"-89,15-119-10,9 73 29,9-6-25,12-5-11,15-6-4,17-1-5,21-1 0,13 4 7,7 7-7,-6 10 0,-7 12-1,-18 9-9,-21 10-57,-22 8-38,-22 5-18,-22 0-97,-16 2-243</inkml:trace>
  <inkml:trace contextRef="#ctx0" brushRef="#br0" timeOffset="122887.57">14933 1938 828,'0'0'187,"0"0"-87,0 0-67,0 0 12,0 0-15,0 0-24,-65-48-6,84 48-31,10 15 21,6 6 10,11 3 10,3 0-3,-1 2-5,-2 0 7,-5-1-6,-10-2-2,-7-2 2,-10-2-3,-11-2-3,-3-2 3,0 6 3,-22 10 1,-15 9 1,-5 6 0,0 4-5,2 0-2,10-3-34,22-33-200,6-5-401</inkml:trace>
  <inkml:trace contextRef="#ctx0" brushRef="#br0" timeOffset="130912.5">16327 4017 1209,'0'0'116,"0"0"-116,0 0-74,0 0 61,96 20 13,-50 13 5,0 2-5,-11 1-48,-13-1 15,-18-1 9,-4-3 13,-19-3 11,-25-3 7,-13-8 4,-6-9-8,1-8 9,6-1-11,10-30 3,15-9-4,14-6-15,17-7-37,0-1 19,19 0-19,13 6 52,-2 4 7,-1 2-1,-2 0 12,-5 0-6,-6-4 14,-10 3-4,-6-3 1,-6 5-19,-27 6 13,-10 7-7,-10 11 4,-1 12-8,2 5 0,4 17-6,8 26 1,11 12-2,17 9 0,12 4-6,12-3-4,41-8-21,18-10-19,14-13-21,3-13-52,-55-21-104,-7 0-56</inkml:trace>
  <inkml:trace contextRef="#ctx0" brushRef="#br0" timeOffset="131243.35">16530 3951 1022,'0'0'338,"0"0"-291,0 0-36,0 0 14,0 0-25,0 0-6,0 0-1,-28 62 5,28-15-4,0-7-38,0-10 8,15-7-8,9-12 17,5-6-5,3-5-20,-1 0 52,-2-19 7,-8-10 12,-8-7 4,-12-1-4,-1-3-1,0 4-8,-22 10 7,-2 8-16,-3 9-1,1 9-4,4 0-15,7 2-26,13 16-96,2-8-93,0 0-269</inkml:trace>
  <inkml:trace contextRef="#ctx0" brushRef="#br0" timeOffset="131717.04">16967 3928 528,'0'0'635,"0"0"-555,0 0-78,0 0-2,0 0-24,0 0 24,88 38 9,-70-2-9,-6 2 1,-9-1-2,-3-4-14,0-6 2,-21-7-6,-6-8 8,-3-3 11,1-9 5,-2 0 2,0-9 5,4-17 0,8-10 6,9-8-10,10-6-8,8-7-17,24 0 7,8 8 10,-4 10-5,-2 8 0,-9 6 4,-8 4 1,-8-1 7,-9-1 3,0-2-10,-22 0-3,-20 0 3,-12 0 14,-5 7-8,2 7 0,7 7-5,10 4-2,12 2 0,10 24-1,9 13-4,9 9-1,0 8-27,20 2-57,25-2-36,14-9-49,-27-37-120,0-7-183</inkml:trace>
  <inkml:trace contextRef="#ctx0" brushRef="#br0" timeOffset="132247.17">17749 3465 1063,'0'0'212,"0"0"-191,0 0 4,0 0 41,0 0-63,0 0-3,-77-72 0,27 72 1,2 11 3,10 0 0,8-1-4,10-1 0,9-3 0,7 3-10,4-1-42,0 1-24,0 1-38,11-1-34,4-3-52,-4 0-16,-5-5 122,-6 4 87,0 5 14,-15 8 61,-20 11 76,-11 5-18,-8 5-59,4 0-16,10-4-20,10-4-11,16-9-12,12-6 0,2-3 6,4-7-10,27-6 20,17 0 29,11 0 27,9-3-6,-4-5-3,-6 5-21,-12 3-32,-13 0-18,-9 20-1,-9 5-16,-14 6 14,-1 0-2,-5 2 4,-21-2-11,-3-5-8,-1-2-27,-1-8-32,18-16-72,0 0-162</inkml:trace>
  <inkml:trace contextRef="#ctx0" brushRef="#br0" timeOffset="132899.67">16856 4742 1095,'0'0'58,"0"0"-58,0 0-3,0 0 3,0 0 17,133 52-2,-98-25-11,-6 5 3,-9 0-5,-5-1 6,-10-3-2,-5-6-3,0-4 10,0-5-12,-18-4 6,-7-6-1,-9-3-2,-4 0 0,-3-25-2,6-10 1,11-6-3,13-7-34,11-4-14,0 3 6,17 5 29,14 4 11,5 7-19,2 2 19,-3-1-2,-9 1 4,-10-1 2,-15 0 13,-1 3-3,-3-1-5,-23 5 32,-7 7-7,-4 8-7,1 10-12,2 0-10,10 8-3,8 18-4,12 10 2,4 6-14,8 5 3,28 1 4,16-4-10,8-8-85,10-9-67,-40-27-112,-6 0-130</inkml:trace>
  <inkml:trace contextRef="#ctx0" brushRef="#br0" timeOffset="133417.44">17563 4318 580,'0'0'386,"0"0"-301,0 0-19,0 0-23,0 0-10,0 0-33,0 0 0,-48 35 1,19 17 1,-2 10 0,3-1 3,6 2 9,5-8 7,12-5-9,5-8-7,2-7-5,27-10-6,10-8-8,5-12 13,4-5 1,-2 0-1,-7-12-35,-14-4-13,-13-4 30,-12 3 19,0 0 21,-10 1-21,-14 7-45,-3 5 20,-5 4-18,-1 0-33,18 2-173,8 9-276</inkml:trace>
  <inkml:trace contextRef="#ctx0" brushRef="#br0" timeOffset="133632.56">17902 4851 1035,'0'0'174,"0"0"-174,0 0-34,0 0-13,0 0 13,100 34-133,-88-31-108,-1-2-204</inkml:trace>
  <inkml:trace contextRef="#ctx0" brushRef="#br0" timeOffset="133790.13">18291 4982 663,'0'0'353,"0"0"-310,0 0-43,0 0-1,0 0 1,0 0 0,109 66-73,-95-63-88,1-3-165</inkml:trace>
  <inkml:trace contextRef="#ctx0" brushRef="#br0" timeOffset="133976.49">18760 5108 821,'0'0'137,"0"0"-93,0 0-24,0 0-9,0 0-10,99 15 5,-69-12-6,4 1-67,-1 2-96,-23-2-81,-2-1-94</inkml:trace>
  <inkml:trace contextRef="#ctx0" brushRef="#br0" timeOffset="134150.26">19135 5222 44,'0'0'534,"0"0"-478,0 0-14,0 0 69,0 0-45,0 0-41,68 36-18,-50-33-1,6 0-6,2-1-38,2-1-116,3 1-8,-22-2 4,-1 0-69</inkml:trace>
  <inkml:trace contextRef="#ctx0" brushRef="#br0" timeOffset="134459.61">19476 5277 57,'0'0'282,"0"0"-111,0 0 19,0 0-28,0 0-55,0 0-37,79 8-43,-64-6-16,3 0-7,0 1-1,5 1-3,-1 0-6,2 2-26,3-3-36,0 0-22,2-3 11,0 0 18,-4 0-19,1 0-8,-5 0-55,2-3-46,-2 0 114,-1-1 69,-2 4 6,0 0 11,-6 0 52,1 0-3,0 0-10,-2 0 12,4 4 3,-3-3-15,6-1 5,1 0-7,5 0-48,-16 0-58,1 0-349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2-10T04:37:24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23193 7340 0,'0'0'1247,"0"0"-1132,0 0-85,0 0 28,0 0 18,0 0-32,0 0-32,0 0-9,-29-13-3,26 34-9,3 21-10,0 16 15,0 11 3,0-2-7,0-11-26,3-10-43,4-14-102,-5-32-141,-2 0-344</inkml:trace>
  <inkml:trace contextRef="#ctx0" brushRef="#br0" timeOffset="333.72">22876 7317 1151,'0'0'146,"0"0"-142,0 0 8,0 0-12,0 0 21,173-72-11,-75 72-7,-1 0-4,-6 7 1,-12 19-2,-16 10 0,-20 8-6,-22 12-34,-21 6-30,-5 8-2,-43-3 65,-19-1 7,-8-13 2,0-9 0,3-12 2,9-11 4,8-10 16,9-6 11,9-3-16,13-2-9,9 0-8,10 0-35,5 0-160,1-3-360</inkml:trace>
  <inkml:trace contextRef="#ctx0" brushRef="#br0" timeOffset="723.88">24390 6975 999,'0'0'296,"0"0"-244,-70-88-42,17 88 14,-2 0 6,5 26-30,6 10 0,5 6-1,8 7 1,11-4 1,12-5-1,8-4-8,0-4 6,10-2-19,12-8 11,4-1 10,-1 0 12,1 0-4,-2 6 0,0 1-3,-6 7 8,-5 3-11,-9 7 4,-4 3 11,-2 3-12,-22-3-5,-5-1-32,-10-8-34,-3-2-68,-9-7-54,30-28-87,-3-2-379</inkml:trace>
  <inkml:trace contextRef="#ctx0" brushRef="#br0" timeOffset="972.79">22906 8079 1294,'0'0'222,"-105"14"-196,101-9-26,4 1 0,29 3 12,43-4-10,46-5 8,45 0 9,30-25-15,19-10-4,-2-5 3,-9 0-1,-21 4-4,-29 4-2,-28 9-20,-38 5-26,-31 8-11,-30 5-32,-28 5-127,-27 0-161</inkml:trace>
  <inkml:trace contextRef="#ctx0" brushRef="#br0" timeOffset="3132.46">4128 4715 783,'0'0'151,"0"0"-135,-129-68-12,72 56 14,-8 7 45,-8 5-24,-14 0-25,-8 14-11,-9 14-3,-1 7 0,-3 6 3,-3 8 0,-1 0 6,-5 3-9,7 1 2,3-4-2,10 3 0,8-5 10,14 4-5,10-2 10,8 6-8,15 5 5,7 3-10,11 8 2,13 10-4,11 12 1,0 7-1,29 6 3,13-2 6,10-1-4,13-7 1,14-3-3,9-11-3,14-13 0,5-11 8,3-15 1,13-14-7,3-18 4,9-11 1,13-3 5,5-32-1,13-15-4,9-12-3,7-11 3,6-5 1,-1-6 1,-12-5 5,-9-6-1,-19-11 7,-24-12-5,-27-6-1,-39-12 10,-37-3 12,-20-10-14,-40-5 14,-36 6-21,-18 13 17,-15 16-20,-20 23-4,-24 20 9,-36 21-17,-36 33-4,-31 22 2,-16 50 2,-1 39 0,4 36-1,9 35-46,11 40-8,25 32-21,30 38 36,52 17-111,142-183-100,6-10-279</inkml:trace>
  <inkml:trace contextRef="#ctx0" brushRef="#br0" timeOffset="13781.29">16208 5932 968,'0'0'255,"0"0"-204,0 0-37,0 0 4,0 0 71,-113-5-22,105 5-22,7 0-26,1 0-8,0 0-3,1 0 3,33 4-5,23 4 13,26 0 9,25 1-13,23-1-1,22 2-13,22 1 2,6 4 1,3-1-4,-18-3-33,-26 1-1,-24-7 7,-29-2 0,-23-1 15,-22-2-7,-18 0 8,-16 0-16,-8 0-22,0 0-38,-26-3-234,-4-1-466</inkml:trace>
  <inkml:trace contextRef="#ctx0" brushRef="#br0" timeOffset="16202.22">6543 7693 773,'0'0'353,"-109"-43"-239,82 41-82,9 2-4,7 0 20,6 0 8,5 0-30,0 0-26,41 10 1,41 11-1,46-5 12,56-13 11,54-3 5,41-13-13,35-10-8,18 0 13,3 6-16,-11 6-2,-37 0 3,-35 6-5,-46 5 0,-42 0 0,-37 0 0,-37 0-11,-33 0 10,-25 0-2,-20-1 3,-10-1 0,-2-1 12,0-5 3,-2-1 8,-16-2-23,-8 1-3,-1 3 3,1 2-3,4 4-3,9 1-8,7 0-11,4 0-17,2 0 17,0 0-9,0 0-4,0 0-5,0 0-5,0 0 15,0 0-8,0 0 26,0 0 4,0 0 5,0 2-32,-3 10-8,-6 3-33,-4 3-79,7-13-117,2-1-96</inkml:trace>
  <inkml:trace contextRef="#ctx0" brushRef="#br0" timeOffset="17570.68">13654 9892 894,'0'-100'0,"0"72"-14,-15 13 14,6 7 33,8 8 51,1 43-52,0 58-30,0 60 23,0 48 45,0 26-36,-8 19-18,-8 1-10,-6 0-4,-5-1 4,-4-18 5,-2-19-11,-4-16-2,-6-11 2,2-16 2,4-18-2,7-27-2,12-29-10,4-22-11,8-19-18,0-15-11,4-22-53,2-22-134,0-26-286</inkml:trace>
  <inkml:trace contextRef="#ctx0" brushRef="#br0" timeOffset="17966.86">16092 9503 1103,'0'0'60,"0"0"-38,0 0-22,0 0-1,0 0-9,0 0 10,25 170 6,-23-12-1,-2 27-3,0 14 5,0 17-6,-16 22-2,-25 21 2,-11 8 11,-1-20 21,9-38-13,16-38-19,13-35 2,6-17-6,4-17 2,5-19-24,0-17-34,0-19-50,3-47-55,3-13-157</inkml:trace>
  <inkml:trace contextRef="#ctx0" brushRef="#br0" timeOffset="18342.14">13470 12553 983,'-131'8'132,"116"-2"-121,12-1 1,3 9-8,16 1-1,30 0 14,25-4 51,24-11-10,34 0-16,35-26-6,35-26 8,33-14-2,20-5-17,10-6-13,5 8-6,-10 8 2,-20 7-3,-27 12-5,-42 5-10,-42 12-5,-43 10-44,-40 10-21,-35 5-49,-10 5 8,-47 22 33,-2-6-120,-2 0-248</inkml:trace>
  <inkml:trace contextRef="#ctx0" brushRef="#br0" timeOffset="20366.64">13654 11755 726,'0'0'211,"0"0"-163,-95-19 51,78 17 19,10 2-4,4 0-67,3 0-34,0 0-13,24 0-19,19 0 19,27 0 9,27 0-7,32-26 8,34-23-3,30-17-6,20-12 1,16-2 0,5 5 0,-2 4-2,-13 12 0,-20 8-1,-22 4-49,-33 8-23,-30 8-1,-29 8 24,-31 7 0,-25 6-12,-22 7-5,-7 3-15,-19 0-176,-16 1-357</inkml:trace>
  <inkml:trace contextRef="#ctx0" brushRef="#br0" timeOffset="20786.26">13588 11004 1033,'0'0'119,"0"0"-119,0 0-15,0 0 14,0 0 1,0 0 17,84-6 33,-12-9 17,22-7 2,22-6-30,32-9-6,29-4-22,29-5 0,19 1-9,11 2 1,3 2-3,-13 5-13,-15 7-45,-35 4-128,-153 24-88,-20 1-243</inkml:trace>
  <inkml:trace contextRef="#ctx0" brushRef="#br0" timeOffset="21214.62">13435 10300 539,'0'0'217,"0"0"-145,0 0 18,0 0 23,0 0-62,0 0-41,87-19 24,30 1 29,42-11-3,40-10-27,39 1-16,21-2-15,16-1 2,12-1-4,-3 3-23,-4 1-120,-207 27-129,-27 4-383</inkml:trace>
  <inkml:trace contextRef="#ctx0" brushRef="#br0" timeOffset="23068.01">15440 9505 993,'0'0'128,"0"0"-118,0 0 5,0 0 32,0 0 13,0 0-37,0 0-10,-24 32-10,-6 36-2,-9 8 2,-3-5-3,3-13-1,6-15-1,7-14-3,10-13 0,8-9 5,8-7-1,0 0 1,0 0-13,0-6-26,16-13 28,7-4 11,2 1 9,2 8-1,-2 10 4,1 4 3,3 0-3,-1 20-3,1 4 1,1 7-10,-1-2 3,3-2-2,1-5-1,1-9-19,0-12-142,-25-1-80,-3-1-438</inkml:trace>
  <inkml:trace contextRef="#ctx0" brushRef="#br0" timeOffset="23352.75">15338 9893 1090,'0'0'242,"0"0"-220,0 0-17,0 0 32,0 0-33,0 0 12,81-120-8,-9 54-4,24-17 0,31-24-4,33-25 3,35-28-3,27-11 4,24 8-2,8 21 3,-8 33-5,-27 38 0,-44 29-4,-41 27-11,-42 15-48,-33 21-109,-61 11-72,-29 6-252</inkml:trace>
  <inkml:trace contextRef="#ctx0" brushRef="#br0" timeOffset="25372.78">14557 9860 375,'0'0'261,"0"0"-216,0 0-41,0 0 2,0 0-2,0 0-2,0 0-2,5-13 1,-5 13 2,0 0-2,0 0 1,0 0-2,0 0 11,0 0-4,2 0-7,0 0-3,2 0 1,3 0 2,0 0 2,3 0-2,-1 0-11,0 0-12,-4 0 5,-3 0 0,-2 0 18,0 0 27,0-7 22,-3-1-6,-10 3 4,0 3-11,0 1-11,2 1-4,3 0-14,5 0 0,0 0-5,3 0-2,0 3-5,0 5 4,0 1 0,3-2-1,8-2-2,2-4 1,-2 2 1,0-3-14,-4 0 3,-1 0-7,-3 0-39,-3 0 21,0 0 38,0 0 7,0 0 2,-3-4-2,-6-1-6,-1 2 35,5 3 5,2-1-13,0 1-8,3 0-14,0 0-6,0 0-19,0 9 16,0-4-5,0 1-20,8-3-4,-1-1 13,2-2-1,-3 0 8,-3 0-10,-3 0 22,0 0 21,0 0 44,0-5-34,-1 2-13,-7-1 14,5 2-15,1 2-13,2 0-2,0 0-2,0 0-1,0 0-10,0 0 8,0 0 2,0 0 1,0 0 0,0 0 0,0 0-24,0 0-131,0 0-126</inkml:trace>
  <inkml:trace contextRef="#ctx0" brushRef="#br0" timeOffset="28045.07">13595 9223 426,'0'0'425,"0"0"-358,0 0-65,0 0-2,0 0 24,0 0 53,0 0 14,42-24-21,-55 24 35,-28 0-76,-26 8-23,-21 14-6,-17 2 1,-8 2 1,-3 3 0,2-3 1,7 0-2,9 1 1,8 0 1,11-2 2,5-1-4,6 2 1,6 2 3,6 1-5,6 12 0,8 4-1,5 4 0,10 6 0,6 4 0,8 3 0,6 6-3,3 10 3,2 14 0,1 16 0,1 15 2,-6 8-1,-7 10 2,-5 3 2,-12 9-3,-3 3 0,-4 1-1,0 3 0,7-5 0,3-3 0,7-5-1,9-13 4,2-3-2,5-2 2,4 1 2,0-4 0,0-12-3,-1-8-2,-4-10 2,-1-7 0,0-4-3,4-11 4,2-3-3,0-8 0,0-9 1,8-4 1,-2 1-2,0 1 1,-6 3 1,0-4 2,0 0 1,-4 1 2,-3-4-2,6-7-1,1-8-3,0-15-1,12-9-4,16-9-7,9-11 2,12-34 6,14-18 3,11-14 1,12-4 7,8-1-5,8 8 3,-3 11-6,-5 11-2,-9 9-14,-14 6-95,-13 7-39,-55 26-49,-3 4-191</inkml:trace>
  <inkml:trace contextRef="#ctx0" brushRef="#br0" timeOffset="28911.14">4946 9921 932,'0'0'198,"0"0"-159,0 0-32,-122-52 8,66 52 50,-8 0-18,-4 6-23,-4 14-4,-1 6 0,7 3 4,7 4-5,11 5 2,15 7-12,12 6-9,16 2-2,5-3-2,24-7 0,20-12-14,13-4-5,5-7 23,3-3 5,-2-3-3,-4 7 13,-7 2-12,-10 8-3,-12 6-5,-11 4 5,-11 4 4,-8 1-4,0-3 5,-11-6-1,-13-5-4,-6-13 1,-4-5 0,0-13 8,-1-1-4,2 0-5,3-13-6,11-8-8,11-8-93,8 14-146,0 2-213</inkml:trace>
  <inkml:trace contextRef="#ctx0" brushRef="#br0" timeOffset="29384.93">5254 10144 1314,'0'0'65,"0"0"-65,0 0-12,11 87 11,-2-27 1,6 3 0,1-5 0,-1-4 1,-4-12 3,-5-8-3,-1-16 0,-5-8-1,2-9 2,-2-1-1,0-3 8,0-28-4,-13-19-5,-3-21 0,1-21-1,6-13 6,7-7-12,2 0 5,2 10 0,20 15 2,4 18 8,-3 21 8,0 20 3,-4 13-9,2 12-9,3 3-1,0 10-11,0 33 10,-4 19 2,-7 13 4,-10 2 0,-3-6-5,0-6-4,-25-12-14,-9-8-3,-6-9-5,-4-11 3,-4-13-9,0-10-91,32-2-84,5-4-201</inkml:trace>
  <inkml:trace contextRef="#ctx0" brushRef="#br0" timeOffset="29695.24">4427 11093 1055,'-131'54'333,"86"-46"-300,22-1-13,19-5 46,4 0-29,35 1-37,44-3 0,45 0 12,42-27-3,39-24 2,33-12-4,25-7-3,19 3-3,-5 8-1,-12 9 3,-37 12-3,-51 11-41,-59 15-74,-57 12-87,-79 0-72,-36 12-219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2-10T04:38:24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12904 5021 1333,'0'0'121,"0"0"-114,0 0 15,0 0 2,0 0-12,0 0-12,0 0-5,-24 39 5,24 26 8,0 3-3,0-2-4,-5-6 4,-4-12-5,1-11 3,4-18-3,3-12-2,1-7 2,0-2-10,0-38 6,9-21 4,7-25 6,-1-19-1,0-1-1,-4 3-1,1 12 3,0 18 0,1 21 6,-2 13-1,-2 17 4,-5 13 5,0 6-9,-3 3-11,5 4-3,7 29-18,7 17 19,4 13 2,0 4 4,-2-3 4,-3-3-8,-8-4-2,-6-4-8,-4-5-38,-1-6-49,0-11-92,0-31-128,0 0-234</inkml:trace>
  <inkml:trace contextRef="#ctx0" brushRef="#br0" timeOffset="161.65">12893 5196 898,'0'0'254,"0"0"-141,0 0-60,0 0-35,0 0-5,0 0-5,149-60-8,-78 41-68,-44 10-291</inkml:trace>
  <inkml:trace contextRef="#ctx0" brushRef="#br0" timeOffset="579.08">13389 4940 1103,'0'0'73,"0"0"-53,-112-2 28,82 24-20,7 10-21,6 8-6,5 0 1,9 1-3,3-4 1,0-10-10,18-2-2,15-16-30,7-9-5,3 0 13,2-23 6,-7-17 19,-6-10 9,-16-6 12,-8-11-1,-8-4 10,-6-8 20,-23-8 9,-5 1-14,3 10-10,7 18 10,9 19 10,10 21-1,5 14-15,0 4-26,0 8-4,2 28-17,20 19 12,9 17 5,4 11 3,8 11 3,0 2-5,0-7-2,-5-10-31,-4-14-63,-4-13-89,-29-49-15,3-3-214</inkml:trace>
  <inkml:trace contextRef="#ctx0" brushRef="#br0" timeOffset="1132.23">13914 4833 362,'0'0'831,"0"0"-758,0 0-14,0 0 15,-96-72-43,63 93-27,-2 16-1,3 4 2,9 5-5,8-1 3,12-4-3,3-3-5,1-5-4,25-8 0,7-10-3,7-10 0,7-5-3,2-11 14,-1-23-34,-7-12 20,-14-9 15,-14-10 11,-13-11-3,0-8 2,-20-12 15,-19-4-11,-9-1-3,0 11 1,4 20 7,12 21 11,9 22-5,12 14 2,5 9 4,6 4-20,0 1-11,21 40-7,16 26 7,10 23 6,7 12-5,-1 9-1,-5-1 0,-11-8-12,-2-11-66,-5-19-49,3-17-49,0-19-33,-5-16-9,-4-11 21,-10-9 137,-9 0 60,-5 0 187,0 0 60,0-4-49,-5 2-86,0 2-31,1 0-55,4 0-26,0 10-9,0 3-25,2-9-179,7-4-282</inkml:trace>
  <inkml:trace contextRef="#ctx0" brushRef="#br0" timeOffset="1425.42">13070 5683 958,'-151'9'535,"116"-9"-468,29 0-40,8 0-21,55-2 2,36-5-8,34-3 19,23-1-10,9 1-9,-1-5-2,1 0-27,-15-5 2,-15 2 5,-22-1-39,-32 8-41,-27 3-17,-48 8-118,-13 0-188</inkml:trace>
  <inkml:trace contextRef="#ctx0" brushRef="#br0" timeOffset="2712.96">12960 6977 935,'0'0'75,"0"0"-75,0 0-2,0 0 2,-17 175 8,17-29 15,0 22-11,9 9-2,6 1 4,0-8-12,-1-4 14,-1-10-7,-2-13-7,0-15-2,4-23-24,-13-96-222,2-9-337</inkml:trace>
  <inkml:trace contextRef="#ctx0" brushRef="#br0" timeOffset="3489.42">13066 6745 958,'0'0'98,"13"-85"-74,24 74-24,30-4 0,30-7 22,32-3-2,33-5 10,39-1-3,42-7 2,45-3-14,26-6-11,27-3-3,12-1-1,7 1 0,2 4-6,-7 2-23,-12 4-6,-15 6 4,-15 8-30,-22 2-5,-29 6-2,-29 3 35,-32 0 22,-31 2 11,-28-2 13,-34 0 22,-23 5 21,-20 2 51,-20 1 3,-13 6-16,-12-1-26,-7 2-32,-4 0-14,-3 0-7,-5 15-13,-1 11 11,0 16 12,-22 11 4,-9 13-13,-5 12-5,-6 10-3,2 8-7,5 10 4,5 7-5,11 7-2,8 7 2,6 2-1,5 2-1,0 2-8,0-6-4,0-2-20,0-5-16,-3-11-2,-6-10 11,-4-9 1,2-14 5,-4-13 25,-1-8 10,-6-10 1,-10-8 5,-16-3 34,-29 0 24,-36 1-3,-38 3-28,-40 2-25,-42-2-8,-37-1 0,-43-4 5,-32 2-2,-27-1 13,-16 5-13,4 0 41,25 2 1,42 5-3,52-1-32,51-2-9,43-5-1,42-7-4,33-6-52,26-6-39,70-19-81,17 0-240</inkml:trace>
  <inkml:trace contextRef="#ctx0" brushRef="#br0" timeOffset="4003.28">15067 6262 652,'0'0'424,"0"0"-339,0 0-55,0 0 18,0 0 24,0 0-53,26-69-19,-30 110-1,-5 32 1,-1 37 19,7 34 4,3 38 2,0 31 5,26 21-2,10 2-20,9-17-6,1-20-2,-3-28 0,-8-17 1,-10-14 0,-8-20-1,-11-13 0,-6-24-2,0-21-24,0-19-68,-23-29-93,11-19-92,-7-31-353</inkml:trace>
  <inkml:trace contextRef="#ctx0" brushRef="#br0" timeOffset="4589.26">12965 7738 824,'0'0'200,"0"0"-112,0 0 26,0 0-42,0 0-70,0 0 35,199-15 37,-46-19-38,37-7-19,40-7 3,43-5-2,38-5-7,30-5-11,33-1 1,27-9-1,25-9 1,21 0 0,5-3-1,-8 7 0,-28 10-8,-32 5-10,-47 8-24,-49 6 3,-46 7 2,-58 7 27,-52 10 10,-54 10 3,-37 5 8,-30 9-11,-11 1 3,-31 0 7,-30 13-10,4 0-138,-1-4-191</inkml:trace>
  <inkml:trace contextRef="#ctx0" brushRef="#br0" timeOffset="5063.72">13345 8330 611,'0'0'301,"0"0"-236,0 0-17,0 0 33,0 0-11,0 0-4,121-37 11,-12 21 0,46-8 2,47-9-32,62-8-6,52-14-29,53-2-6,53-9-2,42-1 10,28-2-14,4 0-3,-25 3 3,-53 2-59,-62 9-59,-82 6-54,-80 9 78,-73 11 94,-62 5 8,-41 7 41,-18 5 52,-25 8-80,-43 4-21,-2 4-159,-4 15-224</inkml:trace>
  <inkml:trace contextRef="#ctx0" brushRef="#br0" timeOffset="6024.11">13125 7244 914,'0'0'234,"0"0"-170,0 0-38,0 0 36,0 0-50,0 0-7,99 0 12,-43 0-3,6-2-2,5-8 11,-8 2-7,-11 3 7,-16 5-12,-16 0-3,-10 0-8,-6 0 0,0 0-6,0 6 6,-11 6 10,-12 3 3,-6-2-6,-1-3-4,-5-1-1,-3-6 1,-1 0 3,2 0-6,4 1 2,10 0 0,11-3-1,6-1-2,6 0 0,0 0-9,4 0-16,26 0 14,8-13 12,10-7 9,-2 0-6,-7 1 7,-14 9-10,-12 6 0,-10 2-15,-3 2-23,-16 0-50,-2 2-92,-4 5-230</inkml:trace>
  <inkml:trace contextRef="#ctx0" brushRef="#br0" timeOffset="6827.66">16331 5460 1119,'0'0'188,"0"0"-181,0 0-7,0 0-12,0 0 12,24 117 6,-15-56-6,1-1 0,1-4-59,-4-14-188,-7-33-43,0-9-194</inkml:trace>
  <inkml:trace contextRef="#ctx0" brushRef="#br0" timeOffset="7135.99">15915 5287 1156,'0'0'206,"-74"-88"-144,76 75-62,47 2 6,27-3-6,22 3 7,6 4-3,6 7-4,-10 0-2,-7 5-1,-16 18-15,-14 10-9,-19 7 0,-20 6-1,-22 6-23,-2 1 42,-33 3 9,-14-1 4,-11-1 3,-7-2-2,0-8 2,5-8 10,14-8-12,14-10-5,16-2-2,12-3-11,4 3-159,0-16-83,18 2-203</inkml:trace>
  <inkml:trace contextRef="#ctx0" brushRef="#br0" timeOffset="7760.82">16996 5432 795,'0'0'302,"0"0"-240,0 0-35,-112-38 6,72 62-18,10 9-14,1 7 1,13 2-1,13-1-1,3 1-1,0-8-3,29-6 2,6-9-5,8-11 6,3-8-8,0 0 3,-2-23-8,-9-10-24,-10-6 12,-9 0 26,-15-1 3,-1 4 8,0 6 8,-17 6 15,4 10 25,5 7-5,4 5 2,4 2-21,0 0-35,0 0-15,22 14 11,8 2 4,5-1 5,5-2-5,0-6 3,5-7-6,-3 0-2,0-5-16,-1-20-20,-6-10 13,-7-8 10,-14-6 18,-12-8 7,-2-3 1,-20-4 7,-19-1 9,-5 10-17,1 10-3,12 19 24,13 15 13,12 8-9,6 3-32,8 14-17,19 21 16,11 10 1,0 9 2,-1 6 0,-2 3-2,-8 2 2,-3-6-2,-5-6 0,-1-6-25,-1-12-84,-3-9-61,-1-10-25,-13-16-113,0 0-279</inkml:trace>
  <inkml:trace contextRef="#ctx0" brushRef="#br0" timeOffset="7928.65">17211 5352 877,'0'0'271,"0"0"-264,0 0-7,131-24 14,-39 20-10,4-3-4,-7-1-8,-12-4-89,-12 0-110,-56 7-92,-7-3-50</inkml:trace>
  <inkml:trace contextRef="#ctx0" brushRef="#br0" timeOffset="8247.54">17794 5141 501,'0'0'146,"0"0"-45,-126-12 76,104 12-47,13 14-78,9 14-46,0 9-6,17 4 0,16 0 0,7-3 0,6-7-12,-1-11 7,-5-7-76,-2-13-48,-6 0 34,-5-8-1,-4-18 96,-6-8 3,-6-5 11,-6 2 21,-5-3 49,0 4 14,0 11 5,0 9 3,0 11 34,0 5-61,0 0-69,11 19-10,8 19-8,8 13 8,7 9 7,2 5-6,8-3-2,5 3-58,-33-46-204,0-1-224</inkml:trace>
  <inkml:trace contextRef="#ctx0" brushRef="#br0" timeOffset="8717.94">17261 6768 1092,'0'0'108,"0"0"-57,0 0 51,0 0-41,0 0-61,0 0-16,24-14 5,37-4 11,29-8 23,26-8-11,19-7-6,12-2-5,9-2-1,9 3-41,-11 2-83,-113 28-144,-17 6-271</inkml:trace>
  <inkml:trace contextRef="#ctx0" brushRef="#br0" timeOffset="9558.34">17410 6420 874,'0'0'185,"0"0"-145,0 0-22,0 0 20,0 0-7,-78 135-15,27-74-9,5-7-4,6-8-2,5-12 0,7-9-1,5-10 3,4-7 1,8-5 4,4-3-1,7 0 29,0 0 14,0 0-30,1 0-20,25-5 0,11 5 14,12 0-11,12 9 3,7 21-3,6-1-2,5 3 4,4-8-5,-3-5-8,-5-9-38,-56-10-218,-8 0-341</inkml:trace>
  <inkml:trace contextRef="#ctx0" brushRef="#br0" timeOffset="18973.29">13549 5864 675,'0'0'166,"0"0"-64,0 0-40,0 0 51,0 0 37,0 0-64,-83-53-26,83 51-21,0 2-6,0 0-25,0 0 4,0 0-12,2 0-1,25 0-2,18 0 3,14 0 5,9 0-3,6 0-2,5-8 3,-5-8-7,-17-1-2,-20 5-37,-25 7 12,-12 3 31,-1-2 6,-31-3-6,-14 2-3,-9 5 2,-10 0-2,0 7 1,1 11 2,11 2 0,9-2 5,12-6 1,14-4-6,9-4 4,5-3 0,4-1-4,0 0 0,0 0-11,2 0-3,19 0 9,14 0 5,10 0 3,11 0 7,-3 0-2,-6-1-4,-20 1-4,-13 0-4,-14 0-2,0 0-23,-27 3 29,-22 7 4,-13 2-2,-2 0 0,5-3 2,9 0 5,15 0-3,11-4-3,15-1 1,9-4-4,0 1-6,0-1-14,33 0 3,19-1 6,18-26 11,13-10-13,7 0-73,-55 20-151,-13 7-351</inkml:trace>
  <inkml:trace contextRef="#ctx0" brushRef="#br0" timeOffset="34503.43">2336 6521 1060,'0'0'197,"0"0"-117,0 0-71,0 0-6,0 0-3,0 0-5,0 0 5,18 160 10,-25-77 5,-8-1 1,2-9-10,0-5-2,4-9-3,1-5 2,3-13-3,5-13-14,0-16-150,0-12-206,0-12-430</inkml:trace>
  <inkml:trace contextRef="#ctx0" brushRef="#br0" timeOffset="34831.58">2284 6897 944,'0'0'299,"0"0"-262,0 0-27,0 0-9,0 0 2,107-81-6,-48 51-9,3-2-70,-3 0-30,-6-2-22,-13 4 8,-15 2-57,-10 5 12,-12 5 171,-3 6 87,0 3 181,0 5-112,0 2-1,-3 2 7,-2 0-80,0 0-35,5 0-23,0 0-24,-1 24-6,1 20 1,0 18 5,0 13 2,0 2-2,-2 3 0,0-4-24,2-12-121,0-54-174,0-7-437</inkml:trace>
  <inkml:trace contextRef="#ctx0" brushRef="#br0" timeOffset="35206.38">2825 6873 1329,'0'0'62,"0"0"-40,0 0-7,0 0-15,0 0-12,0 0 2,37-19 10,-15 19 2,2 0 3,0 0-5,-2 0-4,-1-3 1,-7-7 0,-8 0 3,-6 0 4,0 0 8,0 0-12,-20 0 0,-4 5 1,-2 5 7,1 0 2,-2 0-8,7 19-2,0 17-4,5 10 4,8 8-1,7 3 0,0-3-4,1-10-11,25-11-34,7-15-60,8-14-83,-21-4-20,1-10-193</inkml:trace>
  <inkml:trace contextRef="#ctx0" brushRef="#br0" timeOffset="35459.64">3198 6800 1054,'0'0'254,"0"0"-229,0 0-17,0 0 10,0 0-18,0 0-6,9 44 6,-24 4 22,-7 5-6,-4 0-6,2-5-7,8-9-3,3-12-30,4-11-153,9-16-139,0 0-476</inkml:trace>
  <inkml:trace contextRef="#ctx0" brushRef="#br0" timeOffset="35662.28">3080 6863 1047,'0'0'282,"0"0"-240,0 0-8,0 0-11,0 0-23,0 0-15,-2 41 15,18 2 4,7 1-2,8-8-2,2-4-7,4-10 0,-2-2-116,-26-18-115,-3-2-181</inkml:trace>
  <inkml:trace contextRef="#ctx0" brushRef="#br0" timeOffset="37132.3">3496 6856 714,'0'0'212,"0"0"-63,0 0-1,0 0-31,0 0-45,0 0-40,-99-14-15,64 33-10,2 7-4,5 6-1,8 5-2,7 4-1,13-5-6,0-2-2,9-10-11,20-8-6,8-11 5,4-5-4,3-7 25,-2-24 8,-5 0-1,-11-2 1,-12 3 2,-11 4-2,-3-2 11,0 4 2,-4 3-5,-7 9 5,4 6 0,1 2 3,4 4-1,0 0-2,2 0-18,0 0-3,0 0-12,0 19 5,18 4 3,9 2 1,5-1 3,6-6 0,2-7-6,4-11-16,3 0-29,-1-11 23,-4-15 3,-9-3 11,-11-3 14,-11 0 2,-11 0 6,0 3 1,-9 5 23,-15 6-9,-3 7 8,-5 4-1,0 6-16,-1 1-5,4 0-3,3 15-6,7 10 1,8 6-3,10 6-1,1 2-6,3 1 4,22-4 0,6-6-16,4-10 3,3-12-3,3-8-8,1-4 21,2-30 8,-3-9 0,-2-8 4,-8-6 3,-11-11 0,-10-7 4,-10-14-1,0-4-5,-15 7 0,-11 14 2,-2 24 10,6 18 0,6 21-7,3 9 14,2 3-24,-4 40-12,-2 19 12,4 17-2,7 7 2,6 2-4,0-3 1,12-9-20,12-10-2,2-12 8,1-11 13,5-9-6,3-11 5,2-14-3,3-9 8,4-5 1,8-28-1,-2-9 2,-6-5-3,-9-3 1,-15 0 0,-10 5 1,-10 9 2,0 11-5,0 12 8,-15 11 1,-4 2-1,-1 2-2,-3 21-1,2 5 0,4 5-1,10-2-1,7 0 0,0-7-2,4 0-2,18-8-6,5-6 9,5-5-2,3-5 2,5 0-7,1-22-18,-3-5-9,-4-3-12,-10-7-1,-6 2 10,-9 4 11,-4 7 22,-5 11 4,0 8 39,0 5 31,0 0-29,0 0-15,-5 7-21,-3 12-3,5 3 5,3 2-7,0-1 0,0-2 0,20-2 1,8-7-1,9-5 0,7-7 1,7 0-1,8-9-27,2-15-27,-6-4-11,-10-3 8,-12-3 42,-17 3 15,-8 1 7,-8 6 12,0 6 46,-2 10 13,-11 4-32,0 4-2,4 0-26,2 0-8,3 0 0,4 0-3,0 14-7,0 8 0,0 3 1,2 3 7,11 1-7,0 1 4,1-4-5,1-4 0,3-7-7,5-4-28,2-11-59,1 0-55,0-4-24,-20-9-118,-5-2-398</inkml:trace>
  <inkml:trace contextRef="#ctx0" brushRef="#br0" timeOffset="37306.54">4974 6289 1385,'0'0'84,"0"0"-71,0 0-13,0 0-33,0 0 10,0 0-53,0 0-105,36 46-285</inkml:trace>
  <inkml:trace contextRef="#ctx0" brushRef="#br0" timeOffset="38452.61">5211 6559 1084,'0'0'153,"0"0"-91,0 0-8,0 0-14,0 0-36,0 0-4,99-16 5,-80 37-7,-3 6 2,0 2 0,-2 1 11,-4-3-9,-4-7 8,2-5-7,-4-8 2,0-4-5,-1-3 5,1 0-5,2-12 4,2-17 24,3-6-18,2-1 4,-2 6-3,-1 7-3,1 10 6,0 5-3,2 4-11,6 4-5,0 0-2,5 7 3,0 11 0,-2 2 4,-1-2 3,-2-1 0,-5-7-1,-3-5 0,-1-5-2,2 0-13,3-2-9,3-19 20,4-7-7,2-5-1,0 3 2,-4 3-3,-1 6 3,-4 9 8,-1 7-3,1 5 3,2 0 0,3 4-3,0 17 2,1 5 1,1 2 7,0-1-2,2-4 1,0-5-4,0-8 5,1-5-6,1-5 0,1 0 4,-3-11-3,-3-12-2,-7-2-4,-8-4 1,-6 2 2,0 1-8,-12 5 1,-17 4-4,-3 9-6,-1 8 8,-1 0 6,7 2 4,8 20 0,10 2 1,9 6-3,0 1-2,20-2 4,14-6 0,2-7 0,3-7 0,-3-9 3,-2 0-3,-3-5-1,-3-19-49,-6-2-19,-7-6 19,-8 1 49,-7 1 1,0 0 5,0 6 33,-6 4 22,-2 9 1,2 6-1,2 5-3,4 0-27,0 0-30,0 7-23,13 15 23,13 3 6,7-2-6,10-3-2,8-7 0,10-8 2,5-5-1,-1-3-30,-7-27-31,-8-10-13,-7-15-5,-12-8 58,-11-10 21,-12-11 1,-8-7 16,0-12 2,-22-9-8,-12 0 14,-3 19-6,4 25 13,9 32 50,11 26-18,8 10-37,1 26-26,2 45-13,1 31 13,1 24 0,3 11 0,29-6-1,12-9 0,9-19-7,10-20-4,5-19-10,6-16-14,0-15-16,-9-13-72,-49-20-68,-8-7-329</inkml:trace>
  <inkml:trace contextRef="#ctx0" brushRef="#br0" timeOffset="38792.15">3257 7746 245,'-384'85'977,"252"-64"-922,38 2-42,41-11 43,36-9 31,17-2-82,47-1-5,63-10 0,62-31 0,77-13 27,78-12-15,65-4-7,50 1 13,31 2-13,-1 3-10,-36 9 1,-47 10-120,-65 5-50,-75 8-12,-61 1-67,-61 3 11,-140 25 64,-35 3-125</inkml:trace>
  <inkml:trace contextRef="#ctx0" brushRef="#br0" timeOffset="43577.55">1971 9920 659,'0'0'298,"0"0"-216,0 0-46,0 0 13,0 0-13,0 0-5,0 0-31,0 0-2,-80 73-3,67-13 5,5 7 3,4-2-1,4-11-2,0-18 0,1-11-5,23-16-4,8-9 3,11 0 6,11-18 12,3-25 13,-4-10-14,-15-5 5,-22 0-5,-16 3 2,0 1 1,-27 7-10,-5 12-4,3 14 0,1 18-8,1 3-7,1 29 8,0 26-23,14 17 4,12 2-83,0-44-235</inkml:trace>
  <inkml:trace contextRef="#ctx0" brushRef="#br0" timeOffset="43896.23">2838 10010 441,'0'0'982,"0"0"-972,0 0-10,0 0-21,0 0 13,157-32 8,-67 17 6,13-5 1,3-2-7,0 0-6,-4 3-39,-14-1-10,-20 6 23,-29 5 6,-23 5 6,-16 4 9,0 0 11,-14 0 13,-12 0 9,-1 7-16,-2 5-6,4 1 0,7 4-28,14-11-182,4 1-236</inkml:trace>
  <inkml:trace contextRef="#ctx0" brushRef="#br0" timeOffset="44449.62">4647 9489 763,'0'0'285,"0"0"-231,-96-40 14,36 40 38,-1 0-23,4 3-37,7 13-15,10 5-1,8 4-21,10 7-9,15 0-1,7 5 1,0-2-10,26-5-3,13-5 11,7-9-1,7-13 2,0-3-19,0-8 16,-6-13 4,-14-1 6,-14 0-4,-14 4 24,-5-4 22,0 0 2,0 4-6,-2 4 4,-1 3-18,0 6-6,3 3-3,0 2-12,0 0-9,0 0-1,0 3-11,0 25 4,6 17 6,9 18 2,-6 6 0,-1 3-21,-1-6-44,-4-6-22,1-10-67,-4-44-155,0-4-324</inkml:trace>
  <inkml:trace contextRef="#ctx0" brushRef="#br0" timeOffset="47262.75">1943 11288 1006,'0'0'134,"0"0"-133,0 0 21,0 0 11,0 0-33,0 0-9,0 0-1,-11-13-2,13 42-8,9 18 20,2 13 13,-4 4 6,-4 2-18,1-8 7,-2-6-8,-3-11 4,-1-11-1,2-12-1,-2-9 0,4-9 1,-4 0 0,4 0 2,-4 0 3,0-27 17,0-19 50,0-17-60,0-19-12,-4 0 1,-2-1-3,1 8 0,-1 14 2,1 13 12,-1 8-2,3 3-5,3 6 8,0 7-1,0 6 5,0 11-12,0 7-1,0 0-7,9 0-10,15 25-1,11 11 11,7 15 6,-1 10 9,-8 2-3,-4 2-8,-6-5 4,-7-7-3,-1-6-3,-4-6-2,-2-6-18,0-7-79,-5-10-82,-4-18-66,0 0-225</inkml:trace>
  <inkml:trace contextRef="#ctx0" brushRef="#br0" timeOffset="47448.25">2018 11468 1263,'0'0'76,"0"0"-74,0 0-2,0 0-5,0 0-31,0 0 33,107-19 3,-38 0-44,2-4-67,-45 10-65,-4 1-152</inkml:trace>
  <inkml:trace contextRef="#ctx0" brushRef="#br0" timeOffset="47677.68">2879 11306 758,'0'0'638,"0"0"-626,0 0-12,0 0 0,0 0 6,0 0-3,142-18 1,-72 3 1,5-10 1,8-8-6,0-6-55,0-2-96,-59 26-69,-7 5-150</inkml:trace>
  <inkml:trace contextRef="#ctx0" brushRef="#br0" timeOffset="47980.21">4065 10870 903,'0'0'444,"0"0"-414,0 0-26,0 0 35,0 0-26,0 0-13,32 7 0,-12 31 13,0 13 5,-3 11-8,-4 1-3,-2 0-7,-6-7-9,3-10-65,-3-11-44,3-13-57,-8-22-44,0 0-217</inkml:trace>
  <inkml:trace contextRef="#ctx0" brushRef="#br0" timeOffset="48423.71">4012 11018 911,'0'0'198,"0"0"-118,0 0 65,0 0-41,0 0-60,0 0-23,-9-14-5,9 9-16,14-8 2,20-4-2,12-10 7,9 2-3,-3-1-4,-6 5-12,-11 7-40,-13 10-43,-13 4-105,-9 0-86,-4 7-404</inkml:trace>
  <inkml:trace contextRef="#ctx0" brushRef="#br0" timeOffset="48603.89">3992 11210 1209,'0'0'156,"0"0"-156,0 0-5,0 0 5,0 0 0,0 0 2,112 1 12,-53-24-11,7-7-3,-2 0-22,-45 18-158,-9 5-310</inkml:trace>
  <inkml:trace contextRef="#ctx0" brushRef="#br0" timeOffset="50664.04">8645 7429 955,'0'0'185,"0"0"-117,0 0 43,0 0-48,0 0-60,0 0-3,0 0-3,30 92 3,-16-7 5,-1-2-5,2-15-2,0-16-101,-12-45-90,-1-7-214</inkml:trace>
  <inkml:trace contextRef="#ctx0" brushRef="#br0" timeOffset="50982.25">8107 7474 154,'-100'-71'1077,"68"37"-966,24 12-85,8 5 7,40 2-31,30-2 15,24 4-10,19 3-5,9 10-2,1 0 0,-7 14-17,-18 22-12,-23 15-15,-25 11-8,-24 7 3,-25 4 25,-1-1 23,-42-1 2,-13-8 1,-9-9 4,-5-10 12,1-14 16,6-9 6,10-9-17,17-7-14,16-5-8,18 0-1,1-7-100,14-4-306,10-2-219</inkml:trace>
  <inkml:trace contextRef="#ctx0" brushRef="#br0" timeOffset="51344.37">8958 7650 534,'0'0'597,"0"0"-569,0 0-28,0 0-45,0 0 45,100-17 2,-54 21 1,-5-4-3,-9 0 0,-10 0-15,-10 0-38,-9-5 53,-3-12 15,0-1-7,-2 0 0,-17 0-2,-8 6 14,-2 3-2,3 8 18,3 1-11,4 0-5,4 18 1,4 14-21,8 9 6,3 4-6,0 1-1,14-4 0,12-6-12,7-11-69,7-11-53,-23-14-108,0 0-128</inkml:trace>
  <inkml:trace contextRef="#ctx0" brushRef="#br0" timeOffset="51869.27">9504 7603 603,'0'0'279,"0"0"-124,0 0-18,0 0-19,0 0-72,0 0-20,-96-26-13,81 51-9,8 1 4,7 6-8,0-3-3,13-2 3,20-5-11,9-9 3,10-10 2,3-3-14,-2-1-36,-5-22-21,-8-7 42,-10 0 22,-9-1 13,-13-1 6,-5 4-1,-3 6 37,0 5 10,0 10 5,-3 3-5,0 4-19,1 0-11,2 0-14,0 0-8,0 10-1,2 6 1,17 1 2,5-2 8,1-5-9,1-1 2,4-7-2,-1-2-2,0 0-10,-1-8-23,-6-13 9,-7-4 19,-10-3 6,-5-2 0,0 0 10,0 0-4,-7 5 1,-2 9 7,5 9 16,3 4 0,1 3-13,0 0-6,0 0-11,0 5-7,7 13 5,11 3 4,0 0-4,1-3-14,-15-15-132,-3-1-256</inkml:trace>
  <inkml:trace contextRef="#ctx0" brushRef="#br0" timeOffset="52695.99">10045 7338 1066,'0'0'13,"0"0"-13,0 0-8,0 0 7,0 0-127,109 60-39,-91-42-51,-3-3 54,-4-6-20,-4-5 184,-1-4 40,-2 0 134,1 0 2,1 0 21,1-8-76,0 1 0,3 0-39,-5 6-23,4 1-1,2 0-13,2 1-16,4 21-11,3 2-7,-3-1 2,1-1-6,-3-7-1,2-4-6,-3-8 4,3-3-4,1 0 6,3-9 4,-1-13-5,-2-3-1,1-4-1,-5 3 4,-2-1-4,-1 8 5,-2 5 8,0 8-7,3 6-3,4 0-6,3 0-4,4 11 4,1 4 3,0 0-1,-1-4 0,1-2 0,0-7-2,3-2 0,0 0-2,1-6-17,0-12-3,-3-1 4,-1-3 2,-2-1 11,-2 3-2,-1 3 5,-5 4 2,-4 7 6,-2 2-4,-2 2 9,6 2-7,5 0-2,4 0 5,7 6-2,3 3-4,6-4 1,2-2 2,-1-3 1,3 0-5,-2-9 4,-2-13-4,-2-3-9,-2-4 7,-4-4 1,-2-5 0,-3-7 0,0-7 2,-1-5 2,-1-4-3,-3 4 0,-2 7 0,-1 11 0,-5 12 4,-4 10-1,-4 10 17,1 7 12,3 0-32,6 17 11,8 24-6,4 17 1,5 15 6,-4 9-12,-7-1-15,-19-51-203,0-11-461</inkml:trace>
  <inkml:trace contextRef="#ctx0" brushRef="#br0" timeOffset="53307.5">8305 9076 982,'0'0'262,"0"0"-230,0 0 17,0 0 7,-104-15-38,86 51-18,8 9-3,10 3 0,0-4 2,24-10 1,15-7 1,8-13-1,5-10 1,6-4 4,1-6 0,-4-22 0,-9-5 2,-11-6-3,-15-6 6,-11-6-4,-9 0 4,0 0 1,-18 14 16,-11 10-10,-1 13-8,1 13-8,5 1-1,9 5-4,11 20-3,4 3-91,6-13-110,14-5-227</inkml:trace>
  <inkml:trace contextRef="#ctx0" brushRef="#br0" timeOffset="53543.05">9228 8982 1289,'0'0'93,"0"0"-73,0 0-5,159-44 16,-70 30-19,14 2-6,8-2-4,3 1 0,-6-2-2,-4-3-2,-23 0-27,-24 5-21,-26 3-21,-18 5-89,-13 5-56,-15 0-194</inkml:trace>
  <inkml:trace contextRef="#ctx0" brushRef="#br0" timeOffset="53967.47">10537 8587 684,'0'0'422,"0"0"-343,0 0 34,-131-44-4,96 44-43,4 0-44,9 19-8,9 9-14,7 7 0,6 2-9,2 4 7,26-8-4,12-7 1,8-11-10,3-9 14,3-6-4,-8 0-6,-9-18 6,-13-4 5,-13-1 5,-7-3 9,-4 4 12,0 1 15,0 3-7,-4 9 17,-3 1-2,7 7-18,0 1-13,0 0-18,0 5-8,11 22 8,11 7 1,2 13-1,0 6 0,-2 6-17,-3 4-85,-16-41-73,-3-4-307</inkml:trace>
  <inkml:trace contextRef="#ctx0" brushRef="#br0" timeOffset="54523.13">8404 10724 1204,'0'0'111,"0"0"-59,0 0 41,0 0-56,0 0-37,0 0 0,-16 68-5,30 15 10,6 1-10,6-9-6,5-17-102,1-18-89,-21-40-103,-2 0-392</inkml:trace>
  <inkml:trace contextRef="#ctx0" brushRef="#br0" timeOffset="54830.14">8761 10562 892,'0'0'357,"0"0"-316,0 0-36,0 0 4,0 0-3,0 0 16,13 81-8,-9-46-7,12-8 8,5-8-14,-1-3 0,3-5-1,7-10 0,5-1 4,4 0 5,-4-20 0,-5-7-4,-14 0 2,-14-2 0,-2 3 7,-22 3-5,-19 1 6,-3 9-12,4 8 0,8 5-3,13 0-2,16 0-3,3 15-50,17 6-103,1-9-72,6-2-195</inkml:trace>
  <inkml:trace contextRef="#ctx0" brushRef="#br0" timeOffset="55067.02">9697 10658 1336,'0'0'140,"0"0"-125,0 0 14,0 0-17,143-14 5,-57 2-9,13-4-6,8-2-1,1 0-1,-6-2-2,-14 5-38,-23 3-47,-27 6-62,-38 6-142,-7 0-276</inkml:trace>
  <inkml:trace contextRef="#ctx0" brushRef="#br0" timeOffset="55313.67">10862 10207 1031,'0'0'223,"0"0"-147,0 0 7,0 0-30,0 0-53,0 0 2,19 24-1,-9 18 10,1 7-1,5 1-10,5-2-7,1-4-96,-15-36-137,-1-4-192</inkml:trace>
  <inkml:trace contextRef="#ctx0" brushRef="#br0" timeOffset="55814.34">11519 9961 1045,'0'0'118,"0"0"-68,0 0 55,0 0-54,0 0-23,0 0-15,-81-10 0,42 25 0,6-3-7,5 0-5,6-4-1,6-1 2,3-2-2,7-4 0,4-1-2,2 0-5,0 0-10,0 0-6,0 0-9,0 5 14,0 0 18,0 3 0,0 5 3,0 2 3,0 9-5,0 1 6,-11 1 0,2-6-6,6-4 0,3-4-1,0-3 4,0-4-3,16-2 0,14-3 9,5 0 12,9 0-2,0 0-4,2 0-1,-5 0-5,-9 12-7,-8 13-2,-8 4 3,-11 4-4,-5 5 2,0 2-1,-22 0-1,-12-2-1,-9-5-37,-9-5-65,26-26-140,0-2-413</inkml:trace>
  <inkml:trace contextRef="#ctx0" brushRef="#br0" timeOffset="56090.61">9277 11278 1220,'-178'42'236,"137"-39"-225,41 1-11,35-4-41,71 0 41,65-21 9,55-22 15,47-14-11,25-7-13,6-6-11,-6 1-20,-33 5-39,-45 10-63,-183 42-95,-37 7-179</inkml:trace>
  <inkml:trace contextRef="#ctx0" brushRef="#br0" timeOffset="59245.49">6515 8157 1273,'0'0'150,"0"0"-133,-105-12-8,97 12 30,8 0 12,0 0-22,0 0-29,27 0 5,26 0-5,25-6 16,21-9 0,23-5-8,14-5-6,7-4 1,-1 1-1,-13 5-1,-29 4 1,-32 9-2,-33 7 0,-24 3-1,-11 0-13,0 0 5,-27 0-4,-14 7 7,-5 1-6,0-1-27,5-6-49,27-1-151,4 0-324</inkml:trace>
  <inkml:trace contextRef="#ctx0" brushRef="#br0" timeOffset="59523.28">7081 7890 1349,'0'0'143,"0"0"-117,0 0-5,0 0 8,0 0-29,0 0-11,44-21 11,49 49 5,9 9 8,0 4-13,-10 4 4,-22 2-8,-30-1 2,-30 7-5,-10 3 4,-48 2 3,-13-1 7,-2-11-5,4-10-2,10-12-53,36-24-118,2 0-262</inkml:trace>
  <inkml:trace contextRef="#ctx0" brushRef="#br0" timeOffset="64299.34">6590 7839 793,'0'0'340,"0"0"-232,0 0-98,0 0-1,0 0 11,-94 63-9,56-5-1,0 4-7,3-10-2,9-13 2,10-16-2,6-14-1,4-6 2,1-3 4,2 0 4,-5 0-4,3-7-6,2 0-2,2 6 2,1 1 10,0 0-10,0 13-6,20 23 6,19 13 4,13 3 22,10-3-13,8-8-1,4-11-1,1-9-9,-5-6 0,2-8-2,-2-5-53,-51-2-260</inkml:trace>
  <inkml:trace contextRef="#ctx0" brushRef="#br0" timeOffset="64793.86">6147 8955 1075,'0'0'250,"0"0"-178,0 0-55,0 0 11,0 0 8,0 0-29,0 0-5,83 0 6,60-19 10,53-15-9,45-16-3,28-13-6,13-6 0,2 0 6,-23 11-4,-32 13 3,-46 18-5,-59 12-9,-52 15-83,-50 1-134,-47 17-107,-34 4-340</inkml:trace>
  <inkml:trace contextRef="#ctx0" brushRef="#br0" timeOffset="69190.37">3340 7239 1207,'0'0'58,"0"0"-58,0 0-22,0 0-1,0 0 23,143-50 3,-31 44 4,45-14 7,43-10-1,22-9-2,20-7-8,8 0 4,0 9 1,-10 13 3,-16 18-11,-30 6 4,-36 2-4,-40 11 0,-44 1 0,-37-6-1,-33-5-9,-6 1-55,-57-3 49,-30-1-21,-30 0-112,-15 0 12,-5-12-9,1 9-19,86 3-38,6 0-66</inkml:trace>
  <inkml:trace contextRef="#ctx0" brushRef="#br0" timeOffset="69629.88">4194 7301 368,'-132'51'125,"86"-37"-55,14-4 15,19-8 61,13-2-2,0 0-50,11 0-90,39-8 2,35-22 35,44-13 22,35-7-21,14-1-4,12 6-19,0 6-1,-11 8-15,-13 9-2,-27 3-2,-28 11-2,-36 5 0,-34 3-105,-37 9-3,-20 22-51,-59 10 149,-33 5-41,-25 2-87,-18-3 50,-4-7 82,4-5 9,9-5 15,18-6 51,18-7 23,25-7 4,32-3 2,26-5-44,23 0-4,0 0-47,35 0-20,36 0 20,37-24 3,42-17 25,41-8-8,26-7-11,22-5 3,5 5-6,-25 5 0,-31 9-2,-50 15-4,-50 16 0,-88 11-150,-34 11-234</inkml:trace>
  <inkml:trace contextRef="#ctx0" brushRef="#br0" timeOffset="69797.22">5466 7340 838,'136'-80'91,"9"13"-91,32 7-69,-105 39-168,-4 5-110</inkml:trace>
  <inkml:trace contextRef="#ctx0" brushRef="#br0" timeOffset="77590.23">13949 9585 1153,'0'0'135,"0"0"-103,0 0-5,0 0 25,0 0-27,0 0-23,-41 131 3,41 20 12,0 30-7,19 15-5,5 16 3,0 6-6,-4 14 6,-7 7-6,-9-10 1,-4-10 1,0-30 6,0-20-8,-13-21 3,3-18-5,7-15-23,3-21-41,0-20-24,18-15-90,-9-59-36,-3-4-174</inkml:trace>
  <inkml:trace contextRef="#ctx0" brushRef="#br0" timeOffset="130763.74">20176 10137 728,'0'0'205,"0"0"-168,0 0 21,0 0 49,0 0-44,0 0-20,0 0-33,0 0-10,0 0 6,0 0 0,-52-17 3,39 31 10,-2 4 2,-1 5-5,-5 10-5,5 8-3,-1 8-1,4 2-4,10-1 1,3-7-1,0-4-3,0-12 0,19-3-3,8-9 3,8-7 3,9-8 2,6 0-3,1-10 5,1-13 3,-4-6-3,-8-2-4,-8-5 0,-12-4-2,-9-7 2,-11-6 0,0 1 0,-10 1-3,-19 9 0,-7 11 3,-9 11 3,-3 9 19,-1 11-19,3 0-6,7 10 1,9 18-1,11 7-10,13 7-65,6-1-113,0-27-128,9-5-437</inkml:trace>
  <inkml:trace contextRef="#ctx0" brushRef="#br0" timeOffset="131563.24">20590 10085 878,'0'0'127,"0"0"-69,0 0 12,0 0-17,0 0-46,0 0 6,2-17 16,-2 17-7,0 0-5,1 3-16,1 15 5,2 7 34,-2 8-21,2 10-2,0 6-4,-1 6 5,1 4-7,0-3-4,1-5-2,3-7-3,0-11 3,0-10-5,-3-10-5,-1-8 4,-2-3-2,-2-2 3,2 0 1,-2 0 25,0-7 12,0-15 18,0-7-39,-8-6-15,0 0 4,0-1-4,3 1 1,2-2-3,3-1 0,0-3 2,0-1 1,10 1-1,-1 4-2,0 8 1,-2 7-1,-2 5 1,-2 8-1,-3 3 1,0 3 2,0 3-6,0 0 4,0 0-3,0 0-2,3 0-7,3 10-3,4 10 14,4 8 4,4 2-2,3 2 10,-1 2-10,1-1 5,-5 1-4,-1-1 0,-4-5-1,-4-1-1,0-4 3,-1-5-4,-2-5 0,-1-3 0,0-1 0,-2-5-2,3 3-14,-4-2-20,1 2-4,-1 0-60,0-1-96,0-5-88,0-1-270</inkml:trace>
  <inkml:trace contextRef="#ctx0" brushRef="#br0" timeOffset="131774.04">20644 10379 650,'0'0'318,"0"0"-229,0 0 30,0 0-8,0 0-94,0 0-8,8-33 3,24 23-3,8-2-6,6 1-3,1-2-77,-30 6-136,-6 2-168</inkml:trace>
  <inkml:trace contextRef="#ctx0" brushRef="#br0" timeOffset="132456.81">21089 10107 978,'0'0'59,"0"0"-59,0 0 5,0 0 12,0 0 11,0 0-24,104-35 15,-84 16-12,-2-10 4,-5-5 3,-7-11 4,-6-9-7,0-8-9,-21-1 4,-6 4 1,-5 12 26,3 10 39,-1 14-22,8 8 3,4 8-12,3 7-30,6 0-10,2 18-1,3 26-5,4 18 4,0 11 1,11 8 9,15-4-8,1 2 3,-1 3-1,-4-2-2,-1-5 1,-5-6 0,-1-13 3,-2-8-4,-2-11 0,-4-12 1,1-12-2,-3-6 0,-4-7 1,4 0-1,-4 0 5,1-14 23,6-12 18,-1-8-40,4-1 0,0 9-5,0 6-1,0 7-4,2 8 3,4 1-1,3 4-3,2 0 5,4 0-5,2 16 3,1 2-1,1 3 3,-1 1 2,-2-2-2,3 0-2,-3-5-11,2-2-59,-23-13-68,-1 0-233</inkml:trace>
  <inkml:trace contextRef="#ctx0" brushRef="#br0" timeOffset="133537.96">21937 10201 76,'0'0'1340,"0"0"-1292,0 0-44,0 0 1,0 0-2,94-29 3,-37 18 10,15-5-10,1 0-4,-4 1-2,-9 0-26,-8 4-2,-14-1-10,-10 4-28,-11 1-73,-17 7-46,0-2-187</inkml:trace>
  <inkml:trace contextRef="#ctx0" brushRef="#br0" timeOffset="133813.75">22294 9921 1332,'0'0'168,"0"0"-144,0 0-24,0 0 0,0 0 0,0 0 9,61 21-1,-23-2 2,1 4-9,-8-2 2,-4 2 2,-9 5-1,-7 5-3,-11 10 2,0 10 17,-16 6-16,-16 0 4,-5-1-5,0-10-3,4-8-4,3-12-30,11-12-65,17-16-190,-1 0-308</inkml:trace>
  <inkml:trace contextRef="#ctx0" brushRef="#br0" timeOffset="135402.23">20260 9279 1138,'0'0'174,"0"0"-153,0 0 1,0 0 46,0 0-50,0 0-18,0 0-2,28 7-11,-21 41 13,3 9 5,-3-2-5,2-4-14,2-7-35,3-7-59,-9-32-130,2-5-267</inkml:trace>
  <inkml:trace contextRef="#ctx0" brushRef="#br0" timeOffset="135755.19">20730 9184 1138,'0'0'216,"0"0"-203,0 0 8,0 0 29,0 0-45,0 0-5,5 25-5,-5 23 5,0 7-1,0-7-8,5-4-6,14-11-8,11-13-14,3-9-4,4-11 33,2 0 5,3-9-10,-3-21 13,-4-3 9,-8-5 8,-14 3-9,-13-2 4,0 3 3,-14 2 16,-18 7-22,-5 9-9,-5 14-6,-2 2-19,4 7 24,6 21-21,14 5-69,20-17-178,0-2-426</inkml:trace>
  <inkml:trace contextRef="#ctx0" brushRef="#br0" timeOffset="136696.67">20802 6088 1277,'0'0'189,"0"0"-162,0 0-18,0 0 31,0 0-14,0 0-24,37 12-1,-18 36 0,0 8 3,0 2-1,-4 2 3,-6-6-6,-4 0 0,-2-8-60,0-9-22,-3-34-94,0-3-298</inkml:trace>
  <inkml:trace contextRef="#ctx0" brushRef="#br0" timeOffset="137312.4">21244 6088 783,'0'0'283,"0"0"-241,0 0-33,0 0 30,0 0 2,0 0-13,96 16-3,-67 13-3,-1 2-7,0 4-11,-8 2-4,-8-1-4,-7-1 1,-5-2 0,-2-3 3,-30-4 22,-9-2-12,-8-8 0,-6-9-10,5-7-4,8 0-14,8-17 10,14-17-32,9-13-3,11-8 33,0-7-12,35 0 22,11 3 3,10 11 4,-5 8 8,-5 8 2,-9 5-2,-13 6 3,-11 1-3,-9 2 0,-4-4-1,0 2 5,-17-1-18,-12 1-1,-8 7 11,-6 4-11,-1 8 30,0 1-26,9 0-1,5 23-2,12 8-1,11 13-7,7 5 0,5 6 6,32-4-33,15-2-73,8-9-79,-32-35-197,-4-4-210</inkml:trace>
  <inkml:trace contextRef="#ctx0" brushRef="#br0" timeOffset="137643.54">20852 6781 1094,'0'0'265,"0"0"-208,0 0-48,0 0-6,0 0-3,0 0 0,66 0 22,28-5 12,26-21-8,12-8-10,1-6-5,-9 1-10,-27 5-1,-22 4-40,-70 28-100,-5 2-262</inkml:trace>
  <inkml:trace contextRef="#ctx0" brushRef="#br0" timeOffset="140393.61">23609 5664 1209,'0'0'240,"0"0"-211,0 0-23,0 0 9,0 0-15,0 0 0,0 0 1,76 124 3,-69-76-8,-5-3 1,-2-7-50,0-9-8,0-26-96,0-3-208</inkml:trace>
  <inkml:trace contextRef="#ctx0" brushRef="#br0" timeOffset="140663.75">23260 5496 1177,'0'0'229,"0"0"-177,0 0-39,0 0 30,0 0-21,0 0-14,178-79-6,-73 79-2,2 4-1,-4 20-3,-16 9-2,-21 2-19,-25-1-22,-22 0-26,-19-5 31,0 3 31,-36 1 11,-21 4 0,-15-3 7,-5 0-7,-4-6-13,5 0-131,52-23-127,7-1-330</inkml:trace>
  <inkml:trace contextRef="#ctx0" brushRef="#br0" timeOffset="140942.59">22515 6137 1336,'0'0'141,"0"0"-141,0 0-4,0 0 4,0 0 13,0 0-2,157-19-3,-60 19 3,3 0-8,-4 0-3,-17-14-43,-13-2-88,-58 10-198,-8-3-506</inkml:trace>
  <inkml:trace contextRef="#ctx0" brushRef="#br0" timeOffset="141293.94">22738 5868 1006,'0'0'268,"0"0"-207,0 0 6,0 0 5,0 0-72,0 0-9,26-14 9,22 14 14,18 14-2,6 0-11,0 1 2,-9 0-2,-19 2-1,-17 0-2,-17 4-2,-10 7-17,-10 14 21,-25 13 8,-5 4 3,1 2-7,5-4-4,11-4-27,17-40-136,5-5-216</inkml:trace>
  <inkml:trace contextRef="#ctx0" brushRef="#br0" timeOffset="145732.04">21089 7461 377,'0'0'917,"0"0"-818,0 0-90,0 0 16,0 0 6,0 0-27,15 91-2,-4-18 9,-2 5-6,1-6 0,-1-7-4,-2-8 3,-1-9 3,1-8-7,-3-9-1,3-7-3,-1-8-36,1-8-48,6-8-111,-9 0-84,-1-9-256</inkml:trace>
  <inkml:trace contextRef="#ctx0" brushRef="#br0" timeOffset="146417.91">21859 7526 830,'0'0'246,"0"0"-203,0 0-27,0 0 20,0 0-6,0 0-13,-77 69-11,47-53 0,1-7-3,4-4-2,1-5 6,1 0 10,5 0 16,0-8 2,5-14-33,5-4 8,6-4 1,2-3 0,0 0-10,24 3 2,4 7-2,3 3 0,3 5 1,-7 5-2,-1 4 1,-4 6-1,-4 0-1,-1 0-1,-3 21 1,-4 17 2,-5 13 14,-5 10-2,0 5-2,-3-2 4,-14-4-9,-1-7 0,-3-7-3,0-11 5,0-9-8,1-9 3,-1-10 3,3-7 4,-4 0-7,1-7-3,3-19-1,6-8 1,4-3-4,8 3-4,0 6 3,2 5-1,16 4 6,10 6-1,3 6 0,6 7-3,5 0 4,-1 9-5,-2 17 1,-4 6 4,-5 6 3,-9-2-3,-1-1 0,-1-7-21,3-4-106,-18-24-88,3 0-238</inkml:trace>
  <inkml:trace contextRef="#ctx0" brushRef="#br0" timeOffset="146739.87">21178 8193 1115,'0'0'268,"0"0"-244,0 0-22,0 0 37,0 0-25,0 0 17,88 6 12,4-19-10,19-13-7,12-3-20,8-4-2,-3-1-3,-17 6-2,-22 7-2,-31 7-35,-26 9-39,-21 5-90,-13 0-198,-25 0-504</inkml:trace>
  <inkml:trace contextRef="#ctx0" brushRef="#br0" timeOffset="148080.91">22462 7547 895,'0'0'359,"0"0"-285,0 0-57,0 0 59,0 0-28,0 0-46,0 0-4,-34-31 4,56 17 4,10-9 15,5-6-9,-4-4-2,-7-3-3,-12-7 1,-14-5-5,0-6 0,-13-1-2,-17 5-1,-8 7 4,-2 8-4,3 9 0,6 7 20,7 8-2,13 2 3,7 7-4,4-1-6,0 3-11,0 0-9,11 21-5,17 27 14,3 18 5,3 12 3,-7 6-5,-11 5-3,-10 3 0,-6-1 1,0-3-1,-2-14 1,-5-16 3,7-13-2,0-17-3,0-12 1,0-10-3,0-4-9,0-2 12,0 0 2,3-7 7,11-15 4,2-8-7,-1-1-2,2 0 3,-3 4-7,-1 4-5,3 4 5,1 0 0,0 4 0,1 3-1,-3 9-2,3 3 0,7 0-13,0 17 5,4 9 11,-3 4 6,-2-3-4,-2-3 1,-1-3-3,-5-7 0,-5-2-3,0-4-30,-2-4-50,-7-4-133,-2 0-408</inkml:trace>
  <inkml:trace contextRef="#ctx0" brushRef="#br0" timeOffset="148661.68">21640 8267 1042,'0'0'235,"0"0"-187,0 0-3,0 0 10,0 0-40,0 0 1,93-48-1,-5 34 4,20 1 5,19-2-13,19-7-6,11 0 3,9-7-8,1-2 0,-14 0-1,-24 4-7,-41 6-14,-34 5 4,-28 8-2,-19 6-10,-7 2-1,0 0-30,-17 0-99,-7 2-268</inkml:trace>
  <inkml:trace contextRef="#ctx0" brushRef="#br0" timeOffset="149951.99">20474 7494 732,'0'0'440,"0"0"-341,0 0-99,0 0-4,11 108 4,-13 25 1,-14 33 24,-3 9-17,5-4-2,8-22 1,6-28-3,0-24-2,0-26-2,7-17 0,6-18-49,0-13-89,-10-23-75,0-23-199</inkml:trace>
  <inkml:trace contextRef="#ctx0" brushRef="#br0" timeOffset="150700.79">20352 7643 1172,'0'0'145,"0"0"-120,-22-84-14,30 72-6,42-9 6,32-9 4,35-7-9,24-2 8,21-2-7,23 5-5,15 0 13,17-2-15,19-1 0,4-2-3,0-3 2,-10 0-10,-12-1-8,-24-1-17,-18 6-26,-35 4 18,-34 7 32,-30 10 11,-28 6 1,-20 4 17,-13 2 33,-3 6-3,-4-1-22,7 2-6,2 0-17,6 0 13,1 0-2,1 10-8,-4 2-5,-6-2 1,-4 1 7,-5 2-6,-5 9 13,0 13 9,-2 16 11,0 12-11,-2 19-10,-14 6-2,-1 5-7,2 7-4,4 0 0,6-4 1,1-5-2,3-5-5,-4-8-11,2-6-10,0-9 13,-2-8-1,4-9 7,-3-6-5,0-7 9,-1-5-4,0-5 0,-1-4 4,-5-6 2,-2-1-3,-11-1 4,-11 1 0,-15-1 0,-23 1 0,-23 3-1,-30 3 0,-41 5-7,-34 4 8,-35 6-1,-27 2 1,-8-2 0,-3 0 5,14-5 12,31-3 14,34-5-21,39-4-4,28 1 4,25 0-9,20 3-1,22-1 0,19 6-20,42-18-107,15-1-305</inkml:trace>
  <inkml:trace contextRef="#ctx0" brushRef="#br0" timeOffset="154728.75">15351 10850 776,'0'0'183,"0"0"-152,0 0 63,-105-11 13,85 11-31,-1 1-44,1 15-23,4 6 10,-1 5-3,5 3-11,4 4-3,2 4 4,4 5-4,2-4 4,0 1-5,2-5-1,15-8-5,1-3 3,8-9 1,5-5 1,6-10 0,7 0 0,8-17 0,-3-23 0,-3-11 0,-11-4 17,-16 1-11,-17 0 11,-2 10-1,-27 0 6,-18 8-19,-7 8 14,-1 10-7,-1 11-10,5 7-4,12 0 4,10 7 0,12 17-4,12 8-36,3 5-50,5-23-109,14-2-263</inkml:trace>
  <inkml:trace contextRef="#ctx0" brushRef="#br0" timeOffset="155094.03">15937 10929 244,'0'0'761,"0"0"-668,0 0-55,0 0 104,0 0-55,0 0-40,22-19-11,-22 24 13,-11 18-29,-9 5-18,-1 9 5,0 6-6,4 2 1,-2 4-2,1-2 0,-3-3 0,3-6-1,3-6-27,2-7-33,4-7-24,4-8-74,3-8-15,2-2-90,0 0-337</inkml:trace>
  <inkml:trace contextRef="#ctx0" brushRef="#br0" timeOffset="155458">15653 11015 1092,'0'0'251,"0"0"-209,0 0-5,0 0 11,0 0-38,0 0 16,83 41 5,-43-5-8,1 1-12,-4-2-6,-5-2 1,-2-5-5,-4-4 1,-5-5 3,-5-5-5,-2-3 0,-6-6 2,-2-2-2,-4-1 2,-2-1-1,0-1 2,0 0-1,0 0 0,0 0 1,0 0 1,0 0-4,0 0-16,0 0-20,-13 0-53,7 0-133,-1 0-304</inkml:trace>
  <inkml:trace contextRef="#ctx0" brushRef="#br0" timeOffset="157534.07">16377 10795 896,'0'0'154,"0"0"-80,0 0 46,0 0-10,0 0-58,0 0-33,0 0-19,-22-7 5,46 48 4,7 11 20,0 9 0,-4 1-8,-6 3-8,-6-4-8,-4-4 4,-4-11-9,-1-8 0,-1-8-3,-1-14 0,0-7-33,-2-8-47,-2-1-69,2-11-54,-2-9-43,0-3-302</inkml:trace>
  <inkml:trace contextRef="#ctx0" brushRef="#br0" timeOffset="158145.99">16913 10741 823,'0'0'133,"0"0"-123,0 0 12,0 0 37,0 0 3,0 0-40,-28 21 4,3-6-5,-1-1 3,0-6-2,3-3-6,4-5 3,-2 0-4,1 0-13,2-13-1,3-6-1,6-2 12,7-1-12,2-2 0,0 3 1,7 1-1,14 2 1,3 4-1,3 4 2,3 4-1,-5 6 2,-1 0-3,0 11-6,-3 18 6,-2 12 0,-5 9 3,-9 7 1,-3 0 4,-2 3-8,0-2 2,-3-3 4,-15-5-5,0-9 1,-4-11 0,-2-3-1,-6-12 0,-4-6 3,-1-7-3,2-2-1,7 0-13,9-20-11,10-4-15,7-6-23,0-2 45,26 2 13,16 4 4,10 5 5,9 9 3,-1 6 3,-2 6-4,-7 0-7,-10 21-4,-6 13 3,-9 9-18,-9 7-72,-17-30-115,0-4-343</inkml:trace>
  <inkml:trace contextRef="#ctx0" brushRef="#br0" timeOffset="158560.14">15647 11862 1106,'0'0'157,"0"0"-149,0 0 19,0 0 43,0 0-70,0 0 0,0 0 18,52 10 46,46-34-9,25-14-5,28-10-1,21-10-11,15-2-21,12 5-10,-1 1 3,-7 8-10,-19 9-16,-30 7-39,-32 11-20,-35 10-24,-29 7-28,-24 2-17,-16 0 10,-6 9-5,-17 5-72,-12-2-228</inkml:trace>
  <inkml:trace contextRef="#ctx0" brushRef="#br0" timeOffset="159851.07">17659 10906 1185,'0'0'150,"0"0"-150,0 0-7,0 0 7,0 0 36,0 0-14,142-18-17,-88 15 0,0-4-3,0-3-2,-4-3-5,-6-2-43,-11 4-148,-31 7-142</inkml:trace>
  <inkml:trace contextRef="#ctx0" brushRef="#br0" timeOffset="160030.74">17674 11165 1359,'0'0'112,"0"0"-111,0 0-1,0 0 14,169-85-11,-86 49-3,2 3-2,-10 2-64,-54 25-166,-10 4-235</inkml:trace>
  <inkml:trace contextRef="#ctx0" brushRef="#br0" timeOffset="160742.68">17797 10710 1187,'0'0'168,"0"0"-130,0 0 19,0 0-18,0 0-39,0 0 0,0 0 6,112 34 7,-43-16-3,1 1 1,-4-5-11,-11 5 8,-16-3 1,-16 6-9,-20 7 2,-3 13-1,-17 13 23,-20 9-3,-1 3-15,3-6-6,7-8 0,8-7-16,7-6-52,13-36-74,0-4-247</inkml:trace>
  <inkml:trace contextRef="#ctx0" brushRef="#br0" timeOffset="161282.37">18717 10508 1406,'0'0'97,"0"0"-78,0 0 22,0 0-13,0 0-28,0 0 0,13 47 0,9 4 12,-1 7-7,1-1-5,-4-1 1,-6-3-3,-1-10-4,-1-5-32,-2-7-11,-2-12-69,-6-19-169,0 0-395</inkml:trace>
  <inkml:trace contextRef="#ctx0" brushRef="#br0" timeOffset="161806.22">19057 10611 576,'0'0'669,"0"0"-657,0 0 0,0 0-12,102-30 12,-72 38-12,-5 14 2,-3 10 12,-4 3-3,-5 1-2,-7 1-7,-6-9 1,0-3 4,0-6-6,-19-3 3,-12-3 15,-6-4-13,-5-5-2,1-4-3,6 0 1,6-6-2,13-18-26,11-4-50,5-7 39,13-5-6,19-1 38,6-1 5,3 3-1,-6 0-2,-7 3 3,-6 1-1,-11-1 1,-11-2-1,0-1-12,-11 5-16,-19 3 25,-7 10 4,-3 8 10,-4 10 24,1 3 35,6 3-46,12 24 1,12 7-13,13 11-11,0 3 1,31 3-5,10 0 4,6-9-113,-23-32-139,-3-5-325</inkml:trace>
  <inkml:trace contextRef="#ctx0" brushRef="#br0" timeOffset="162073.27">18768 11282 1308,'0'0'125,"0"0"-124,0 0 17,171 14 42,-79-37-38,8-12-12,3-2-5,-5-9-5,-6 3-25,-13 0-28,-66 30-84,-7 7-249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solidFill>
            <a:srgbClr val="C7243A"/>
          </a:solidFill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en-IN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en-IN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en-IN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en-IN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D86AFBB-911B-4371-AD16-40C64C514F0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86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7875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E1E724-6AF4-4ADA-9379-675E46E174D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29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724D7D-11BF-4B03-A302-73E4E32AB83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30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647700"/>
            <a:ext cx="2266950" cy="4248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47700"/>
            <a:ext cx="6651625" cy="4248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3DDA12-6D7D-44AE-8A1D-2D40547D55E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975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366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04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906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655763"/>
            <a:ext cx="4459287" cy="295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655763"/>
            <a:ext cx="4460875" cy="295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081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66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453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79553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13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9C4C41-ADAB-4E2B-8993-CC151D684AA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476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760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75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565150"/>
            <a:ext cx="2266950" cy="4049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565150"/>
            <a:ext cx="6653212" cy="4049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1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DC80C2-8B05-4399-B71C-BB23124A660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44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6350" y="3600450"/>
            <a:ext cx="2551113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9863" y="3600450"/>
            <a:ext cx="2551112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7B9F7F-A0C3-4AF8-B0DC-52F8DFC2E7D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4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002F3E-7782-4F89-A576-523160C9271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1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628A79-7C39-4080-8E00-CD9A8B2CC07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5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DE18B4-DE2A-483A-BD21-B7355CD3974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2360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C4D94D-45F6-4B08-931B-E19EFC864EE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52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2B5AF0-0341-4190-9050-2F9A215951B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5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104800"/>
            <a:ext cx="10080000" cy="5810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063"/>
              </a:spcAft>
              <a:buSzPct val="45000"/>
              <a:buFont typeface="StarSymbol"/>
              <a:buNone/>
              <a:defRPr lang="en-IN" sz="2400" b="0" i="0" u="none" strike="noStrike" kern="1200" cap="none">
                <a:ln>
                  <a:noFill/>
                </a:ln>
                <a:latin typeface="Liberation Sans" pitchFamily="18"/>
              </a:defRPr>
            </a:defPPr>
            <a:lvl1pPr marL="432000" marR="0" lvl="0" indent="-324000">
              <a:spcBef>
                <a:spcPts val="0"/>
              </a:spcBef>
              <a:spcAft>
                <a:spcPts val="1063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864000" marR="0" lvl="1" indent="-324000">
              <a:spcBef>
                <a:spcPts val="0"/>
              </a:spcBef>
              <a:spcAft>
                <a:spcPts val="848"/>
              </a:spcAft>
              <a:buSzPct val="75000"/>
              <a:buFont typeface="StarSymbol"/>
              <a:buChar char="–"/>
              <a:defRPr lang="en-IN" sz="2100" b="0" i="0" u="none" strike="noStrike" kern="1200" cap="none">
                <a:ln>
                  <a:noFill/>
                </a:ln>
                <a:latin typeface="Liberation Sans" pitchFamily="18"/>
              </a:defRPr>
            </a:lvl2pPr>
            <a:lvl3pPr marL="1295999" marR="0" lvl="2" indent="-288000">
              <a:spcBef>
                <a:spcPts val="0"/>
              </a:spcBef>
              <a:spcAft>
                <a:spcPts val="635"/>
              </a:spcAft>
              <a:buSzPct val="45000"/>
              <a:buFont typeface="StarSymbol"/>
              <a:buChar char="●"/>
              <a:defRPr lang="en-IN" sz="1800" b="0" i="0" u="none" strike="noStrike" kern="1200" cap="none">
                <a:ln>
                  <a:noFill/>
                </a:ln>
                <a:latin typeface="Liberation Sans" pitchFamily="18"/>
              </a:defRPr>
            </a:lvl3pPr>
            <a:lvl4pPr marL="1728000" marR="0" lvl="3" indent="-216000">
              <a:spcBef>
                <a:spcPts val="0"/>
              </a:spcBef>
              <a:spcAft>
                <a:spcPts val="422"/>
              </a:spcAft>
              <a:buSzPct val="75000"/>
              <a:buFont typeface="StarSymbol"/>
              <a:buChar char="–"/>
              <a:defRPr lang="en-IN" sz="1500" b="0" i="0" u="none" strike="noStrike" kern="1200" cap="none">
                <a:ln>
                  <a:noFill/>
                </a:ln>
                <a:latin typeface="Liberation Sans" pitchFamily="18"/>
              </a:defRPr>
            </a:lvl4pPr>
            <a:lvl5pPr marL="2160000" marR="0" lvl="4" indent="-216000">
              <a:spcBef>
                <a:spcPts val="0"/>
              </a:spcBef>
              <a:spcAft>
                <a:spcPts val="210"/>
              </a:spcAft>
              <a:buSzPct val="45000"/>
              <a:buFont typeface="StarSymbol"/>
              <a:buChar char="●"/>
              <a:defRPr lang="en-IN" sz="1500" b="0" i="0" u="none" strike="noStrike" kern="1200" cap="none">
                <a:ln>
                  <a:noFill/>
                </a:ln>
                <a:latin typeface="Liberation Sans" pitchFamily="18"/>
              </a:defRPr>
            </a:lvl5pPr>
            <a:lvl6pPr marL="2592000" marR="0" lvl="5" indent="-216000">
              <a:spcBef>
                <a:spcPts val="0"/>
              </a:spcBef>
              <a:spcAft>
                <a:spcPts val="210"/>
              </a:spcAft>
              <a:buSzPct val="45000"/>
              <a:buFont typeface="StarSymbol"/>
              <a:buChar char="●"/>
              <a:defRPr lang="en-IN" sz="1500" b="0" i="0" u="none" strike="noStrike" kern="1200" cap="none">
                <a:ln>
                  <a:noFill/>
                </a:ln>
                <a:latin typeface="Liberation Sans" pitchFamily="18"/>
              </a:defRPr>
            </a:lvl6pPr>
            <a:lvl7pPr marL="3024000" marR="0" lvl="6" indent="-216000">
              <a:spcBef>
                <a:spcPts val="0"/>
              </a:spcBef>
              <a:spcAft>
                <a:spcPts val="210"/>
              </a:spcAft>
              <a:buSzPct val="45000"/>
              <a:buFont typeface="StarSymbol"/>
              <a:buChar char="●"/>
              <a:defRPr lang="en-IN" sz="1500" b="0" i="0" u="none" strike="noStrike" kern="1200" cap="none">
                <a:ln>
                  <a:noFill/>
                </a:ln>
                <a:latin typeface="Liberation Sans" pitchFamily="18"/>
              </a:defRPr>
            </a:lvl7pPr>
            <a:lvl8pPr marL="3456000" marR="0" lvl="7" indent="-216000">
              <a:spcBef>
                <a:spcPts val="0"/>
              </a:spcBef>
              <a:spcAft>
                <a:spcPts val="210"/>
              </a:spcAft>
              <a:buSzPct val="45000"/>
              <a:buFont typeface="StarSymbol"/>
              <a:buChar char="●"/>
              <a:defRPr lang="en-IN" sz="1500" b="0" i="0" u="none" strike="noStrike" kern="1200" cap="none">
                <a:ln>
                  <a:noFill/>
                </a:ln>
                <a:latin typeface="Liberation Sans" pitchFamily="18"/>
              </a:defRPr>
            </a:lvl8pPr>
            <a:lvl9pPr marL="3887999" marR="0" lvl="8" indent="-216000">
              <a:spcBef>
                <a:spcPts val="0"/>
              </a:spcBef>
              <a:spcAft>
                <a:spcPts val="210"/>
              </a:spcAft>
              <a:buSzPct val="45000"/>
              <a:buFont typeface="StarSymbol"/>
              <a:buChar char="●"/>
              <a:defRPr lang="en-IN" sz="1500" b="0" i="0" u="none" strike="noStrike" kern="1200" cap="none">
                <a:ln>
                  <a:noFill/>
                </a:ln>
                <a:latin typeface="Liberation Sans" pitchFamily="18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en-IN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4221000" y="5271839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en-IN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632000" y="5271839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en-IN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6353DAB-BC23-4E9D-BD4A-16F7758E8E1C}" type="slidenum"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32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0">
        <a:tabLst/>
        <a:defRPr lang="en-IN" sz="44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063"/>
        </a:spcAft>
        <a:tabLst/>
        <a:defRPr lang="en-IN" sz="24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2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20" y="535716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503999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503999" y="1655999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latin typeface="Liberation Sans" pitchFamily="18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latin typeface="Liberation Sans" pitchFamily="18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1007999" y="5400720"/>
            <a:ext cx="2240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en-IN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/>
          <a:p>
            <a:pPr lvl="0" rtl="0" hangingPunct="0">
              <a:buNone/>
              <a:tabLst/>
            </a:pPr>
            <a:endParaRPr lang="en-IN" sz="1400"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/>
          <a:p>
            <a:pPr lvl="0" algn="ctr" rtl="0" hangingPunct="0">
              <a:buNone/>
              <a:tabLst/>
            </a:pPr>
            <a:endParaRPr lang="en-IN" sz="1400"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/>
          <a:p>
            <a:pPr lvl="0" algn="r" rtl="0" hangingPunct="0">
              <a:buNone/>
              <a:tabLst/>
            </a:pPr>
            <a:fld id="{DA0CEC42-508B-444D-9E3F-9E9397CCEE16}" type="slidenum">
              <a:t>‹#›</a:t>
            </a:fld>
            <a:endParaRPr lang="en-IN" sz="1400"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hangingPunct="0">
        <a:tabLst/>
        <a:defRPr lang="en-IN" sz="4400" b="0" i="0" u="none" strike="noStrike" kern="1200" cap="none">
          <a:ln>
            <a:noFill/>
          </a:ln>
          <a:solidFill>
            <a:srgbClr val="C7243A"/>
          </a:solidFill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IN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920" y="648000"/>
            <a:ext cx="9071640" cy="2736000"/>
          </a:xfrm>
        </p:spPr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/>
              <a:t>Bootloader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t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IN" sz="32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594341" y="731512"/>
              <a:ext cx="8887680" cy="39103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981" y="722152"/>
                <a:ext cx="8906400" cy="3929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/>
              <a:t>Some Instructions</a:t>
            </a:r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latin typeface="Liberation Sans" pitchFamily="18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latin typeface="Liberation Sans" pitchFamily="18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9pPr>
          </a:lstStyle>
          <a:p>
            <a:pPr lvl="0"/>
            <a:r>
              <a:rPr lang="en-IN"/>
              <a:t>mov ax, 30</a:t>
            </a:r>
          </a:p>
          <a:p>
            <a:pPr lvl="0"/>
            <a:r>
              <a:rPr lang="en-IN"/>
              <a:t>mov ax, [bx]</a:t>
            </a:r>
          </a:p>
          <a:p>
            <a:pPr lvl="0"/>
            <a:r>
              <a:rPr lang="en-IN"/>
              <a:t>add ax, Ffh</a:t>
            </a:r>
          </a:p>
          <a:p>
            <a:pPr lvl="0"/>
            <a:r>
              <a:rPr lang="en-IN"/>
              <a:t>cmp cx, 12</a:t>
            </a:r>
          </a:p>
          <a:p>
            <a:pPr lvl="0"/>
            <a:r>
              <a:rPr lang="en-IN"/>
              <a:t>jump</a:t>
            </a:r>
          </a:p>
          <a:p>
            <a:pPr lvl="0"/>
            <a:r>
              <a:rPr lang="en-IN"/>
              <a:t>int</a:t>
            </a:r>
          </a:p>
          <a:p>
            <a:pPr lvl="0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62880" y="1362240"/>
              <a:ext cx="8299080" cy="4120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520" y="1352880"/>
                <a:ext cx="8317800" cy="413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/>
              <a:t>Demo</a:t>
            </a:r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latin typeface="Liberation Sans" pitchFamily="18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latin typeface="Liberation Sans" pitchFamily="18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9pPr>
          </a:lstStyle>
          <a:p>
            <a:pPr marL="0" indent="0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/>
              <a:t>CODE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24288" y="531019"/>
            <a:ext cx="4320000" cy="3528000"/>
          </a:xfrm>
        </p:spPr>
        <p:txBody>
          <a:bodyPr vert="horz" lIns="0" tIns="0" rIns="0" bIns="0" anchor="t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latin typeface="Liberation Sans" pitchFamily="18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latin typeface="Liberation Sans" pitchFamily="18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9pPr>
          </a:lstStyle>
          <a:p>
            <a:pPr marL="0" indent="0"/>
            <a:r>
              <a:rPr lang="en-IN" sz="1800">
                <a:highlight>
                  <a:srgbClr val="FFFF00"/>
                </a:highlight>
                <a:latin typeface="Liberation Sans"/>
              </a:rPr>
              <a:t>BITS 16]       ;tell the assembler that its a 16 bit code</a:t>
            </a:r>
          </a:p>
          <a:p>
            <a:pPr marL="0" lvl="0" indent="0"/>
            <a:r>
              <a:rPr lang="en-IN" sz="1800">
                <a:highlight>
                  <a:srgbClr val="FFFF00"/>
                </a:highlight>
              </a:rPr>
              <a:t>[ORG 0x7C00]    ;Origin, tell the assembler that where the code will</a:t>
            </a:r>
          </a:p>
          <a:p>
            <a:pPr marL="0" lvl="0" indent="0"/>
            <a:r>
              <a:rPr lang="en-IN" sz="1800">
                <a:highlight>
                  <a:srgbClr val="FFFF00"/>
                </a:highlight>
              </a:rPr>
              <a:t>;be in memory after it is been loaded</a:t>
            </a:r>
          </a:p>
          <a:p>
            <a:pPr marL="0" lvl="0" indent="0"/>
            <a:endParaRPr lang="en-IN" sz="1800">
              <a:highlight>
                <a:srgbClr val="FFFF00"/>
              </a:highlight>
            </a:endParaRPr>
          </a:p>
          <a:p>
            <a:pPr marL="0" lvl="0" indent="0"/>
            <a:r>
              <a:rPr lang="en-IN" sz="1800">
                <a:highlight>
                  <a:srgbClr val="FFFF00"/>
                </a:highlight>
              </a:rPr>
              <a:t>JMP $           ;infinite loop</a:t>
            </a:r>
          </a:p>
          <a:p>
            <a:pPr marL="0" lvl="0" indent="0"/>
            <a:endParaRPr lang="en-IN" sz="1800">
              <a:highlight>
                <a:srgbClr val="FFFF00"/>
              </a:highlight>
            </a:endParaRPr>
          </a:p>
          <a:p>
            <a:pPr marL="0" indent="0"/>
            <a:r>
              <a:rPr lang="en-IN" sz="1800">
                <a:highlight>
                  <a:srgbClr val="FFFF00"/>
                </a:highlight>
                <a:latin typeface="Liberation Sans"/>
              </a:rPr>
              <a:t>TIMES 510 - ($ - $$) </a:t>
            </a:r>
            <a:r>
              <a:rPr lang="en-IN" sz="1800" err="1">
                <a:highlight>
                  <a:srgbClr val="FFFF00"/>
                </a:highlight>
                <a:latin typeface="Liberation Sans"/>
              </a:rPr>
              <a:t>db</a:t>
            </a:r>
            <a:r>
              <a:rPr lang="en-IN" sz="1800">
                <a:highlight>
                  <a:srgbClr val="FFFF00"/>
                </a:highlight>
                <a:latin typeface="Liberation Sans"/>
              </a:rPr>
              <a:t> 0       ;fill the rest of sector with 0</a:t>
            </a:r>
          </a:p>
          <a:p>
            <a:pPr marL="0" indent="0"/>
            <a:r>
              <a:rPr lang="en-IN" sz="1800">
                <a:highlight>
                  <a:srgbClr val="FFFF00"/>
                </a:highlight>
                <a:latin typeface="Liberation Sans"/>
              </a:rPr>
              <a:t>DW 0xAA55                       ; add boot signature at the end of bootloader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/>
              <a:t>CODE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808" y="1323107"/>
            <a:ext cx="4320000" cy="3528000"/>
          </a:xfrm>
        </p:spPr>
        <p:txBody>
          <a:bodyPr vert="horz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latin typeface="Liberation Sans" pitchFamily="18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latin typeface="Liberation Sans" pitchFamily="18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9pPr>
          </a:lstStyle>
          <a:p>
            <a:pPr marL="0" lvl="0" indent="0">
              <a:buNone/>
            </a:pPr>
            <a:r>
              <a:rPr lang="en-IN" sz="1400">
                <a:highlight>
                  <a:srgbClr val="FFFF00"/>
                </a:highlight>
              </a:rPr>
              <a:t>[BITS 16]       ;Tells the assembler that its a 16 bit code</a:t>
            </a:r>
          </a:p>
          <a:p>
            <a:pPr marL="0" lvl="0" indent="0">
              <a:buNone/>
            </a:pPr>
            <a:r>
              <a:rPr lang="en-IN" sz="1400">
                <a:highlight>
                  <a:srgbClr val="FFFF00"/>
                </a:highlight>
              </a:rPr>
              <a:t>[ORG 0x7C00]    ;Origin, tell the assembler that where the code will</a:t>
            </a:r>
          </a:p>
          <a:p>
            <a:pPr marL="0" lvl="0" indent="0">
              <a:buNone/>
            </a:pPr>
            <a:r>
              <a:rPr lang="en-IN" sz="1400">
                <a:highlight>
                  <a:srgbClr val="FFFF00"/>
                </a:highlight>
              </a:rPr>
              <a:t>        ;be in memory after it is been loaded</a:t>
            </a:r>
          </a:p>
          <a:p>
            <a:pPr marL="0" lvl="0" indent="0">
              <a:buNone/>
            </a:pPr>
            <a:endParaRPr lang="en-IN" sz="1400">
              <a:highlight>
                <a:srgbClr val="FFFF00"/>
              </a:highlight>
            </a:endParaRPr>
          </a:p>
          <a:p>
            <a:pPr marL="0" lvl="0" indent="0">
              <a:buNone/>
            </a:pPr>
            <a:r>
              <a:rPr lang="en-IN" sz="1400">
                <a:highlight>
                  <a:srgbClr val="FFFF00"/>
                </a:highlight>
              </a:rPr>
              <a:t>MOV AL, 65</a:t>
            </a:r>
          </a:p>
          <a:p>
            <a:pPr marL="0" lvl="0" indent="0">
              <a:buNone/>
            </a:pPr>
            <a:r>
              <a:rPr lang="en-IN" sz="1400">
                <a:highlight>
                  <a:srgbClr val="FFFF00"/>
                </a:highlight>
              </a:rPr>
              <a:t>CALL </a:t>
            </a:r>
            <a:r>
              <a:rPr lang="en-IN" sz="1400" err="1">
                <a:highlight>
                  <a:srgbClr val="FFFF00"/>
                </a:highlight>
              </a:rPr>
              <a:t>PrintCharacter</a:t>
            </a:r>
            <a:endParaRPr lang="en-IN" sz="1400">
              <a:highlight>
                <a:srgbClr val="FFFF00"/>
              </a:highlight>
            </a:endParaRPr>
          </a:p>
          <a:p>
            <a:pPr marL="0" lvl="0" indent="0">
              <a:buNone/>
            </a:pPr>
            <a:r>
              <a:rPr lang="en-IN" sz="1400">
                <a:highlight>
                  <a:srgbClr val="FFFF00"/>
                </a:highlight>
              </a:rPr>
              <a:t>JMP $           ;Infinite loop, hang it here.</a:t>
            </a:r>
          </a:p>
          <a:p>
            <a:pPr marL="0" lvl="0" indent="0">
              <a:buNone/>
            </a:pPr>
            <a:endParaRPr lang="en-IN" sz="1400">
              <a:highlight>
                <a:srgbClr val="FFFF00"/>
              </a:highlight>
            </a:endParaRPr>
          </a:p>
          <a:p>
            <a:pPr marL="0" lvl="0" indent="0">
              <a:buNone/>
            </a:pPr>
            <a:r>
              <a:rPr lang="en-IN" sz="1400" err="1">
                <a:highlight>
                  <a:srgbClr val="FFFF00"/>
                </a:highlight>
              </a:rPr>
              <a:t>PrintCharacter</a:t>
            </a:r>
            <a:r>
              <a:rPr lang="en-IN" sz="1400">
                <a:highlight>
                  <a:srgbClr val="FFFF00"/>
                </a:highlight>
              </a:rPr>
              <a:t>: ;Procedure to print character on screen</a:t>
            </a:r>
          </a:p>
          <a:p>
            <a:pPr marL="0" lvl="0" indent="0">
              <a:buNone/>
            </a:pPr>
            <a:r>
              <a:rPr lang="en-IN" sz="1400">
                <a:highlight>
                  <a:srgbClr val="FFFF00"/>
                </a:highlight>
              </a:rPr>
              <a:t>       	    ;Assume that ASCII value is in register AL</a:t>
            </a:r>
          </a:p>
          <a:p>
            <a:pPr marL="0" lvl="0" indent="0">
              <a:buNone/>
            </a:pPr>
            <a:endParaRPr lang="en-IN" sz="1400">
              <a:highlight>
                <a:srgbClr val="FFFF00"/>
              </a:highlight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968304" y="459011"/>
            <a:ext cx="4320000" cy="3528000"/>
          </a:xfrm>
        </p:spPr>
        <p:txBody>
          <a:bodyPr vert="horz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latin typeface="Liberation Sans" pitchFamily="18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latin typeface="Liberation Sans" pitchFamily="18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9pPr>
          </a:lstStyle>
          <a:p>
            <a:pPr lvl="0">
              <a:buNone/>
            </a:pPr>
            <a:r>
              <a:rPr lang="en-IN" sz="1600">
                <a:highlight>
                  <a:srgbClr val="81D41A"/>
                </a:highlight>
              </a:rPr>
              <a:t>MOV AH, 0x0E    ;Tell BIOS that we need to print one </a:t>
            </a:r>
            <a:r>
              <a:rPr lang="en-IN" sz="1600" err="1">
                <a:highlight>
                  <a:srgbClr val="81D41A"/>
                </a:highlight>
              </a:rPr>
              <a:t>charater</a:t>
            </a:r>
            <a:r>
              <a:rPr lang="en-IN" sz="1600">
                <a:highlight>
                  <a:srgbClr val="81D41A"/>
                </a:highlight>
              </a:rPr>
              <a:t> on screen.</a:t>
            </a:r>
          </a:p>
          <a:p>
            <a:pPr lvl="0">
              <a:buNone/>
            </a:pPr>
            <a:r>
              <a:rPr lang="en-IN" sz="1600">
                <a:highlight>
                  <a:srgbClr val="81D41A"/>
                </a:highlight>
              </a:rPr>
              <a:t>MOV BH, 0x00    ;Page no.</a:t>
            </a:r>
          </a:p>
          <a:p>
            <a:pPr lvl="0">
              <a:buNone/>
            </a:pPr>
            <a:r>
              <a:rPr lang="en-IN" sz="1600">
                <a:highlight>
                  <a:srgbClr val="81D41A"/>
                </a:highlight>
              </a:rPr>
              <a:t>MOV BL, 0x07    ;Text attribute 0x07 is </a:t>
            </a:r>
            <a:r>
              <a:rPr lang="en-IN" sz="1600" err="1">
                <a:highlight>
                  <a:srgbClr val="81D41A"/>
                </a:highlight>
              </a:rPr>
              <a:t>lightgrey</a:t>
            </a:r>
            <a:r>
              <a:rPr lang="en-IN" sz="1600">
                <a:highlight>
                  <a:srgbClr val="81D41A"/>
                </a:highlight>
              </a:rPr>
              <a:t> font on black background</a:t>
            </a:r>
          </a:p>
          <a:p>
            <a:pPr lvl="0">
              <a:buNone/>
            </a:pPr>
            <a:endParaRPr lang="en-IN" sz="1600">
              <a:highlight>
                <a:srgbClr val="81D41A"/>
              </a:highlight>
            </a:endParaRPr>
          </a:p>
          <a:p>
            <a:pPr lvl="0">
              <a:buNone/>
            </a:pPr>
            <a:r>
              <a:rPr lang="en-IN" sz="1600">
                <a:highlight>
                  <a:srgbClr val="81D41A"/>
                </a:highlight>
              </a:rPr>
              <a:t>INT 0x10        ;Call video interrupt</a:t>
            </a:r>
          </a:p>
          <a:p>
            <a:pPr lvl="0">
              <a:buNone/>
            </a:pPr>
            <a:r>
              <a:rPr lang="en-IN" sz="1600">
                <a:highlight>
                  <a:srgbClr val="81D41A"/>
                </a:highlight>
              </a:rPr>
              <a:t>RET             ;Return to calling procedure</a:t>
            </a:r>
          </a:p>
          <a:p>
            <a:pPr lvl="0">
              <a:buNone/>
            </a:pPr>
            <a:endParaRPr lang="en-IN" sz="1600">
              <a:highlight>
                <a:srgbClr val="81D41A"/>
              </a:highlight>
            </a:endParaRPr>
          </a:p>
          <a:p>
            <a:pPr lvl="0">
              <a:buNone/>
            </a:pPr>
            <a:r>
              <a:rPr lang="en-IN" sz="1600">
                <a:highlight>
                  <a:srgbClr val="81D41A"/>
                </a:highlight>
              </a:rPr>
              <a:t>TIMES 510 - ($ - $$) </a:t>
            </a:r>
            <a:r>
              <a:rPr lang="en-IN" sz="1600" err="1">
                <a:highlight>
                  <a:srgbClr val="81D41A"/>
                </a:highlight>
              </a:rPr>
              <a:t>db</a:t>
            </a:r>
            <a:r>
              <a:rPr lang="en-IN" sz="1600">
                <a:highlight>
                  <a:srgbClr val="81D41A"/>
                </a:highlight>
              </a:rPr>
              <a:t> 0       ;Fill the rest of sector with 0</a:t>
            </a:r>
          </a:p>
          <a:p>
            <a:pPr lvl="0">
              <a:buNone/>
            </a:pPr>
            <a:r>
              <a:rPr lang="en-IN" sz="1600">
                <a:highlight>
                  <a:srgbClr val="81D41A"/>
                </a:highlight>
              </a:rPr>
              <a:t>DW 0xAA55                       ;Add boot signature at the end of </a:t>
            </a:r>
            <a:r>
              <a:rPr lang="en-IN" sz="1600" err="1">
                <a:highlight>
                  <a:srgbClr val="81D41A"/>
                </a:highlight>
              </a:rPr>
              <a:t>bootloader</a:t>
            </a:r>
            <a:endParaRPr lang="en-IN" sz="1600">
              <a:highlight>
                <a:srgbClr val="81D41A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/>
              <a:t>Execution</a:t>
            </a:r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latin typeface="Liberation Sans" pitchFamily="18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latin typeface="Liberation Sans" pitchFamily="18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9pPr>
          </a:lstStyle>
          <a:p>
            <a:pPr marL="0" indent="0"/>
            <a:r>
              <a:rPr lang="en-US" sz="2400"/>
              <a:t>Compile</a:t>
            </a:r>
          </a:p>
          <a:p>
            <a:pPr marL="0" indent="0"/>
            <a:r>
              <a:rPr lang="en-US" sz="2400" err="1"/>
              <a:t>nasm</a:t>
            </a:r>
            <a:r>
              <a:rPr lang="en-US" sz="2400"/>
              <a:t> first_bootLoader.asm -f bin -o </a:t>
            </a:r>
            <a:r>
              <a:rPr lang="en-US" sz="2400" err="1"/>
              <a:t>boot.bin</a:t>
            </a:r>
            <a:endParaRPr lang="en-US" sz="2400"/>
          </a:p>
          <a:p>
            <a:pPr marL="0" indent="0"/>
            <a:r>
              <a:rPr lang="en-US" sz="2400"/>
              <a:t>Create a floppy disk image.</a:t>
            </a:r>
          </a:p>
          <a:p>
            <a:pPr marL="0" indent="0"/>
            <a:r>
              <a:rPr lang="en-US" sz="2400" err="1"/>
              <a:t>dd</a:t>
            </a:r>
            <a:r>
              <a:rPr lang="en-US" sz="2400"/>
              <a:t> if=</a:t>
            </a:r>
            <a:r>
              <a:rPr lang="en-US" sz="2400" err="1"/>
              <a:t>boot.bin</a:t>
            </a:r>
            <a:r>
              <a:rPr lang="en-US" sz="2400"/>
              <a:t> </a:t>
            </a:r>
            <a:r>
              <a:rPr lang="en-US" sz="2400" err="1"/>
              <a:t>bs</a:t>
            </a:r>
            <a:r>
              <a:rPr lang="en-US" sz="2400"/>
              <a:t>=512 of=floppy1.img</a:t>
            </a:r>
          </a:p>
          <a:p>
            <a:pPr marL="0" indent="0"/>
            <a:r>
              <a:rPr lang="en-US" sz="2400"/>
              <a:t>Attach the floppy image to the Virtual machine and boot. You should see a blank screen</a:t>
            </a:r>
          </a:p>
          <a:p>
            <a:pPr marL="0" indent="0"/>
            <a:endParaRPr lang="en-IN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846000" y="732960"/>
              <a:ext cx="7657200" cy="3625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640" y="723600"/>
                <a:ext cx="7675920" cy="364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/>
              <a:t>Tools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latin typeface="Liberation Sans" pitchFamily="18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latin typeface="Liberation Sans" pitchFamily="18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9pPr>
          </a:lstStyle>
          <a:p>
            <a:pPr lvl="0"/>
            <a:r>
              <a:rPr lang="en-IN"/>
              <a:t>Text Editor</a:t>
            </a:r>
          </a:p>
          <a:p>
            <a:pPr lvl="0"/>
            <a:r>
              <a:rPr lang="en-IN"/>
              <a:t>Nsam</a:t>
            </a:r>
          </a:p>
          <a:p>
            <a:pPr lvl="0"/>
            <a:r>
              <a:rPr lang="en-IN"/>
              <a:t>Virtual Box</a:t>
            </a:r>
          </a:p>
          <a:p>
            <a:pPr lvl="0"/>
            <a:r>
              <a:rPr lang="en-IN"/>
              <a:t>Assembly Language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017800" y="1810800"/>
              <a:ext cx="3665520" cy="2184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8440" y="1801440"/>
                <a:ext cx="3684240" cy="220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/>
              <a:t>NSAM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latin typeface="Liberation Sans" pitchFamily="18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latin typeface="Liberation Sans" pitchFamily="18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9pPr>
          </a:lstStyle>
          <a:p>
            <a:pPr lvl="0"/>
            <a:r>
              <a:rPr lang="en-IN"/>
              <a:t>Assembly to Machine</a:t>
            </a:r>
          </a:p>
          <a:p>
            <a:pPr lvl="0">
              <a:buNone/>
            </a:pPr>
            <a:r>
              <a:rPr lang="en-IN" sz="2800" b="1">
                <a:latin typeface="Liberation Serif" pitchFamily="18"/>
              </a:rPr>
              <a:t>sudo apt-get install nasm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328040" y="642240"/>
              <a:ext cx="3764160" cy="23072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8680" y="632880"/>
                <a:ext cx="3782880" cy="232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/>
              <a:t>Assembly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latin typeface="Liberation Sans" pitchFamily="18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latin typeface="Liberation Sans" pitchFamily="18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9pPr>
          </a:lstStyle>
          <a:p>
            <a:pPr lvl="0"/>
            <a:r>
              <a:rPr lang="en-IN"/>
              <a:t>a textual way of representing the instructions that a CPU executes</a:t>
            </a:r>
          </a:p>
          <a:p>
            <a:pPr lvl="0"/>
            <a:r>
              <a:rPr lang="en-IN"/>
              <a:t>11001001 01101110       ????????</a:t>
            </a:r>
          </a:p>
          <a:p>
            <a:pPr lvl="0"/>
            <a:r>
              <a:rPr lang="en-IN"/>
              <a:t>mov ax, 30</a:t>
            </a:r>
          </a:p>
          <a:p>
            <a:pPr lvl="0"/>
            <a:r>
              <a:rPr lang="en-IN"/>
              <a:t> is a list of instructions followed in order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736920" y="756720"/>
              <a:ext cx="7662960" cy="4162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560" y="747360"/>
                <a:ext cx="7681680" cy="418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/>
              <a:t>Assembly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latin typeface="Liberation Sans" pitchFamily="18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latin typeface="Liberation Sans" pitchFamily="18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9pPr>
          </a:lstStyle>
          <a:p>
            <a:pPr lvl="0"/>
            <a:r>
              <a:rPr lang="en-IN"/>
              <a:t>You can't just print "Hello world" to the screen - the CPU has no concept of what a screen is! Instead, you work with memory, manipulating chunks of RAM, performing arithmetic on them and putting the results in the right place.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151280" y="1467720"/>
              <a:ext cx="5691240" cy="2800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1920" y="1458360"/>
                <a:ext cx="5709960" cy="281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/>
              <a:t>Assembly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latin typeface="Liberation Sans" pitchFamily="18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latin typeface="Liberation Sans" pitchFamily="18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9pPr>
          </a:lstStyle>
          <a:p>
            <a:pPr lvl="0"/>
            <a:r>
              <a:rPr lang="en-IN"/>
              <a:t>No variables</a:t>
            </a:r>
          </a:p>
          <a:p>
            <a:pPr lvl="0"/>
            <a:endParaRPr lang="en-IN"/>
          </a:p>
          <a:p>
            <a:pPr lvl="0"/>
            <a:r>
              <a:rPr lang="en-IN"/>
              <a:t>What you do have, however, is a set of registers,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282680" y="552600"/>
              <a:ext cx="7783920" cy="4587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3320" y="543240"/>
                <a:ext cx="7802640" cy="460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/>
              <a:t>Assembly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latin typeface="Liberation Sans" pitchFamily="18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latin typeface="Liberation Sans" pitchFamily="18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9pPr>
          </a:lstStyle>
          <a:p>
            <a:pPr lvl="0"/>
            <a:r>
              <a:rPr lang="en-IN"/>
              <a:t>General purpose</a:t>
            </a:r>
          </a:p>
          <a:p>
            <a:pPr lvl="1" rtl="0" hangingPunct="0"/>
            <a:r>
              <a:rPr lang="en-IN"/>
              <a:t>AX, BX, CX, DX</a:t>
            </a:r>
          </a:p>
          <a:p>
            <a:pPr lvl="0"/>
            <a:r>
              <a:rPr lang="en-IN"/>
              <a:t>Source abd destination index registers</a:t>
            </a:r>
          </a:p>
          <a:p>
            <a:pPr lvl="1" rtl="0" hangingPunct="0"/>
            <a:r>
              <a:rPr lang="en-IN"/>
              <a:t>SI, DI</a:t>
            </a:r>
          </a:p>
          <a:p>
            <a:pPr lvl="0"/>
            <a:r>
              <a:rPr lang="en-IN"/>
              <a:t>Instruction or code pointer</a:t>
            </a:r>
          </a:p>
          <a:p>
            <a:pPr lvl="1" rtl="0" hangingPunct="0"/>
            <a:r>
              <a:rPr lang="en-IN"/>
              <a:t>IP</a:t>
            </a:r>
          </a:p>
          <a:p>
            <a:pPr lvl="0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196280" y="490680"/>
              <a:ext cx="7983360" cy="4888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6920" y="481320"/>
                <a:ext cx="8002080" cy="490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/>
              <a:t>Assembly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latin typeface="Liberation Sans" pitchFamily="18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latin typeface="Liberation Sans" pitchFamily="18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9pPr>
          </a:lstStyle>
          <a:p>
            <a:pPr lvl="0"/>
            <a:r>
              <a:rPr lang="en-IN"/>
              <a:t>Stack is an area of your main RAM used for storing temporary information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770400" y="1573200"/>
              <a:ext cx="8090280" cy="3371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040" y="1563840"/>
                <a:ext cx="8109000" cy="3390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/>
              <a:t>Memory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latin typeface="Liberation Sans" pitchFamily="18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latin typeface="Liberation Sans" pitchFamily="18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</a:defRPr>
            </a:lvl9pPr>
          </a:lstStyle>
          <a:p>
            <a:pPr marL="0" indent="0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71760" y="1507320"/>
              <a:ext cx="7956360" cy="30186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400" y="1497960"/>
                <a:ext cx="7975080" cy="303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lassy_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ssy_Re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E508B3E152C444911F3CA7CA32C45E" ma:contentTypeVersion="2" ma:contentTypeDescription="Create a new document." ma:contentTypeScope="" ma:versionID="a9076bc4988204ab369b92f5e641debe">
  <xsd:schema xmlns:xsd="http://www.w3.org/2001/XMLSchema" xmlns:xs="http://www.w3.org/2001/XMLSchema" xmlns:p="http://schemas.microsoft.com/office/2006/metadata/properties" xmlns:ns2="16f12a20-e7a9-4421-ae16-d8c44e1cf3e3" targetNamespace="http://schemas.microsoft.com/office/2006/metadata/properties" ma:root="true" ma:fieldsID="1a668e91126e4fdcc735529f24562b58" ns2:_="">
    <xsd:import namespace="16f12a20-e7a9-4421-ae16-d8c44e1cf3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12a20-e7a9-4421-ae16-d8c44e1cf3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A408A6-691E-4590-9E6D-2431028A37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FAECD0-CF93-4385-9F47-2AD48E539784}">
  <ds:schemaRefs>
    <ds:schemaRef ds:uri="16f12a20-e7a9-4421-ae16-d8c44e1cf3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C983DDA-A5E0-4B13-A824-3A3E8D78222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Classy_Red</vt:lpstr>
      <vt:lpstr>Classy_Red1</vt:lpstr>
      <vt:lpstr>Bootloader</vt:lpstr>
      <vt:lpstr>Tools</vt:lpstr>
      <vt:lpstr>NSAM</vt:lpstr>
      <vt:lpstr>Assembly</vt:lpstr>
      <vt:lpstr>Assembly</vt:lpstr>
      <vt:lpstr>Assembly</vt:lpstr>
      <vt:lpstr>Assembly</vt:lpstr>
      <vt:lpstr>Assembly</vt:lpstr>
      <vt:lpstr>Memory</vt:lpstr>
      <vt:lpstr>Some Instructions</vt:lpstr>
      <vt:lpstr>Demo</vt:lpstr>
      <vt:lpstr>CODE</vt:lpstr>
      <vt:lpstr>CODE</vt:lpstr>
      <vt:lpstr>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creator>Amin</dc:creator>
  <cp:revision>1</cp:revision>
  <dcterms:created xsi:type="dcterms:W3CDTF">2021-02-10T09:04:51Z</dcterms:created>
  <dcterms:modified xsi:type="dcterms:W3CDTF">2021-02-10T05:37:15Z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0x010100DBE508B3E152C444911F3CA7CA32C45E</vt:lpwstr>
  </property>
</Properties>
</file>