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6"/>
  </p:notesMasterIdLst>
  <p:sldIdLst>
    <p:sldId id="256" r:id="rId2"/>
    <p:sldId id="257" r:id="rId3"/>
    <p:sldId id="276" r:id="rId4"/>
    <p:sldId id="259" r:id="rId5"/>
    <p:sldId id="261" r:id="rId6"/>
    <p:sldId id="260" r:id="rId7"/>
    <p:sldId id="270" r:id="rId8"/>
    <p:sldId id="268" r:id="rId9"/>
    <p:sldId id="264" r:id="rId10"/>
    <p:sldId id="262" r:id="rId11"/>
    <p:sldId id="263" r:id="rId12"/>
    <p:sldId id="269" r:id="rId13"/>
    <p:sldId id="277" r:id="rId14"/>
    <p:sldId id="278" r:id="rId15"/>
    <p:sldId id="265" r:id="rId16"/>
    <p:sldId id="266" r:id="rId17"/>
    <p:sldId id="267" r:id="rId18"/>
    <p:sldId id="271" r:id="rId19"/>
    <p:sldId id="272" r:id="rId20"/>
    <p:sldId id="273" r:id="rId21"/>
    <p:sldId id="274" r:id="rId22"/>
    <p:sldId id="275" r:id="rId23"/>
    <p:sldId id="279" r:id="rId24"/>
    <p:sldId id="280"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86F3B4A-FAB1-48FC-B45A-18CF538E5353}" v="2" dt="2019-11-04T11:04:31.98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023" autoAdjust="0"/>
  </p:normalViewPr>
  <p:slideViewPr>
    <p:cSldViewPr snapToGrid="0">
      <p:cViewPr varScale="1">
        <p:scale>
          <a:sx n="106" d="100"/>
          <a:sy n="106" d="100"/>
        </p:scale>
        <p:origin x="75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4146654C-060E-438E-BD2C-391617943BCE}"/>
    <pc:docChg chg="modSld">
      <pc:chgData name="" userId="" providerId="" clId="Web-{4146654C-060E-438E-BD2C-391617943BCE}" dt="2019-10-30T08:36:41.943" v="1" actId="20577"/>
      <pc:docMkLst>
        <pc:docMk/>
      </pc:docMkLst>
      <pc:sldChg chg="modSp">
        <pc:chgData name="" userId="" providerId="" clId="Web-{4146654C-060E-438E-BD2C-391617943BCE}" dt="2019-10-30T08:36:41.943" v="0" actId="20577"/>
        <pc:sldMkLst>
          <pc:docMk/>
          <pc:sldMk cId="3743918029" sldId="277"/>
        </pc:sldMkLst>
        <pc:spChg chg="mod">
          <ac:chgData name="" userId="" providerId="" clId="Web-{4146654C-060E-438E-BD2C-391617943BCE}" dt="2019-10-30T08:36:41.943" v="0" actId="20577"/>
          <ac:spMkLst>
            <pc:docMk/>
            <pc:sldMk cId="3743918029" sldId="277"/>
            <ac:spMk id="3" creationId="{042EE99E-BF07-4950-BDE4-60A275A4332F}"/>
          </ac:spMkLst>
        </pc:spChg>
      </pc:sldChg>
    </pc:docChg>
  </pc:docChgLst>
  <pc:docChgLst>
    <pc:chgData name="Corbin Matamoros" userId="b5e076ba2359e0d3" providerId="LiveId" clId="{A5360F1C-015A-441F-9C38-438DF7EEF5F4}"/>
    <pc:docChg chg="undo redo custSel addSld delSld modSld sldOrd">
      <pc:chgData name="Corbin Matamoros" userId="b5e076ba2359e0d3" providerId="LiveId" clId="{A5360F1C-015A-441F-9C38-438DF7EEF5F4}" dt="2019-11-04T00:40:45.675" v="10555" actId="20577"/>
      <pc:docMkLst>
        <pc:docMk/>
      </pc:docMkLst>
      <pc:sldChg chg="modSp ord">
        <pc:chgData name="Corbin Matamoros" userId="b5e076ba2359e0d3" providerId="LiveId" clId="{A5360F1C-015A-441F-9C38-438DF7EEF5F4}" dt="2019-11-04T00:34:35.121" v="10525"/>
        <pc:sldMkLst>
          <pc:docMk/>
          <pc:sldMk cId="3087391071" sldId="257"/>
        </pc:sldMkLst>
        <pc:spChg chg="mod">
          <ac:chgData name="Corbin Matamoros" userId="b5e076ba2359e0d3" providerId="LiveId" clId="{A5360F1C-015A-441F-9C38-438DF7EEF5F4}" dt="2019-11-04T00:34:25.845" v="10524" actId="27636"/>
          <ac:spMkLst>
            <pc:docMk/>
            <pc:sldMk cId="3087391071" sldId="257"/>
            <ac:spMk id="3" creationId="{50E5ABA7-34C8-42F2-8226-7356ADA65604}"/>
          </ac:spMkLst>
        </pc:spChg>
      </pc:sldChg>
      <pc:sldChg chg="del">
        <pc:chgData name="Corbin Matamoros" userId="b5e076ba2359e0d3" providerId="LiveId" clId="{A5360F1C-015A-441F-9C38-438DF7EEF5F4}" dt="2019-10-30T14:35:30.170" v="10324" actId="2696"/>
        <pc:sldMkLst>
          <pc:docMk/>
          <pc:sldMk cId="3087901340" sldId="258"/>
        </pc:sldMkLst>
      </pc:sldChg>
      <pc:sldChg chg="addSp modSp modAnim modNotesTx">
        <pc:chgData name="Corbin Matamoros" userId="b5e076ba2359e0d3" providerId="LiveId" clId="{A5360F1C-015A-441F-9C38-438DF7EEF5F4}" dt="2019-10-30T14:44:02.287" v="10409" actId="20577"/>
        <pc:sldMkLst>
          <pc:docMk/>
          <pc:sldMk cId="134083747" sldId="259"/>
        </pc:sldMkLst>
        <pc:spChg chg="add mod">
          <ac:chgData name="Corbin Matamoros" userId="b5e076ba2359e0d3" providerId="LiveId" clId="{A5360F1C-015A-441F-9C38-438DF7EEF5F4}" dt="2019-10-23T20:57:58.064" v="3149" actId="20577"/>
          <ac:spMkLst>
            <pc:docMk/>
            <pc:sldMk cId="134083747" sldId="259"/>
            <ac:spMk id="2" creationId="{594FB1EE-E016-42E4-9BB5-E70C2BB4EDAD}"/>
          </ac:spMkLst>
        </pc:spChg>
        <pc:spChg chg="mod">
          <ac:chgData name="Corbin Matamoros" userId="b5e076ba2359e0d3" providerId="LiveId" clId="{A5360F1C-015A-441F-9C38-438DF7EEF5F4}" dt="2019-10-15T15:03:41.671" v="1694" actId="113"/>
          <ac:spMkLst>
            <pc:docMk/>
            <pc:sldMk cId="134083747" sldId="259"/>
            <ac:spMk id="5" creationId="{112B06D8-FDC9-4D2C-B523-B606DD51A850}"/>
          </ac:spMkLst>
        </pc:spChg>
      </pc:sldChg>
      <pc:sldChg chg="modSp add">
        <pc:chgData name="Corbin Matamoros" userId="b5e076ba2359e0d3" providerId="LiveId" clId="{A5360F1C-015A-441F-9C38-438DF7EEF5F4}" dt="2019-10-15T15:38:57.086" v="2181" actId="14"/>
        <pc:sldMkLst>
          <pc:docMk/>
          <pc:sldMk cId="1712778678" sldId="260"/>
        </pc:sldMkLst>
        <pc:spChg chg="mod">
          <ac:chgData name="Corbin Matamoros" userId="b5e076ba2359e0d3" providerId="LiveId" clId="{A5360F1C-015A-441F-9C38-438DF7EEF5F4}" dt="2019-10-15T15:34:18.767" v="2179" actId="5793"/>
          <ac:spMkLst>
            <pc:docMk/>
            <pc:sldMk cId="1712778678" sldId="260"/>
            <ac:spMk id="2" creationId="{C4BCDEC4-FAD3-4419-BC52-888B7E6BEF22}"/>
          </ac:spMkLst>
        </pc:spChg>
        <pc:spChg chg="mod">
          <ac:chgData name="Corbin Matamoros" userId="b5e076ba2359e0d3" providerId="LiveId" clId="{A5360F1C-015A-441F-9C38-438DF7EEF5F4}" dt="2019-10-15T15:38:57.086" v="2181" actId="14"/>
          <ac:spMkLst>
            <pc:docMk/>
            <pc:sldMk cId="1712778678" sldId="260"/>
            <ac:spMk id="3" creationId="{F8FC3414-1F77-4B2B-8469-4B2198CACBCE}"/>
          </ac:spMkLst>
        </pc:spChg>
      </pc:sldChg>
      <pc:sldChg chg="addSp delSp modSp add modNotesTx">
        <pc:chgData name="Corbin Matamoros" userId="b5e076ba2359e0d3" providerId="LiveId" clId="{A5360F1C-015A-441F-9C38-438DF7EEF5F4}" dt="2019-11-04T00:37:20.145" v="10529" actId="207"/>
        <pc:sldMkLst>
          <pc:docMk/>
          <pc:sldMk cId="1570826094" sldId="261"/>
        </pc:sldMkLst>
        <pc:spChg chg="del">
          <ac:chgData name="Corbin Matamoros" userId="b5e076ba2359e0d3" providerId="LiveId" clId="{A5360F1C-015A-441F-9C38-438DF7EEF5F4}" dt="2019-10-15T15:41:40.059" v="2183"/>
          <ac:spMkLst>
            <pc:docMk/>
            <pc:sldMk cId="1570826094" sldId="261"/>
            <ac:spMk id="2" creationId="{0D4C55F9-B5FA-4D78-BE26-448DFD737880}"/>
          </ac:spMkLst>
        </pc:spChg>
        <pc:spChg chg="del">
          <ac:chgData name="Corbin Matamoros" userId="b5e076ba2359e0d3" providerId="LiveId" clId="{A5360F1C-015A-441F-9C38-438DF7EEF5F4}" dt="2019-10-15T15:41:40.059" v="2183"/>
          <ac:spMkLst>
            <pc:docMk/>
            <pc:sldMk cId="1570826094" sldId="261"/>
            <ac:spMk id="3" creationId="{750ECB6B-3125-44FE-8324-5CCB4014DAA5}"/>
          </ac:spMkLst>
        </pc:spChg>
        <pc:spChg chg="del">
          <ac:chgData name="Corbin Matamoros" userId="b5e076ba2359e0d3" providerId="LiveId" clId="{A5360F1C-015A-441F-9C38-438DF7EEF5F4}" dt="2019-10-15T15:41:40.059" v="2183"/>
          <ac:spMkLst>
            <pc:docMk/>
            <pc:sldMk cId="1570826094" sldId="261"/>
            <ac:spMk id="4" creationId="{8143CD13-A9B4-443C-903E-2ED122E68923}"/>
          </ac:spMkLst>
        </pc:spChg>
        <pc:spChg chg="add mod">
          <ac:chgData name="Corbin Matamoros" userId="b5e076ba2359e0d3" providerId="LiveId" clId="{A5360F1C-015A-441F-9C38-438DF7EEF5F4}" dt="2019-10-15T15:41:47.536" v="2206" actId="20577"/>
          <ac:spMkLst>
            <pc:docMk/>
            <pc:sldMk cId="1570826094" sldId="261"/>
            <ac:spMk id="5" creationId="{CD4577B1-7087-40C9-9932-C536AC630B4A}"/>
          </ac:spMkLst>
        </pc:spChg>
        <pc:spChg chg="add mod">
          <ac:chgData name="Corbin Matamoros" userId="b5e076ba2359e0d3" providerId="LiveId" clId="{A5360F1C-015A-441F-9C38-438DF7EEF5F4}" dt="2019-11-04T00:37:20.145" v="10529" actId="207"/>
          <ac:spMkLst>
            <pc:docMk/>
            <pc:sldMk cId="1570826094" sldId="261"/>
            <ac:spMk id="6" creationId="{18699BF6-3FD3-4400-A3AB-C8BF86B9C614}"/>
          </ac:spMkLst>
        </pc:spChg>
      </pc:sldChg>
      <pc:sldChg chg="modSp">
        <pc:chgData name="Corbin Matamoros" userId="b5e076ba2359e0d3" providerId="LiveId" clId="{A5360F1C-015A-441F-9C38-438DF7EEF5F4}" dt="2019-10-23T21:04:23.240" v="3395" actId="11"/>
        <pc:sldMkLst>
          <pc:docMk/>
          <pc:sldMk cId="3171192452" sldId="262"/>
        </pc:sldMkLst>
        <pc:spChg chg="mod">
          <ac:chgData name="Corbin Matamoros" userId="b5e076ba2359e0d3" providerId="LiveId" clId="{A5360F1C-015A-441F-9C38-438DF7EEF5F4}" dt="2019-10-23T21:04:23.240" v="3395" actId="11"/>
          <ac:spMkLst>
            <pc:docMk/>
            <pc:sldMk cId="3171192452" sldId="262"/>
            <ac:spMk id="3" creationId="{D4F3AA39-A8E4-4F92-A25B-3BD6266C90DE}"/>
          </ac:spMkLst>
        </pc:spChg>
      </pc:sldChg>
      <pc:sldChg chg="modSp modNotesTx">
        <pc:chgData name="Corbin Matamoros" userId="b5e076ba2359e0d3" providerId="LiveId" clId="{A5360F1C-015A-441F-9C38-438DF7EEF5F4}" dt="2019-10-30T14:30:05.452" v="10285" actId="20577"/>
        <pc:sldMkLst>
          <pc:docMk/>
          <pc:sldMk cId="726790394" sldId="263"/>
        </pc:sldMkLst>
        <pc:spChg chg="mod">
          <ac:chgData name="Corbin Matamoros" userId="b5e076ba2359e0d3" providerId="LiveId" clId="{A5360F1C-015A-441F-9C38-438DF7EEF5F4}" dt="2019-10-30T14:30:05.452" v="10285" actId="20577"/>
          <ac:spMkLst>
            <pc:docMk/>
            <pc:sldMk cId="726790394" sldId="263"/>
            <ac:spMk id="3" creationId="{F6D7B819-9476-42EC-BF91-827904B525CB}"/>
          </ac:spMkLst>
        </pc:spChg>
      </pc:sldChg>
      <pc:sldChg chg="modSp">
        <pc:chgData name="Corbin Matamoros" userId="b5e076ba2359e0d3" providerId="LiveId" clId="{A5360F1C-015A-441F-9C38-438DF7EEF5F4}" dt="2019-10-30T14:35:00.539" v="10321" actId="20577"/>
        <pc:sldMkLst>
          <pc:docMk/>
          <pc:sldMk cId="3319472532" sldId="264"/>
        </pc:sldMkLst>
        <pc:spChg chg="mod">
          <ac:chgData name="Corbin Matamoros" userId="b5e076ba2359e0d3" providerId="LiveId" clId="{A5360F1C-015A-441F-9C38-438DF7EEF5F4}" dt="2019-10-30T14:35:00.539" v="10321" actId="20577"/>
          <ac:spMkLst>
            <pc:docMk/>
            <pc:sldMk cId="3319472532" sldId="264"/>
            <ac:spMk id="3" creationId="{84DBCE01-F98E-404B-B3D9-AD911EF27122}"/>
          </ac:spMkLst>
        </pc:spChg>
      </pc:sldChg>
      <pc:sldChg chg="addSp delSp modSp add">
        <pc:chgData name="Corbin Matamoros" userId="b5e076ba2359e0d3" providerId="LiveId" clId="{A5360F1C-015A-441F-9C38-438DF7EEF5F4}" dt="2019-10-21T19:55:10.559" v="3037" actId="1076"/>
        <pc:sldMkLst>
          <pc:docMk/>
          <pc:sldMk cId="3673916375" sldId="265"/>
        </pc:sldMkLst>
        <pc:spChg chg="mod">
          <ac:chgData name="Corbin Matamoros" userId="b5e076ba2359e0d3" providerId="LiveId" clId="{A5360F1C-015A-441F-9C38-438DF7EEF5F4}" dt="2019-10-21T19:54:42.195" v="3029" actId="20577"/>
          <ac:spMkLst>
            <pc:docMk/>
            <pc:sldMk cId="3673916375" sldId="265"/>
            <ac:spMk id="2" creationId="{E82D4F13-BEE3-46A6-9693-354D3A31C863}"/>
          </ac:spMkLst>
        </pc:spChg>
        <pc:spChg chg="del">
          <ac:chgData name="Corbin Matamoros" userId="b5e076ba2359e0d3" providerId="LiveId" clId="{A5360F1C-015A-441F-9C38-438DF7EEF5F4}" dt="2019-10-21T19:54:57.494" v="3030"/>
          <ac:spMkLst>
            <pc:docMk/>
            <pc:sldMk cId="3673916375" sldId="265"/>
            <ac:spMk id="3" creationId="{0C7077CA-A55A-4687-AB60-12BE838B9FCB}"/>
          </ac:spMkLst>
        </pc:spChg>
        <pc:picChg chg="add mod">
          <ac:chgData name="Corbin Matamoros" userId="b5e076ba2359e0d3" providerId="LiveId" clId="{A5360F1C-015A-441F-9C38-438DF7EEF5F4}" dt="2019-10-21T19:55:10.559" v="3037" actId="1076"/>
          <ac:picMkLst>
            <pc:docMk/>
            <pc:sldMk cId="3673916375" sldId="265"/>
            <ac:picMk id="4" creationId="{D3D52AFE-CB59-4319-9D24-423BECFF4198}"/>
          </ac:picMkLst>
        </pc:picChg>
      </pc:sldChg>
      <pc:sldChg chg="addSp delSp modSp add">
        <pc:chgData name="Corbin Matamoros" userId="b5e076ba2359e0d3" providerId="LiveId" clId="{A5360F1C-015A-441F-9C38-438DF7EEF5F4}" dt="2019-10-21T20:02:58.041" v="3080"/>
        <pc:sldMkLst>
          <pc:docMk/>
          <pc:sldMk cId="1591493987" sldId="266"/>
        </pc:sldMkLst>
        <pc:spChg chg="mod">
          <ac:chgData name="Corbin Matamoros" userId="b5e076ba2359e0d3" providerId="LiveId" clId="{A5360F1C-015A-441F-9C38-438DF7EEF5F4}" dt="2019-10-21T19:56:30.422" v="3073" actId="20577"/>
          <ac:spMkLst>
            <pc:docMk/>
            <pc:sldMk cId="1591493987" sldId="266"/>
            <ac:spMk id="2" creationId="{74CAB7CE-13C5-4F2E-ACFC-F990280ECBB3}"/>
          </ac:spMkLst>
        </pc:spChg>
        <pc:picChg chg="add mod">
          <ac:chgData name="Corbin Matamoros" userId="b5e076ba2359e0d3" providerId="LiveId" clId="{A5360F1C-015A-441F-9C38-438DF7EEF5F4}" dt="2019-10-21T19:56:48.103" v="3079" actId="1076"/>
          <ac:picMkLst>
            <pc:docMk/>
            <pc:sldMk cId="1591493987" sldId="266"/>
            <ac:picMk id="3" creationId="{2F29D9AB-C97B-4F97-841B-4DA56FA478E6}"/>
          </ac:picMkLst>
        </pc:picChg>
        <pc:picChg chg="del">
          <ac:chgData name="Corbin Matamoros" userId="b5e076ba2359e0d3" providerId="LiveId" clId="{A5360F1C-015A-441F-9C38-438DF7EEF5F4}" dt="2019-10-21T20:02:58.041" v="3080"/>
          <ac:picMkLst>
            <pc:docMk/>
            <pc:sldMk cId="1591493987" sldId="266"/>
            <ac:picMk id="4" creationId="{D7695FBA-A83A-4490-BCB5-56B47BEB51CD}"/>
          </ac:picMkLst>
        </pc:picChg>
      </pc:sldChg>
      <pc:sldChg chg="addSp delSp modSp add">
        <pc:chgData name="Corbin Matamoros" userId="b5e076ba2359e0d3" providerId="LiveId" clId="{A5360F1C-015A-441F-9C38-438DF7EEF5F4}" dt="2019-10-21T20:03:55.650" v="3148" actId="122"/>
        <pc:sldMkLst>
          <pc:docMk/>
          <pc:sldMk cId="2672831679" sldId="267"/>
        </pc:sldMkLst>
        <pc:spChg chg="del mod">
          <ac:chgData name="Corbin Matamoros" userId="b5e076ba2359e0d3" providerId="LiveId" clId="{A5360F1C-015A-441F-9C38-438DF7EEF5F4}" dt="2019-10-21T20:03:24.075" v="3105" actId="478"/>
          <ac:spMkLst>
            <pc:docMk/>
            <pc:sldMk cId="2672831679" sldId="267"/>
            <ac:spMk id="2" creationId="{2CADD0E7-7671-4F1C-B35E-020C2C38426C}"/>
          </ac:spMkLst>
        </pc:spChg>
        <pc:spChg chg="add mod">
          <ac:chgData name="Corbin Matamoros" userId="b5e076ba2359e0d3" providerId="LiveId" clId="{A5360F1C-015A-441F-9C38-438DF7EEF5F4}" dt="2019-10-21T20:03:55.650" v="3148" actId="122"/>
          <ac:spMkLst>
            <pc:docMk/>
            <pc:sldMk cId="2672831679" sldId="267"/>
            <ac:spMk id="5" creationId="{AEE923B9-7915-4255-9F36-15D5A05593FC}"/>
          </ac:spMkLst>
        </pc:spChg>
        <pc:picChg chg="add mod">
          <ac:chgData name="Corbin Matamoros" userId="b5e076ba2359e0d3" providerId="LiveId" clId="{A5360F1C-015A-441F-9C38-438DF7EEF5F4}" dt="2019-10-21T20:03:26.664" v="3106" actId="1076"/>
          <ac:picMkLst>
            <pc:docMk/>
            <pc:sldMk cId="2672831679" sldId="267"/>
            <ac:picMk id="3" creationId="{FEE75FDD-E0EE-4C38-B1B1-77B284D7BAB6}"/>
          </ac:picMkLst>
        </pc:picChg>
        <pc:picChg chg="add del">
          <ac:chgData name="Corbin Matamoros" userId="b5e076ba2359e0d3" providerId="LiveId" clId="{A5360F1C-015A-441F-9C38-438DF7EEF5F4}" dt="2019-10-21T20:03:29.088" v="3108"/>
          <ac:picMkLst>
            <pc:docMk/>
            <pc:sldMk cId="2672831679" sldId="267"/>
            <ac:picMk id="4" creationId="{230D5CF5-5680-45D1-947A-6A1902C40E28}"/>
          </ac:picMkLst>
        </pc:picChg>
      </pc:sldChg>
      <pc:sldChg chg="modSp">
        <pc:chgData name="Corbin Matamoros" userId="b5e076ba2359e0d3" providerId="LiveId" clId="{A5360F1C-015A-441F-9C38-438DF7EEF5F4}" dt="2019-11-04T00:40:00.813" v="10549" actId="403"/>
        <pc:sldMkLst>
          <pc:docMk/>
          <pc:sldMk cId="2226821789" sldId="268"/>
        </pc:sldMkLst>
        <pc:spChg chg="mod">
          <ac:chgData name="Corbin Matamoros" userId="b5e076ba2359e0d3" providerId="LiveId" clId="{A5360F1C-015A-441F-9C38-438DF7EEF5F4}" dt="2019-11-04T00:40:00.813" v="10549" actId="403"/>
          <ac:spMkLst>
            <pc:docMk/>
            <pc:sldMk cId="2226821789" sldId="268"/>
            <ac:spMk id="3" creationId="{3E54A86E-AB6F-4723-9619-653B14C07D88}"/>
          </ac:spMkLst>
        </pc:spChg>
      </pc:sldChg>
      <pc:sldChg chg="modSp">
        <pc:chgData name="Corbin Matamoros" userId="b5e076ba2359e0d3" providerId="LiveId" clId="{A5360F1C-015A-441F-9C38-438DF7EEF5F4}" dt="2019-10-23T21:04:32.584" v="3396" actId="11"/>
        <pc:sldMkLst>
          <pc:docMk/>
          <pc:sldMk cId="2085507384" sldId="269"/>
        </pc:sldMkLst>
        <pc:spChg chg="mod">
          <ac:chgData name="Corbin Matamoros" userId="b5e076ba2359e0d3" providerId="LiveId" clId="{A5360F1C-015A-441F-9C38-438DF7EEF5F4}" dt="2019-10-23T21:04:32.584" v="3396" actId="11"/>
          <ac:spMkLst>
            <pc:docMk/>
            <pc:sldMk cId="2085507384" sldId="269"/>
            <ac:spMk id="3" creationId="{8E424747-4947-4EB3-9C59-446B1D0F834A}"/>
          </ac:spMkLst>
        </pc:spChg>
      </pc:sldChg>
      <pc:sldChg chg="addSp modSp add ord modAnim">
        <pc:chgData name="Corbin Matamoros" userId="b5e076ba2359e0d3" providerId="LiveId" clId="{A5360F1C-015A-441F-9C38-438DF7EEF5F4}" dt="2019-11-04T00:38:27.604" v="10541"/>
        <pc:sldMkLst>
          <pc:docMk/>
          <pc:sldMk cId="1230546533" sldId="270"/>
        </pc:sldMkLst>
        <pc:spChg chg="add mod">
          <ac:chgData name="Corbin Matamoros" userId="b5e076ba2359e0d3" providerId="LiveId" clId="{A5360F1C-015A-441F-9C38-438DF7EEF5F4}" dt="2019-10-23T21:06:42.172" v="3450" actId="20577"/>
          <ac:spMkLst>
            <pc:docMk/>
            <pc:sldMk cId="1230546533" sldId="270"/>
            <ac:spMk id="2" creationId="{0662E836-28DE-4F04-BCFF-851E397D7024}"/>
          </ac:spMkLst>
        </pc:spChg>
        <pc:spChg chg="add mod">
          <ac:chgData name="Corbin Matamoros" userId="b5e076ba2359e0d3" providerId="LiveId" clId="{A5360F1C-015A-441F-9C38-438DF7EEF5F4}" dt="2019-11-04T00:37:47.604" v="10533" actId="5793"/>
          <ac:spMkLst>
            <pc:docMk/>
            <pc:sldMk cId="1230546533" sldId="270"/>
            <ac:spMk id="3" creationId="{E514F1D6-5168-49A0-84FD-3CB270F92879}"/>
          </ac:spMkLst>
        </pc:spChg>
      </pc:sldChg>
      <pc:sldChg chg="modSp add modNotesTx">
        <pc:chgData name="Corbin Matamoros" userId="b5e076ba2359e0d3" providerId="LiveId" clId="{A5360F1C-015A-441F-9C38-438DF7EEF5F4}" dt="2019-10-30T14:33:26.822" v="10288" actId="403"/>
        <pc:sldMkLst>
          <pc:docMk/>
          <pc:sldMk cId="196955500" sldId="271"/>
        </pc:sldMkLst>
        <pc:spChg chg="mod">
          <ac:chgData name="Corbin Matamoros" userId="b5e076ba2359e0d3" providerId="LiveId" clId="{A5360F1C-015A-441F-9C38-438DF7EEF5F4}" dt="2019-10-23T22:05:19.894" v="5807" actId="20577"/>
          <ac:spMkLst>
            <pc:docMk/>
            <pc:sldMk cId="196955500" sldId="271"/>
            <ac:spMk id="2" creationId="{445F1732-CE50-4E74-8CA6-2F9186612559}"/>
          </ac:spMkLst>
        </pc:spChg>
        <pc:spChg chg="mod">
          <ac:chgData name="Corbin Matamoros" userId="b5e076ba2359e0d3" providerId="LiveId" clId="{A5360F1C-015A-441F-9C38-438DF7EEF5F4}" dt="2019-10-30T14:33:26.822" v="10288" actId="403"/>
          <ac:spMkLst>
            <pc:docMk/>
            <pc:sldMk cId="196955500" sldId="271"/>
            <ac:spMk id="3" creationId="{6FE64622-4FCE-441B-A86B-7A43561658AF}"/>
          </ac:spMkLst>
        </pc:spChg>
      </pc:sldChg>
      <pc:sldChg chg="modSp add modNotesTx">
        <pc:chgData name="Corbin Matamoros" userId="b5e076ba2359e0d3" providerId="LiveId" clId="{A5360F1C-015A-441F-9C38-438DF7EEF5F4}" dt="2019-10-30T14:43:10.559" v="10368" actId="20577"/>
        <pc:sldMkLst>
          <pc:docMk/>
          <pc:sldMk cId="2147898333" sldId="272"/>
        </pc:sldMkLst>
        <pc:spChg chg="mod">
          <ac:chgData name="Corbin Matamoros" userId="b5e076ba2359e0d3" providerId="LiveId" clId="{A5360F1C-015A-441F-9C38-438DF7EEF5F4}" dt="2019-10-23T22:05:35.279" v="5842" actId="20577"/>
          <ac:spMkLst>
            <pc:docMk/>
            <pc:sldMk cId="2147898333" sldId="272"/>
            <ac:spMk id="2" creationId="{FA01736E-0D90-4310-9AB3-7F8CFA26FFA0}"/>
          </ac:spMkLst>
        </pc:spChg>
        <pc:spChg chg="mod">
          <ac:chgData name="Corbin Matamoros" userId="b5e076ba2359e0d3" providerId="LiveId" clId="{A5360F1C-015A-441F-9C38-438DF7EEF5F4}" dt="2019-10-30T14:33:36.922" v="10294" actId="20577"/>
          <ac:spMkLst>
            <pc:docMk/>
            <pc:sldMk cId="2147898333" sldId="272"/>
            <ac:spMk id="3" creationId="{6EEABE74-599E-47B6-855C-FF10F74A4AF3}"/>
          </ac:spMkLst>
        </pc:spChg>
      </pc:sldChg>
      <pc:sldChg chg="modSp add modNotesTx">
        <pc:chgData name="Corbin Matamoros" userId="b5e076ba2359e0d3" providerId="LiveId" clId="{A5360F1C-015A-441F-9C38-438DF7EEF5F4}" dt="2019-11-04T00:40:45.675" v="10555" actId="20577"/>
        <pc:sldMkLst>
          <pc:docMk/>
          <pc:sldMk cId="3549385542" sldId="273"/>
        </pc:sldMkLst>
        <pc:spChg chg="mod">
          <ac:chgData name="Corbin Matamoros" userId="b5e076ba2359e0d3" providerId="LiveId" clId="{A5360F1C-015A-441F-9C38-438DF7EEF5F4}" dt="2019-10-24T22:07:37.107" v="7393" actId="20577"/>
          <ac:spMkLst>
            <pc:docMk/>
            <pc:sldMk cId="3549385542" sldId="273"/>
            <ac:spMk id="2" creationId="{FC602B2D-61EC-4E23-BB17-6A0A45F1EEE5}"/>
          </ac:spMkLst>
        </pc:spChg>
        <pc:spChg chg="mod">
          <ac:chgData name="Corbin Matamoros" userId="b5e076ba2359e0d3" providerId="LiveId" clId="{A5360F1C-015A-441F-9C38-438DF7EEF5F4}" dt="2019-11-04T00:40:45.675" v="10555" actId="20577"/>
          <ac:spMkLst>
            <pc:docMk/>
            <pc:sldMk cId="3549385542" sldId="273"/>
            <ac:spMk id="3" creationId="{880067C6-13DD-4BC1-9247-DBD86BE29B77}"/>
          </ac:spMkLst>
        </pc:spChg>
      </pc:sldChg>
      <pc:sldChg chg="modSp add modNotesTx">
        <pc:chgData name="Corbin Matamoros" userId="b5e076ba2359e0d3" providerId="LiveId" clId="{A5360F1C-015A-441F-9C38-438DF7EEF5F4}" dt="2019-10-30T14:33:55.732" v="10307" actId="20577"/>
        <pc:sldMkLst>
          <pc:docMk/>
          <pc:sldMk cId="2165909878" sldId="274"/>
        </pc:sldMkLst>
        <pc:spChg chg="mod">
          <ac:chgData name="Corbin Matamoros" userId="b5e076ba2359e0d3" providerId="LiveId" clId="{A5360F1C-015A-441F-9C38-438DF7EEF5F4}" dt="2019-10-24T22:21:56.699" v="8061" actId="20577"/>
          <ac:spMkLst>
            <pc:docMk/>
            <pc:sldMk cId="2165909878" sldId="274"/>
            <ac:spMk id="2" creationId="{EFCC4BFB-8B46-49A3-8BFC-DE31FE6CA667}"/>
          </ac:spMkLst>
        </pc:spChg>
        <pc:spChg chg="mod">
          <ac:chgData name="Corbin Matamoros" userId="b5e076ba2359e0d3" providerId="LiveId" clId="{A5360F1C-015A-441F-9C38-438DF7EEF5F4}" dt="2019-10-30T14:33:55.732" v="10307" actId="20577"/>
          <ac:spMkLst>
            <pc:docMk/>
            <pc:sldMk cId="2165909878" sldId="274"/>
            <ac:spMk id="3" creationId="{F0776546-45CC-4CA9-AFEA-F374437D2581}"/>
          </ac:spMkLst>
        </pc:spChg>
      </pc:sldChg>
      <pc:sldChg chg="modSp add modNotesTx">
        <pc:chgData name="Corbin Matamoros" userId="b5e076ba2359e0d3" providerId="LiveId" clId="{A5360F1C-015A-441F-9C38-438DF7EEF5F4}" dt="2019-10-30T14:35:09.152" v="10323" actId="403"/>
        <pc:sldMkLst>
          <pc:docMk/>
          <pc:sldMk cId="2255583083" sldId="275"/>
        </pc:sldMkLst>
        <pc:spChg chg="mod">
          <ac:chgData name="Corbin Matamoros" userId="b5e076ba2359e0d3" providerId="LiveId" clId="{A5360F1C-015A-441F-9C38-438DF7EEF5F4}" dt="2019-10-24T22:34:48.023" v="9105" actId="20577"/>
          <ac:spMkLst>
            <pc:docMk/>
            <pc:sldMk cId="2255583083" sldId="275"/>
            <ac:spMk id="2" creationId="{657AD956-6BFD-40AB-AF4B-B3295DAF8BDC}"/>
          </ac:spMkLst>
        </pc:spChg>
        <pc:spChg chg="mod">
          <ac:chgData name="Corbin Matamoros" userId="b5e076ba2359e0d3" providerId="LiveId" clId="{A5360F1C-015A-441F-9C38-438DF7EEF5F4}" dt="2019-10-30T14:35:09.152" v="10323" actId="403"/>
          <ac:spMkLst>
            <pc:docMk/>
            <pc:sldMk cId="2255583083" sldId="275"/>
            <ac:spMk id="3" creationId="{352E82DC-F1D6-41BF-AB6F-F19D0205D6BB}"/>
          </ac:spMkLst>
        </pc:spChg>
      </pc:sldChg>
      <pc:sldChg chg="modSp">
        <pc:chgData name="Corbin Matamoros" userId="b5e076ba2359e0d3" providerId="LiveId" clId="{A5360F1C-015A-441F-9C38-438DF7EEF5F4}" dt="2019-11-04T00:39:10.709" v="10547" actId="9"/>
        <pc:sldMkLst>
          <pc:docMk/>
          <pc:sldMk cId="3743918029" sldId="277"/>
        </pc:sldMkLst>
        <pc:spChg chg="mod">
          <ac:chgData name="Corbin Matamoros" userId="b5e076ba2359e0d3" providerId="LiveId" clId="{A5360F1C-015A-441F-9C38-438DF7EEF5F4}" dt="2019-11-04T00:39:10.709" v="10547" actId="9"/>
          <ac:spMkLst>
            <pc:docMk/>
            <pc:sldMk cId="3743918029" sldId="277"/>
            <ac:spMk id="3" creationId="{042EE99E-BF07-4950-BDE4-60A275A4332F}"/>
          </ac:spMkLst>
        </pc:spChg>
      </pc:sldChg>
      <pc:sldChg chg="modSp">
        <pc:chgData name="Corbin Matamoros" userId="b5e076ba2359e0d3" providerId="LiveId" clId="{A5360F1C-015A-441F-9C38-438DF7EEF5F4}" dt="2019-11-04T00:39:52.164" v="10548" actId="2711"/>
        <pc:sldMkLst>
          <pc:docMk/>
          <pc:sldMk cId="3627580804" sldId="278"/>
        </pc:sldMkLst>
        <pc:spChg chg="mod">
          <ac:chgData name="Corbin Matamoros" userId="b5e076ba2359e0d3" providerId="LiveId" clId="{A5360F1C-015A-441F-9C38-438DF7EEF5F4}" dt="2019-11-04T00:39:52.164" v="10548" actId="2711"/>
          <ac:spMkLst>
            <pc:docMk/>
            <pc:sldMk cId="3627580804" sldId="278"/>
            <ac:spMk id="3" creationId="{B8F33E37-BE32-4925-AF93-A39F3B1E8213}"/>
          </ac:spMkLst>
        </pc:spChg>
      </pc:sldChg>
      <pc:sldChg chg="addSp delSp modSp add">
        <pc:chgData name="Corbin Matamoros" userId="b5e076ba2359e0d3" providerId="LiveId" clId="{A5360F1C-015A-441F-9C38-438DF7EEF5F4}" dt="2019-10-30T14:46:43.396" v="10459" actId="478"/>
        <pc:sldMkLst>
          <pc:docMk/>
          <pc:sldMk cId="2503895343" sldId="279"/>
        </pc:sldMkLst>
        <pc:spChg chg="del">
          <ac:chgData name="Corbin Matamoros" userId="b5e076ba2359e0d3" providerId="LiveId" clId="{A5360F1C-015A-441F-9C38-438DF7EEF5F4}" dt="2019-10-30T14:44:46.055" v="10411"/>
          <ac:spMkLst>
            <pc:docMk/>
            <pc:sldMk cId="2503895343" sldId="279"/>
            <ac:spMk id="2" creationId="{D2FDD0D1-971E-4328-AD5E-6C8B985B2CE0}"/>
          </ac:spMkLst>
        </pc:spChg>
        <pc:spChg chg="del">
          <ac:chgData name="Corbin Matamoros" userId="b5e076ba2359e0d3" providerId="LiveId" clId="{A5360F1C-015A-441F-9C38-438DF7EEF5F4}" dt="2019-10-30T14:44:46.055" v="10411"/>
          <ac:spMkLst>
            <pc:docMk/>
            <pc:sldMk cId="2503895343" sldId="279"/>
            <ac:spMk id="3" creationId="{9F935172-2A16-4292-B2CE-1A6F8384BE1E}"/>
          </ac:spMkLst>
        </pc:spChg>
        <pc:spChg chg="add mod">
          <ac:chgData name="Corbin Matamoros" userId="b5e076ba2359e0d3" providerId="LiveId" clId="{A5360F1C-015A-441F-9C38-438DF7EEF5F4}" dt="2019-10-30T14:45:46.508" v="10438" actId="20577"/>
          <ac:spMkLst>
            <pc:docMk/>
            <pc:sldMk cId="2503895343" sldId="279"/>
            <ac:spMk id="4" creationId="{581A657B-6CDE-484F-AEF5-DB8E9426B206}"/>
          </ac:spMkLst>
        </pc:spChg>
        <pc:spChg chg="add mod">
          <ac:chgData name="Corbin Matamoros" userId="b5e076ba2359e0d3" providerId="LiveId" clId="{A5360F1C-015A-441F-9C38-438DF7EEF5F4}" dt="2019-10-30T14:46:38.025" v="10458" actId="1076"/>
          <ac:spMkLst>
            <pc:docMk/>
            <pc:sldMk cId="2503895343" sldId="279"/>
            <ac:spMk id="7" creationId="{FE8CD8C6-9157-493B-BF42-0051D444F8F7}"/>
          </ac:spMkLst>
        </pc:spChg>
        <pc:spChg chg="add del mod">
          <ac:chgData name="Corbin Matamoros" userId="b5e076ba2359e0d3" providerId="LiveId" clId="{A5360F1C-015A-441F-9C38-438DF7EEF5F4}" dt="2019-10-30T14:46:43.396" v="10459" actId="478"/>
          <ac:spMkLst>
            <pc:docMk/>
            <pc:sldMk cId="2503895343" sldId="279"/>
            <ac:spMk id="8" creationId="{7178B120-8D93-4B7F-AB7D-6FA54536FDDA}"/>
          </ac:spMkLst>
        </pc:spChg>
        <pc:picChg chg="add mod">
          <ac:chgData name="Corbin Matamoros" userId="b5e076ba2359e0d3" providerId="LiveId" clId="{A5360F1C-015A-441F-9C38-438DF7EEF5F4}" dt="2019-10-30T14:46:32.587" v="10457" actId="1076"/>
          <ac:picMkLst>
            <pc:docMk/>
            <pc:sldMk cId="2503895343" sldId="279"/>
            <ac:picMk id="6" creationId="{483A89DC-177D-4319-9BD1-BCB405D3251F}"/>
          </ac:picMkLst>
        </pc:picChg>
      </pc:sldChg>
      <pc:sldChg chg="addSp delSp modSp add">
        <pc:chgData name="Corbin Matamoros" userId="b5e076ba2359e0d3" providerId="LiveId" clId="{A5360F1C-015A-441F-9C38-438DF7EEF5F4}" dt="2019-10-30T14:46:22.919" v="10455" actId="478"/>
        <pc:sldMkLst>
          <pc:docMk/>
          <pc:sldMk cId="3270324330" sldId="280"/>
        </pc:sldMkLst>
        <pc:spChg chg="del">
          <ac:chgData name="Corbin Matamoros" userId="b5e076ba2359e0d3" providerId="LiveId" clId="{A5360F1C-015A-441F-9C38-438DF7EEF5F4}" dt="2019-10-30T14:46:02.274" v="10440"/>
          <ac:spMkLst>
            <pc:docMk/>
            <pc:sldMk cId="3270324330" sldId="280"/>
            <ac:spMk id="2" creationId="{F22B4D26-51E1-4BDE-92D8-F2E6F208E7CD}"/>
          </ac:spMkLst>
        </pc:spChg>
        <pc:spChg chg="add mod">
          <ac:chgData name="Corbin Matamoros" userId="b5e076ba2359e0d3" providerId="LiveId" clId="{A5360F1C-015A-441F-9C38-438DF7EEF5F4}" dt="2019-10-30T14:46:09.272" v="10454" actId="20577"/>
          <ac:spMkLst>
            <pc:docMk/>
            <pc:sldMk cId="3270324330" sldId="280"/>
            <ac:spMk id="3" creationId="{20153242-73E7-40D1-B45C-113CBFFB5868}"/>
          </ac:spMkLst>
        </pc:spChg>
        <pc:spChg chg="add del mod">
          <ac:chgData name="Corbin Matamoros" userId="b5e076ba2359e0d3" providerId="LiveId" clId="{A5360F1C-015A-441F-9C38-438DF7EEF5F4}" dt="2019-10-30T14:46:22.919" v="10455" actId="478"/>
          <ac:spMkLst>
            <pc:docMk/>
            <pc:sldMk cId="3270324330" sldId="280"/>
            <ac:spMk id="4" creationId="{7D036031-5BCC-41E0-88CA-2ACAB8870F87}"/>
          </ac:spMkLst>
        </pc:spChg>
      </pc:sldChg>
    </pc:docChg>
  </pc:docChgLst>
  <pc:docChgLst>
    <pc:chgData name="Guest User" providerId="Windows Live" clId="Web-{BEDF91FA-BFC5-43FC-A40B-8C93EFB0C994}"/>
    <pc:docChg chg="modSld">
      <pc:chgData name="Guest User" userId="" providerId="Windows Live" clId="Web-{BEDF91FA-BFC5-43FC-A40B-8C93EFB0C994}" dt="2019-10-30T10:06:17.745" v="1000"/>
      <pc:docMkLst>
        <pc:docMk/>
      </pc:docMkLst>
      <pc:sldChg chg="modSp">
        <pc:chgData name="Guest User" userId="" providerId="Windows Live" clId="Web-{BEDF91FA-BFC5-43FC-A40B-8C93EFB0C994}" dt="2019-10-30T09:36:10.329" v="223" actId="20577"/>
        <pc:sldMkLst>
          <pc:docMk/>
          <pc:sldMk cId="3171192452" sldId="262"/>
        </pc:sldMkLst>
        <pc:spChg chg="mod">
          <ac:chgData name="Guest User" userId="" providerId="Windows Live" clId="Web-{BEDF91FA-BFC5-43FC-A40B-8C93EFB0C994}" dt="2019-10-30T09:36:10.329" v="223" actId="20577"/>
          <ac:spMkLst>
            <pc:docMk/>
            <pc:sldMk cId="3171192452" sldId="262"/>
            <ac:spMk id="3" creationId="{D4F3AA39-A8E4-4F92-A25B-3BD6266C90DE}"/>
          </ac:spMkLst>
        </pc:spChg>
      </pc:sldChg>
      <pc:sldChg chg="modSp">
        <pc:chgData name="Guest User" userId="" providerId="Windows Live" clId="Web-{BEDF91FA-BFC5-43FC-A40B-8C93EFB0C994}" dt="2019-10-30T09:58:17.241" v="752" actId="20577"/>
        <pc:sldMkLst>
          <pc:docMk/>
          <pc:sldMk cId="726790394" sldId="263"/>
        </pc:sldMkLst>
        <pc:spChg chg="mod">
          <ac:chgData name="Guest User" userId="" providerId="Windows Live" clId="Web-{BEDF91FA-BFC5-43FC-A40B-8C93EFB0C994}" dt="2019-10-30T09:58:17.241" v="752" actId="20577"/>
          <ac:spMkLst>
            <pc:docMk/>
            <pc:sldMk cId="726790394" sldId="263"/>
            <ac:spMk id="3" creationId="{F6D7B819-9476-42EC-BF91-827904B525CB}"/>
          </ac:spMkLst>
        </pc:spChg>
      </pc:sldChg>
      <pc:sldChg chg="modSp">
        <pc:chgData name="Guest User" userId="" providerId="Windows Live" clId="Web-{BEDF91FA-BFC5-43FC-A40B-8C93EFB0C994}" dt="2019-10-30T09:33:15.608" v="139" actId="20577"/>
        <pc:sldMkLst>
          <pc:docMk/>
          <pc:sldMk cId="2226821789" sldId="268"/>
        </pc:sldMkLst>
        <pc:spChg chg="mod">
          <ac:chgData name="Guest User" userId="" providerId="Windows Live" clId="Web-{BEDF91FA-BFC5-43FC-A40B-8C93EFB0C994}" dt="2019-10-30T09:33:15.608" v="139" actId="20577"/>
          <ac:spMkLst>
            <pc:docMk/>
            <pc:sldMk cId="2226821789" sldId="268"/>
            <ac:spMk id="3" creationId="{3E54A86E-AB6F-4723-9619-653B14C07D88}"/>
          </ac:spMkLst>
        </pc:spChg>
      </pc:sldChg>
      <pc:sldChg chg="modSp modNotes">
        <pc:chgData name="Guest User" userId="" providerId="Windows Live" clId="Web-{BEDF91FA-BFC5-43FC-A40B-8C93EFB0C994}" dt="2019-10-30T10:01:58.587" v="852"/>
        <pc:sldMkLst>
          <pc:docMk/>
          <pc:sldMk cId="2085507384" sldId="269"/>
        </pc:sldMkLst>
        <pc:spChg chg="mod">
          <ac:chgData name="Guest User" userId="" providerId="Windows Live" clId="Web-{BEDF91FA-BFC5-43FC-A40B-8C93EFB0C994}" dt="2019-10-30T09:52:33.449" v="394" actId="20577"/>
          <ac:spMkLst>
            <pc:docMk/>
            <pc:sldMk cId="2085507384" sldId="269"/>
            <ac:spMk id="3" creationId="{8E424747-4947-4EB3-9C59-446B1D0F834A}"/>
          </ac:spMkLst>
        </pc:spChg>
      </pc:sldChg>
      <pc:sldChg chg="modNotes">
        <pc:chgData name="Guest User" userId="" providerId="Windows Live" clId="Web-{BEDF91FA-BFC5-43FC-A40B-8C93EFB0C994}" dt="2019-10-30T10:06:17.745" v="1000"/>
        <pc:sldMkLst>
          <pc:docMk/>
          <pc:sldMk cId="3784051053" sldId="276"/>
        </pc:sldMkLst>
      </pc:sldChg>
    </pc:docChg>
  </pc:docChgLst>
  <pc:docChgLst>
    <pc:chgData name="Corbin Matamoros" userId="b5e076ba2359e0d3" providerId="Windows Live" clId="Web-{3B6FA26F-C81A-47E5-AF86-F8B3B65B9509}"/>
    <pc:docChg chg="modSld sldOrd">
      <pc:chgData name="Corbin Matamoros" userId="b5e076ba2359e0d3" providerId="Windows Live" clId="Web-{3B6FA26F-C81A-47E5-AF86-F8B3B65B9509}" dt="2019-10-30T16:33:29.828" v="294"/>
      <pc:docMkLst>
        <pc:docMk/>
      </pc:docMkLst>
      <pc:sldChg chg="addSp delSp modSp mod modClrScheme chgLayout">
        <pc:chgData name="Corbin Matamoros" userId="b5e076ba2359e0d3" providerId="Windows Live" clId="Web-{3B6FA26F-C81A-47E5-AF86-F8B3B65B9509}" dt="2019-10-30T16:33:11.140" v="292" actId="20577"/>
        <pc:sldMkLst>
          <pc:docMk/>
          <pc:sldMk cId="3087391071" sldId="257"/>
        </pc:sldMkLst>
        <pc:spChg chg="mod ord">
          <ac:chgData name="Corbin Matamoros" userId="b5e076ba2359e0d3" providerId="Windows Live" clId="Web-{3B6FA26F-C81A-47E5-AF86-F8B3B65B9509}" dt="2019-10-30T16:29:44.936" v="204"/>
          <ac:spMkLst>
            <pc:docMk/>
            <pc:sldMk cId="3087391071" sldId="257"/>
            <ac:spMk id="2" creationId="{DA2C2D28-3A14-4755-9723-0C9A407827AD}"/>
          </ac:spMkLst>
        </pc:spChg>
        <pc:spChg chg="mod ord">
          <ac:chgData name="Corbin Matamoros" userId="b5e076ba2359e0d3" providerId="Windows Live" clId="Web-{3B6FA26F-C81A-47E5-AF86-F8B3B65B9509}" dt="2019-10-30T16:33:11.140" v="292" actId="20577"/>
          <ac:spMkLst>
            <pc:docMk/>
            <pc:sldMk cId="3087391071" sldId="257"/>
            <ac:spMk id="3" creationId="{50E5ABA7-34C8-42F2-8226-7356ADA65604}"/>
          </ac:spMkLst>
        </pc:spChg>
        <pc:spChg chg="add del mod ord">
          <ac:chgData name="Corbin Matamoros" userId="b5e076ba2359e0d3" providerId="Windows Live" clId="Web-{3B6FA26F-C81A-47E5-AF86-F8B3B65B9509}" dt="2019-10-30T16:29:44.936" v="204"/>
          <ac:spMkLst>
            <pc:docMk/>
            <pc:sldMk cId="3087391071" sldId="257"/>
            <ac:spMk id="4" creationId="{117287AB-4DCE-4389-A378-BF3500AC6F2B}"/>
          </ac:spMkLst>
        </pc:spChg>
      </pc:sldChg>
      <pc:sldChg chg="ord">
        <pc:chgData name="Corbin Matamoros" userId="b5e076ba2359e0d3" providerId="Windows Live" clId="Web-{3B6FA26F-C81A-47E5-AF86-F8B3B65B9509}" dt="2019-10-30T16:33:29.828" v="294"/>
        <pc:sldMkLst>
          <pc:docMk/>
          <pc:sldMk cId="3319472532" sldId="264"/>
        </pc:sldMkLst>
      </pc:sldChg>
    </pc:docChg>
  </pc:docChgLst>
  <pc:docChgLst>
    <pc:chgData name="Guest User" providerId="Windows Live" clId="Web-{F487F46A-8D63-4B6C-992A-F5FF54B9CEC3}"/>
    <pc:docChg chg="addSld modSld">
      <pc:chgData name="Guest User" userId="" providerId="Windows Live" clId="Web-{F487F46A-8D63-4B6C-992A-F5FF54B9CEC3}" dt="2019-10-29T19:50:54.469" v="367" actId="1076"/>
      <pc:docMkLst>
        <pc:docMk/>
      </pc:docMkLst>
      <pc:sldChg chg="addSp delSp modSp new">
        <pc:chgData name="Guest User" userId="" providerId="Windows Live" clId="Web-{F487F46A-8D63-4B6C-992A-F5FF54B9CEC3}" dt="2019-10-29T19:50:54.469" v="367" actId="1076"/>
        <pc:sldMkLst>
          <pc:docMk/>
          <pc:sldMk cId="3784051053" sldId="276"/>
        </pc:sldMkLst>
        <pc:spChg chg="mod">
          <ac:chgData name="Guest User" userId="" providerId="Windows Live" clId="Web-{F487F46A-8D63-4B6C-992A-F5FF54B9CEC3}" dt="2019-10-29T19:37:38.977" v="23" actId="20577"/>
          <ac:spMkLst>
            <pc:docMk/>
            <pc:sldMk cId="3784051053" sldId="276"/>
            <ac:spMk id="2" creationId="{25177440-2000-4EE7-ADF2-C8AF6513718B}"/>
          </ac:spMkLst>
        </pc:spChg>
        <pc:spChg chg="mod">
          <ac:chgData name="Guest User" userId="" providerId="Windows Live" clId="Web-{F487F46A-8D63-4B6C-992A-F5FF54B9CEC3}" dt="2019-10-29T19:48:01.814" v="323" actId="20577"/>
          <ac:spMkLst>
            <pc:docMk/>
            <pc:sldMk cId="3784051053" sldId="276"/>
            <ac:spMk id="3" creationId="{AA05A7C5-57B2-44A7-9DEE-226AD3DF5A95}"/>
          </ac:spMkLst>
        </pc:spChg>
        <pc:spChg chg="add mod">
          <ac:chgData name="Guest User" userId="" providerId="Windows Live" clId="Web-{F487F46A-8D63-4B6C-992A-F5FF54B9CEC3}" dt="2019-10-29T19:50:54.469" v="367" actId="1076"/>
          <ac:spMkLst>
            <pc:docMk/>
            <pc:sldMk cId="3784051053" sldId="276"/>
            <ac:spMk id="16" creationId="{15D63A46-21AF-42AB-BB15-5C9678EBE972}"/>
          </ac:spMkLst>
        </pc:spChg>
        <pc:picChg chg="add mod">
          <ac:chgData name="Guest User" userId="" providerId="Windows Live" clId="Web-{F487F46A-8D63-4B6C-992A-F5FF54B9CEC3}" dt="2019-10-29T19:49:14.954" v="333" actId="1076"/>
          <ac:picMkLst>
            <pc:docMk/>
            <pc:sldMk cId="3784051053" sldId="276"/>
            <ac:picMk id="4" creationId="{AA035C50-2457-412C-AC0D-A077BB9F53A1}"/>
          </ac:picMkLst>
        </pc:picChg>
        <pc:picChg chg="add mod">
          <ac:chgData name="Guest User" userId="" providerId="Windows Live" clId="Web-{F487F46A-8D63-4B6C-992A-F5FF54B9CEC3}" dt="2019-10-29T19:48:59.548" v="331" actId="1076"/>
          <ac:picMkLst>
            <pc:docMk/>
            <pc:sldMk cId="3784051053" sldId="276"/>
            <ac:picMk id="6" creationId="{7BBC52DC-E2DC-4F44-87EE-3AD35FC8BEDD}"/>
          </ac:picMkLst>
        </pc:picChg>
        <pc:picChg chg="add mod">
          <ac:chgData name="Guest User" userId="" providerId="Windows Live" clId="Web-{F487F46A-8D63-4B6C-992A-F5FF54B9CEC3}" dt="2019-10-29T19:48:54.220" v="329" actId="1076"/>
          <ac:picMkLst>
            <pc:docMk/>
            <pc:sldMk cId="3784051053" sldId="276"/>
            <ac:picMk id="8" creationId="{20A2A5CE-215E-49BB-BE00-5954A4C153AC}"/>
          </ac:picMkLst>
        </pc:picChg>
        <pc:picChg chg="add mod">
          <ac:chgData name="Guest User" userId="" providerId="Windows Live" clId="Web-{F487F46A-8D63-4B6C-992A-F5FF54B9CEC3}" dt="2019-10-29T19:49:05.439" v="332" actId="1076"/>
          <ac:picMkLst>
            <pc:docMk/>
            <pc:sldMk cId="3784051053" sldId="276"/>
            <ac:picMk id="10" creationId="{CE9C23EF-9E0D-486E-A988-1EB5279A7106}"/>
          </ac:picMkLst>
        </pc:picChg>
        <pc:picChg chg="add del mod">
          <ac:chgData name="Guest User" userId="" providerId="Windows Live" clId="Web-{F487F46A-8D63-4B6C-992A-F5FF54B9CEC3}" dt="2019-10-29T19:48:44.189" v="328"/>
          <ac:picMkLst>
            <pc:docMk/>
            <pc:sldMk cId="3784051053" sldId="276"/>
            <ac:picMk id="12" creationId="{06B7BFF4-4134-46FF-8903-7070A4CA1E4B}"/>
          </ac:picMkLst>
        </pc:picChg>
        <pc:picChg chg="add del mod">
          <ac:chgData name="Guest User" userId="" providerId="Windows Live" clId="Web-{F487F46A-8D63-4B6C-992A-F5FF54B9CEC3}" dt="2019-10-29T19:49:51.735" v="335"/>
          <ac:picMkLst>
            <pc:docMk/>
            <pc:sldMk cId="3784051053" sldId="276"/>
            <ac:picMk id="14" creationId="{E707A029-CA8E-4F2F-A015-E90D32E352CB}"/>
          </ac:picMkLst>
        </pc:picChg>
      </pc:sldChg>
    </pc:docChg>
  </pc:docChgLst>
  <pc:docChgLst>
    <pc:chgData name="Guest User" providerId="Windows Live" clId="Web-{C2D85F70-DD72-479B-A42A-F64018886605}"/>
    <pc:docChg chg="addSld modSld">
      <pc:chgData name="Guest User" userId="" providerId="Windows Live" clId="Web-{C2D85F70-DD72-479B-A42A-F64018886605}" dt="2019-10-22T21:48:19.928" v="737" actId="20577"/>
      <pc:docMkLst>
        <pc:docMk/>
      </pc:docMkLst>
      <pc:sldChg chg="modSp new">
        <pc:chgData name="Guest User" userId="" providerId="Windows Live" clId="Web-{C2D85F70-DD72-479B-A42A-F64018886605}" dt="2019-10-22T21:48:19.928" v="736" actId="20577"/>
        <pc:sldMkLst>
          <pc:docMk/>
          <pc:sldMk cId="2085507384" sldId="269"/>
        </pc:sldMkLst>
        <pc:spChg chg="mod">
          <ac:chgData name="Guest User" userId="" providerId="Windows Live" clId="Web-{C2D85F70-DD72-479B-A42A-F64018886605}" dt="2019-10-22T21:38:56.893" v="17" actId="20577"/>
          <ac:spMkLst>
            <pc:docMk/>
            <pc:sldMk cId="2085507384" sldId="269"/>
            <ac:spMk id="2" creationId="{BDEC61A9-31B3-4F87-BC2E-6BA2BD07EEE6}"/>
          </ac:spMkLst>
        </pc:spChg>
        <pc:spChg chg="mod">
          <ac:chgData name="Guest User" userId="" providerId="Windows Live" clId="Web-{C2D85F70-DD72-479B-A42A-F64018886605}" dt="2019-10-22T21:48:19.928" v="736" actId="20577"/>
          <ac:spMkLst>
            <pc:docMk/>
            <pc:sldMk cId="2085507384" sldId="269"/>
            <ac:spMk id="3" creationId="{8E424747-4947-4EB3-9C59-446B1D0F834A}"/>
          </ac:spMkLst>
        </pc:spChg>
      </pc:sldChg>
    </pc:docChg>
  </pc:docChgLst>
  <pc:docChgLst>
    <pc:chgData name="Guest User" providerId="Windows Live" clId="Web-{486F3B4A-FAB1-48FC-B45A-18CF538E5353}"/>
    <pc:docChg chg="sldOrd">
      <pc:chgData name="Guest User" userId="" providerId="Windows Live" clId="Web-{486F3B4A-FAB1-48FC-B45A-18CF538E5353}" dt="2019-11-04T11:04:31.989" v="1"/>
      <pc:docMkLst>
        <pc:docMk/>
      </pc:docMkLst>
      <pc:sldChg chg="ord">
        <pc:chgData name="Guest User" userId="" providerId="Windows Live" clId="Web-{486F3B4A-FAB1-48FC-B45A-18CF538E5353}" dt="2019-11-04T11:04:24.208" v="0"/>
        <pc:sldMkLst>
          <pc:docMk/>
          <pc:sldMk cId="3743918029" sldId="277"/>
        </pc:sldMkLst>
      </pc:sldChg>
      <pc:sldChg chg="ord">
        <pc:chgData name="Guest User" userId="" providerId="Windows Live" clId="Web-{486F3B4A-FAB1-48FC-B45A-18CF538E5353}" dt="2019-11-04T11:04:31.989" v="1"/>
        <pc:sldMkLst>
          <pc:docMk/>
          <pc:sldMk cId="3627580804" sldId="278"/>
        </pc:sldMkLst>
      </pc:sldChg>
    </pc:docChg>
  </pc:docChgLst>
  <pc:docChgLst>
    <pc:chgData name="Guest User" providerId="Windows Live" clId="Web-{4146654C-060E-438E-BD2C-391617943BCE}"/>
    <pc:docChg chg="addSld modSld">
      <pc:chgData name="Guest User" userId="" providerId="Windows Live" clId="Web-{4146654C-060E-438E-BD2C-391617943BCE}" dt="2019-10-30T09:03:26.409" v="504" actId="20577"/>
      <pc:docMkLst>
        <pc:docMk/>
      </pc:docMkLst>
      <pc:sldChg chg="modSp">
        <pc:chgData name="Guest User" userId="" providerId="Windows Live" clId="Web-{4146654C-060E-438E-BD2C-391617943BCE}" dt="2019-10-30T09:03:26.409" v="503" actId="20577"/>
        <pc:sldMkLst>
          <pc:docMk/>
          <pc:sldMk cId="3171192452" sldId="262"/>
        </pc:sldMkLst>
        <pc:spChg chg="mod">
          <ac:chgData name="Guest User" userId="" providerId="Windows Live" clId="Web-{4146654C-060E-438E-BD2C-391617943BCE}" dt="2019-10-30T09:03:26.409" v="503" actId="20577"/>
          <ac:spMkLst>
            <pc:docMk/>
            <pc:sldMk cId="3171192452" sldId="262"/>
            <ac:spMk id="3" creationId="{D4F3AA39-A8E4-4F92-A25B-3BD6266C90DE}"/>
          </ac:spMkLst>
        </pc:spChg>
      </pc:sldChg>
      <pc:sldChg chg="modSp">
        <pc:chgData name="Guest User" userId="" providerId="Windows Live" clId="Web-{4146654C-060E-438E-BD2C-391617943BCE}" dt="2019-10-30T08:38:57.902" v="264" actId="20577"/>
        <pc:sldMkLst>
          <pc:docMk/>
          <pc:sldMk cId="3743918029" sldId="277"/>
        </pc:sldMkLst>
        <pc:spChg chg="mod">
          <ac:chgData name="Guest User" userId="" providerId="Windows Live" clId="Web-{4146654C-060E-438E-BD2C-391617943BCE}" dt="2019-10-30T08:38:57.902" v="264" actId="20577"/>
          <ac:spMkLst>
            <pc:docMk/>
            <pc:sldMk cId="3743918029" sldId="277"/>
            <ac:spMk id="3" creationId="{042EE99E-BF07-4950-BDE4-60A275A4332F}"/>
          </ac:spMkLst>
        </pc:spChg>
      </pc:sldChg>
      <pc:sldChg chg="addSp delSp modSp new">
        <pc:chgData name="Guest User" userId="" providerId="Windows Live" clId="Web-{4146654C-060E-438E-BD2C-391617943BCE}" dt="2019-10-30T09:01:38.017" v="448" actId="20577"/>
        <pc:sldMkLst>
          <pc:docMk/>
          <pc:sldMk cId="3627580804" sldId="278"/>
        </pc:sldMkLst>
        <pc:spChg chg="mod">
          <ac:chgData name="Guest User" userId="" providerId="Windows Live" clId="Web-{4146654C-060E-438E-BD2C-391617943BCE}" dt="2019-10-30T08:39:19.495" v="286" actId="20577"/>
          <ac:spMkLst>
            <pc:docMk/>
            <pc:sldMk cId="3627580804" sldId="278"/>
            <ac:spMk id="2" creationId="{23D97DEF-2C3F-4477-A23F-7324E9CFECF1}"/>
          </ac:spMkLst>
        </pc:spChg>
        <pc:spChg chg="mod">
          <ac:chgData name="Guest User" userId="" providerId="Windows Live" clId="Web-{4146654C-060E-438E-BD2C-391617943BCE}" dt="2019-10-30T09:01:38.017" v="448" actId="20577"/>
          <ac:spMkLst>
            <pc:docMk/>
            <pc:sldMk cId="3627580804" sldId="278"/>
            <ac:spMk id="3" creationId="{B8F33E37-BE32-4925-AF93-A39F3B1E8213}"/>
          </ac:spMkLst>
        </pc:spChg>
        <pc:picChg chg="add del mod modCrop">
          <ac:chgData name="Guest User" userId="" providerId="Windows Live" clId="Web-{4146654C-060E-438E-BD2C-391617943BCE}" dt="2019-10-30T08:53:57.131" v="384"/>
          <ac:picMkLst>
            <pc:docMk/>
            <pc:sldMk cId="3627580804" sldId="278"/>
            <ac:picMk id="4" creationId="{16391F1E-4C2E-43FF-8C68-CFF5F604CF6C}"/>
          </ac:picMkLst>
        </pc:picChg>
        <pc:picChg chg="add del mod">
          <ac:chgData name="Guest User" userId="" providerId="Windows Live" clId="Web-{4146654C-060E-438E-BD2C-391617943BCE}" dt="2019-10-30T08:56:43.568" v="409"/>
          <ac:picMkLst>
            <pc:docMk/>
            <pc:sldMk cId="3627580804" sldId="278"/>
            <ac:picMk id="6" creationId="{21FD1099-59F8-4992-96F9-B8332C0B1488}"/>
          </ac:picMkLst>
        </pc:picChg>
        <pc:picChg chg="add del mod">
          <ac:chgData name="Guest User" userId="" providerId="Windows Live" clId="Web-{4146654C-060E-438E-BD2C-391617943BCE}" dt="2019-10-30T08:57:40.959" v="420"/>
          <ac:picMkLst>
            <pc:docMk/>
            <pc:sldMk cId="3627580804" sldId="278"/>
            <ac:picMk id="8" creationId="{50A916CC-4514-40C3-B4DE-DBF96E7CCAE1}"/>
          </ac:picMkLst>
        </pc:picChg>
        <pc:picChg chg="add mod">
          <ac:chgData name="Guest User" userId="" providerId="Windows Live" clId="Web-{4146654C-060E-438E-BD2C-391617943BCE}" dt="2019-10-30T09:01:20.352" v="433" actId="1076"/>
          <ac:picMkLst>
            <pc:docMk/>
            <pc:sldMk cId="3627580804" sldId="278"/>
            <ac:picMk id="10" creationId="{2F82004A-4398-4304-9456-185B8A0E7335}"/>
          </ac:picMkLst>
        </pc:picChg>
      </pc:sldChg>
    </pc:docChg>
  </pc:docChgLst>
  <pc:docChgLst>
    <pc:chgData name="Guest User" providerId="Windows Live" clId="Web-{CCB1E3FD-E61B-4720-898A-A6B264667071}"/>
    <pc:docChg chg="addSld modSld">
      <pc:chgData name="Guest User" userId="" providerId="Windows Live" clId="Web-{CCB1E3FD-E61B-4720-898A-A6B264667071}" dt="2019-10-21T10:07:50.290" v="1767" actId="20577"/>
      <pc:docMkLst>
        <pc:docMk/>
      </pc:docMkLst>
      <pc:sldChg chg="modSp new">
        <pc:chgData name="Guest User" userId="" providerId="Windows Live" clId="Web-{CCB1E3FD-E61B-4720-898A-A6B264667071}" dt="2019-10-21T09:51:13.706" v="412" actId="20577"/>
        <pc:sldMkLst>
          <pc:docMk/>
          <pc:sldMk cId="3171192452" sldId="262"/>
        </pc:sldMkLst>
        <pc:spChg chg="mod">
          <ac:chgData name="Guest User" userId="" providerId="Windows Live" clId="Web-{CCB1E3FD-E61B-4720-898A-A6B264667071}" dt="2019-10-21T09:42:25.563" v="5" actId="20577"/>
          <ac:spMkLst>
            <pc:docMk/>
            <pc:sldMk cId="3171192452" sldId="262"/>
            <ac:spMk id="2" creationId="{E16E7E6C-46E5-4C0B-AA29-C69F37A0AFC7}"/>
          </ac:spMkLst>
        </pc:spChg>
        <pc:spChg chg="mod">
          <ac:chgData name="Guest User" userId="" providerId="Windows Live" clId="Web-{CCB1E3FD-E61B-4720-898A-A6B264667071}" dt="2019-10-21T09:51:13.706" v="412" actId="20577"/>
          <ac:spMkLst>
            <pc:docMk/>
            <pc:sldMk cId="3171192452" sldId="262"/>
            <ac:spMk id="3" creationId="{D4F3AA39-A8E4-4F92-A25B-3BD6266C90DE}"/>
          </ac:spMkLst>
        </pc:spChg>
      </pc:sldChg>
      <pc:sldChg chg="modSp new">
        <pc:chgData name="Guest User" userId="" providerId="Windows Live" clId="Web-{CCB1E3FD-E61B-4720-898A-A6B264667071}" dt="2019-10-21T09:59:02.452" v="1231" actId="20577"/>
        <pc:sldMkLst>
          <pc:docMk/>
          <pc:sldMk cId="726790394" sldId="263"/>
        </pc:sldMkLst>
        <pc:spChg chg="mod">
          <ac:chgData name="Guest User" userId="" providerId="Windows Live" clId="Web-{CCB1E3FD-E61B-4720-898A-A6B264667071}" dt="2019-10-21T09:52:12.864" v="419" actId="20577"/>
          <ac:spMkLst>
            <pc:docMk/>
            <pc:sldMk cId="726790394" sldId="263"/>
            <ac:spMk id="2" creationId="{80ACB454-DADC-4118-95A0-341FD0DF09E8}"/>
          </ac:spMkLst>
        </pc:spChg>
        <pc:spChg chg="mod">
          <ac:chgData name="Guest User" userId="" providerId="Windows Live" clId="Web-{CCB1E3FD-E61B-4720-898A-A6B264667071}" dt="2019-10-21T09:59:02.452" v="1231" actId="20577"/>
          <ac:spMkLst>
            <pc:docMk/>
            <pc:sldMk cId="726790394" sldId="263"/>
            <ac:spMk id="3" creationId="{F6D7B819-9476-42EC-BF91-827904B525CB}"/>
          </ac:spMkLst>
        </pc:spChg>
      </pc:sldChg>
      <pc:sldChg chg="modSp new">
        <pc:chgData name="Guest User" userId="" providerId="Windows Live" clId="Web-{CCB1E3FD-E61B-4720-898A-A6B264667071}" dt="2019-10-21T10:07:48.243" v="1765" actId="20577"/>
        <pc:sldMkLst>
          <pc:docMk/>
          <pc:sldMk cId="3319472532" sldId="264"/>
        </pc:sldMkLst>
        <pc:spChg chg="mod">
          <ac:chgData name="Guest User" userId="" providerId="Windows Live" clId="Web-{CCB1E3FD-E61B-4720-898A-A6B264667071}" dt="2019-10-21T10:03:26.877" v="1248" actId="20577"/>
          <ac:spMkLst>
            <pc:docMk/>
            <pc:sldMk cId="3319472532" sldId="264"/>
            <ac:spMk id="2" creationId="{05954AC8-506E-4306-92A5-3928D3D34499}"/>
          </ac:spMkLst>
        </pc:spChg>
        <pc:spChg chg="mod">
          <ac:chgData name="Guest User" userId="" providerId="Windows Live" clId="Web-{CCB1E3FD-E61B-4720-898A-A6B264667071}" dt="2019-10-21T10:07:48.243" v="1765" actId="20577"/>
          <ac:spMkLst>
            <pc:docMk/>
            <pc:sldMk cId="3319472532" sldId="264"/>
            <ac:spMk id="3" creationId="{84DBCE01-F98E-404B-B3D9-AD911EF27122}"/>
          </ac:spMkLst>
        </pc:spChg>
      </pc:sldChg>
    </pc:docChg>
  </pc:docChgLst>
  <pc:docChgLst>
    <pc:chgData name="Guest User" providerId="Windows Live" clId="Web-{CFAE73BB-E859-49C0-BE88-3E7CE8C89E8A}"/>
    <pc:docChg chg="addSld modSld">
      <pc:chgData name="Guest User" userId="" providerId="Windows Live" clId="Web-{CFAE73BB-E859-49C0-BE88-3E7CE8C89E8A}" dt="2019-10-22T20:35:33.080" v="501" actId="20577"/>
      <pc:docMkLst>
        <pc:docMk/>
      </pc:docMkLst>
      <pc:sldChg chg="modSp new">
        <pc:chgData name="Guest User" userId="" providerId="Windows Live" clId="Web-{CFAE73BB-E859-49C0-BE88-3E7CE8C89E8A}" dt="2019-10-22T20:35:33.080" v="500" actId="20577"/>
        <pc:sldMkLst>
          <pc:docMk/>
          <pc:sldMk cId="2226821789" sldId="268"/>
        </pc:sldMkLst>
        <pc:spChg chg="mod">
          <ac:chgData name="Guest User" userId="" providerId="Windows Live" clId="Web-{CFAE73BB-E859-49C0-BE88-3E7CE8C89E8A}" dt="2019-10-22T20:20:42.667" v="7" actId="20577"/>
          <ac:spMkLst>
            <pc:docMk/>
            <pc:sldMk cId="2226821789" sldId="268"/>
            <ac:spMk id="2" creationId="{92476A7E-2AF8-4BC4-817E-510ADD7D7643}"/>
          </ac:spMkLst>
        </pc:spChg>
        <pc:spChg chg="mod">
          <ac:chgData name="Guest User" userId="" providerId="Windows Live" clId="Web-{CFAE73BB-E859-49C0-BE88-3E7CE8C89E8A}" dt="2019-10-22T20:35:33.080" v="500" actId="20577"/>
          <ac:spMkLst>
            <pc:docMk/>
            <pc:sldMk cId="2226821789" sldId="268"/>
            <ac:spMk id="3" creationId="{3E54A86E-AB6F-4723-9619-653B14C07D88}"/>
          </ac:spMkLst>
        </pc:spChg>
      </pc:sldChg>
    </pc:docChg>
  </pc:docChgLst>
  <pc:docChgLst>
    <pc:chgData name="Guest User" providerId="Windows Live" clId="Web-{C5019FCB-D1E3-4567-818B-89964A2848E7}"/>
    <pc:docChg chg="addSld modSld">
      <pc:chgData name="Guest User" userId="" providerId="Windows Live" clId="Web-{C5019FCB-D1E3-4567-818B-89964A2848E7}" dt="2019-10-30T05:13:18.398" v="457" actId="20577"/>
      <pc:docMkLst>
        <pc:docMk/>
      </pc:docMkLst>
      <pc:sldChg chg="modSp new">
        <pc:chgData name="Guest User" userId="" providerId="Windows Live" clId="Web-{C5019FCB-D1E3-4567-818B-89964A2848E7}" dt="2019-10-30T05:13:18.398" v="456" actId="20577"/>
        <pc:sldMkLst>
          <pc:docMk/>
          <pc:sldMk cId="3743918029" sldId="277"/>
        </pc:sldMkLst>
        <pc:spChg chg="mod">
          <ac:chgData name="Guest User" userId="" providerId="Windows Live" clId="Web-{C5019FCB-D1E3-4567-818B-89964A2848E7}" dt="2019-10-30T05:07:53.302" v="7" actId="20577"/>
          <ac:spMkLst>
            <pc:docMk/>
            <pc:sldMk cId="3743918029" sldId="277"/>
            <ac:spMk id="2" creationId="{D3DF5EFD-9A19-4BF3-AD5C-99550AB56118}"/>
          </ac:spMkLst>
        </pc:spChg>
        <pc:spChg chg="mod">
          <ac:chgData name="Guest User" userId="" providerId="Windows Live" clId="Web-{C5019FCB-D1E3-4567-818B-89964A2848E7}" dt="2019-10-30T05:13:18.398" v="456" actId="20577"/>
          <ac:spMkLst>
            <pc:docMk/>
            <pc:sldMk cId="3743918029" sldId="277"/>
            <ac:spMk id="3" creationId="{042EE99E-BF07-4950-BDE4-60A275A4332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D41BFB-60CF-4AFA-A799-D0F27A6C536C}" type="datetimeFigureOut">
              <a:rPr lang="en-US" smtClean="0"/>
              <a:t>11/4/2019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1BB236-1336-4AFE-AC43-081D8FC57E63}" type="slidenum">
              <a:rPr lang="en-US" smtClean="0"/>
              <a:t>‹#›</a:t>
            </a:fld>
            <a:endParaRPr lang="en-US"/>
          </a:p>
        </p:txBody>
      </p:sp>
    </p:spTree>
    <p:extLst>
      <p:ext uri="{BB962C8B-B14F-4D97-AF65-F5344CB8AC3E}">
        <p14:creationId xmlns:p14="http://schemas.microsoft.com/office/powerpoint/2010/main" val="4180609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oracle.com/database/what-is-a-relational-database/" TargetMode="External"/><Relationship Id="rId2" Type="http://schemas.openxmlformats.org/officeDocument/2006/relationships/slide" Target="../slides/slide4.xml"/><Relationship Id="rId1" Type="http://schemas.openxmlformats.org/officeDocument/2006/relationships/notesMaster" Target="../notesMasters/notesMaster1.xml"/><Relationship Id="rId5" Type="http://schemas.openxmlformats.org/officeDocument/2006/relationships/hyperlink" Target="https://en.wikipedia.org/wiki/NoSQL" TargetMode="External"/><Relationship Id="rId4" Type="http://schemas.openxmlformats.org/officeDocument/2006/relationships/hyperlink" Target="https://docs.microsoft.com/en-us/azure/architecture/data-guide/big-data/non-relational-data"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en.wikipedia.org/wiki/Couchbase_Server"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s://www.guru99.com/database-normalization.html"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couchbase.com/resources/why-nosql"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docs.couchbase.com/server/6.0/learn/security/security-overview.html"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cs typeface="Calibri"/>
              </a:rPr>
              <a:t>Membase</a:t>
            </a:r>
            <a:r>
              <a:rPr lang="en-US">
                <a:cs typeface="Calibri"/>
              </a:rPr>
              <a:t> focused on scalability, performance, and using a server to the most of its potential.</a:t>
            </a:r>
          </a:p>
          <a:p>
            <a:r>
              <a:rPr lang="en-US">
                <a:cs typeface="Calibri"/>
              </a:rPr>
              <a:t>CouchDB focused on mobile, sync and offline uses. They wanted more reliability and accessibility.</a:t>
            </a:r>
            <a:endParaRPr lang="en-US" dirty="0">
              <a:cs typeface="Calibri"/>
            </a:endParaRPr>
          </a:p>
        </p:txBody>
      </p:sp>
      <p:sp>
        <p:nvSpPr>
          <p:cNvPr id="4" name="Slide Number Placeholder 3"/>
          <p:cNvSpPr>
            <a:spLocks noGrp="1"/>
          </p:cNvSpPr>
          <p:nvPr>
            <p:ph type="sldNum" sz="quarter" idx="5"/>
          </p:nvPr>
        </p:nvSpPr>
        <p:spPr/>
        <p:txBody>
          <a:bodyPr/>
          <a:lstStyle/>
          <a:p>
            <a:fld id="{321BB236-1336-4AFE-AC43-081D8FC57E63}" type="slidenum">
              <a:rPr lang="en-US" smtClean="0"/>
              <a:t>3</a:t>
            </a:fld>
            <a:endParaRPr lang="en-US"/>
          </a:p>
        </p:txBody>
      </p:sp>
    </p:spTree>
    <p:extLst>
      <p:ext uri="{BB962C8B-B14F-4D97-AF65-F5344CB8AC3E}">
        <p14:creationId xmlns:p14="http://schemas.microsoft.com/office/powerpoint/2010/main" val="28793389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Secure console access: admins can connect securely to Couchbase web console.</a:t>
            </a:r>
          </a:p>
          <a:p>
            <a:r>
              <a:rPr lang="en-US"/>
              <a:t>x.509 Certificates: support encrypted communications between clusters, and between clusters and clients.</a:t>
            </a:r>
          </a:p>
          <a:p>
            <a:r>
              <a:rPr lang="en-US"/>
              <a:t>Encryption at rest, meaning on disk or other storage device, allows passwords and data in files and directories to be encrypted.</a:t>
            </a:r>
          </a:p>
          <a:p>
            <a:r>
              <a:rPr lang="en-US"/>
              <a:t>Field level encryption: we can encrypt fields within a document by the SDK to support FIPS-140-2 compliance</a:t>
            </a:r>
          </a:p>
          <a:p>
            <a:r>
              <a:rPr lang="en-US"/>
              <a:t>The Java SDK provides directions for configuring encrypted field-level communication with Couchbase Server.</a:t>
            </a:r>
          </a:p>
        </p:txBody>
      </p:sp>
      <p:sp>
        <p:nvSpPr>
          <p:cNvPr id="4" name="Slide Number Placeholder 3"/>
          <p:cNvSpPr>
            <a:spLocks noGrp="1"/>
          </p:cNvSpPr>
          <p:nvPr>
            <p:ph type="sldNum" sz="quarter" idx="5"/>
          </p:nvPr>
        </p:nvSpPr>
        <p:spPr/>
        <p:txBody>
          <a:bodyPr/>
          <a:lstStyle/>
          <a:p>
            <a:fld id="{321BB236-1336-4AFE-AC43-081D8FC57E63}" type="slidenum">
              <a:rPr lang="en-US" smtClean="0"/>
              <a:t>21</a:t>
            </a:fld>
            <a:endParaRPr lang="en-US"/>
          </a:p>
        </p:txBody>
      </p:sp>
    </p:spTree>
    <p:extLst>
      <p:ext uri="{BB962C8B-B14F-4D97-AF65-F5344CB8AC3E}">
        <p14:creationId xmlns:p14="http://schemas.microsoft.com/office/powerpoint/2010/main" val="30546786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 the homogenous scaling model, the applications workload is evenly distributed across the cluster made up of the homogenous set of nodes. Each node takes an equal amount of work. Some drawbacks include 1) components processing core data operations compete and interfere with each other, 2) it is impossible to fine-tune components because each have different hardware demands. </a:t>
            </a:r>
          </a:p>
          <a:p>
            <a:r>
              <a:rPr lang="en-US"/>
              <a:t>In the independent scaling model, different services take there own set of nodes. Now each service can scale appropriately, whether up or out. </a:t>
            </a:r>
          </a:p>
        </p:txBody>
      </p:sp>
      <p:sp>
        <p:nvSpPr>
          <p:cNvPr id="4" name="Slide Number Placeholder 3"/>
          <p:cNvSpPr>
            <a:spLocks noGrp="1"/>
          </p:cNvSpPr>
          <p:nvPr>
            <p:ph type="sldNum" sz="quarter" idx="5"/>
          </p:nvPr>
        </p:nvSpPr>
        <p:spPr/>
        <p:txBody>
          <a:bodyPr/>
          <a:lstStyle/>
          <a:p>
            <a:fld id="{321BB236-1336-4AFE-AC43-081D8FC57E63}" type="slidenum">
              <a:rPr lang="en-US" smtClean="0"/>
              <a:t>22</a:t>
            </a:fld>
            <a:endParaRPr lang="en-US"/>
          </a:p>
        </p:txBody>
      </p:sp>
    </p:spTree>
    <p:extLst>
      <p:ext uri="{BB962C8B-B14F-4D97-AF65-F5344CB8AC3E}">
        <p14:creationId xmlns:p14="http://schemas.microsoft.com/office/powerpoint/2010/main" val="4557447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https://www.oracle.com/database/what-is-a-relational-database/</a:t>
            </a:r>
            <a:endParaRPr lang="en-US" dirty="0"/>
          </a:p>
          <a:p>
            <a:r>
              <a:rPr lang="en-US" dirty="0"/>
              <a:t>Atomicity: a database won’t commit for one part unless it knows it can commit for all parts</a:t>
            </a:r>
          </a:p>
          <a:p>
            <a:endParaRPr lang="en-US" dirty="0"/>
          </a:p>
          <a:p>
            <a:r>
              <a:rPr lang="en-US" dirty="0"/>
              <a:t>Atomicity Example from website above: </a:t>
            </a:r>
            <a:r>
              <a:rPr lang="en-US" sz="1200" b="0" i="0" kern="1200" dirty="0">
                <a:solidFill>
                  <a:schemeClr val="tx1"/>
                </a:solidFill>
                <a:effectLst/>
                <a:latin typeface="+mn-lt"/>
                <a:ea typeface="+mn-ea"/>
                <a:cs typeface="+mn-cs"/>
              </a:rPr>
              <a:t>For example, consider an inventory database that tracks three parts that are always used together. When one part is pulled from inventory, the other two must also be pulled. If one of the three parts isn’t available, none of the parts should be pulled—all three parts must be available before the database makes any commitment. A relational database won’t commit for one part until it knows it can commit for all three.</a:t>
            </a:r>
            <a:endParaRPr lang="en-US" dirty="0"/>
          </a:p>
          <a:p>
            <a:endParaRPr lang="en-US" dirty="0"/>
          </a:p>
          <a:p>
            <a:r>
              <a:rPr lang="en-US" dirty="0"/>
              <a:t>Locking: prevents other users and applications from accessing data while it is being updated</a:t>
            </a:r>
          </a:p>
          <a:p>
            <a:r>
              <a:rPr lang="en-US" dirty="0"/>
              <a:t>Concurrency: manages the activity when multiple users or applications invoke queries simultaneously on the same database</a:t>
            </a:r>
          </a:p>
          <a:p>
            <a:r>
              <a:rPr lang="en-US" dirty="0"/>
              <a:t>----------------------------------------------------------------------------</a:t>
            </a:r>
          </a:p>
          <a:p>
            <a:r>
              <a:rPr lang="en-US" dirty="0">
                <a:hlinkClick r:id="rId4"/>
              </a:rPr>
              <a:t>https://docs.microsoft.com/en-us/azure/architecture/data-guide/big-data/non-relational-data</a:t>
            </a:r>
            <a:endParaRPr lang="en-US" dirty="0"/>
          </a:p>
          <a:p>
            <a:r>
              <a:rPr lang="en-US" dirty="0">
                <a:hlinkClick r:id="rId5"/>
              </a:rPr>
              <a:t>https://en.wikipedia.org/wiki/NoSQL</a:t>
            </a:r>
            <a:endParaRPr lang="en-US" dirty="0"/>
          </a:p>
          <a:p>
            <a:endParaRPr lang="en-US" dirty="0"/>
          </a:p>
        </p:txBody>
      </p:sp>
      <p:sp>
        <p:nvSpPr>
          <p:cNvPr id="4" name="Slide Number Placeholder 3"/>
          <p:cNvSpPr>
            <a:spLocks noGrp="1"/>
          </p:cNvSpPr>
          <p:nvPr>
            <p:ph type="sldNum" sz="quarter" idx="5"/>
          </p:nvPr>
        </p:nvSpPr>
        <p:spPr/>
        <p:txBody>
          <a:bodyPr/>
          <a:lstStyle/>
          <a:p>
            <a:fld id="{321BB236-1336-4AFE-AC43-081D8FC57E63}" type="slidenum">
              <a:rPr lang="en-US" smtClean="0"/>
              <a:t>4</a:t>
            </a:fld>
            <a:endParaRPr lang="en-US"/>
          </a:p>
        </p:txBody>
      </p:sp>
    </p:spTree>
    <p:extLst>
      <p:ext uri="{BB962C8B-B14F-4D97-AF65-F5344CB8AC3E}">
        <p14:creationId xmlns:p14="http://schemas.microsoft.com/office/powerpoint/2010/main" val="29867845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https://en.wikipedia.org/wiki/Couchbase_Server</a:t>
            </a:r>
            <a:endParaRPr lang="en-US" dirty="0"/>
          </a:p>
          <a:p>
            <a:r>
              <a:rPr lang="en-US" dirty="0">
                <a:hlinkClick r:id="rId4"/>
              </a:rPr>
              <a:t>https://www.guru99.com/database-normalization.html</a:t>
            </a:r>
            <a:r>
              <a:rPr lang="en-US" dirty="0"/>
              <a:t>: </a:t>
            </a:r>
            <a:r>
              <a:rPr lang="en-US" sz="1200" b="1" i="0" kern="1200" dirty="0">
                <a:solidFill>
                  <a:schemeClr val="tx1"/>
                </a:solidFill>
                <a:effectLst/>
                <a:latin typeface="+mn-lt"/>
                <a:ea typeface="+mn-ea"/>
                <a:cs typeface="+mn-cs"/>
              </a:rPr>
              <a:t>Normalization</a:t>
            </a:r>
            <a:r>
              <a:rPr lang="en-US" sz="1200" b="0" i="0" kern="1200" dirty="0">
                <a:solidFill>
                  <a:schemeClr val="tx1"/>
                </a:solidFill>
                <a:effectLst/>
                <a:latin typeface="+mn-lt"/>
                <a:ea typeface="+mn-ea"/>
                <a:cs typeface="+mn-cs"/>
              </a:rPr>
              <a:t> is a database design technique which organizes tables in a manner that reduces redundancy and dependency of data.</a:t>
            </a:r>
            <a:endParaRPr lang="en-US" dirty="0"/>
          </a:p>
        </p:txBody>
      </p:sp>
      <p:sp>
        <p:nvSpPr>
          <p:cNvPr id="4" name="Slide Number Placeholder 3"/>
          <p:cNvSpPr>
            <a:spLocks noGrp="1"/>
          </p:cNvSpPr>
          <p:nvPr>
            <p:ph type="sldNum" sz="quarter" idx="5"/>
          </p:nvPr>
        </p:nvSpPr>
        <p:spPr/>
        <p:txBody>
          <a:bodyPr/>
          <a:lstStyle/>
          <a:p>
            <a:fld id="{321BB236-1336-4AFE-AC43-081D8FC57E63}" type="slidenum">
              <a:rPr lang="en-US" smtClean="0"/>
              <a:t>5</a:t>
            </a:fld>
            <a:endParaRPr lang="en-US"/>
          </a:p>
        </p:txBody>
      </p:sp>
    </p:spTree>
    <p:extLst>
      <p:ext uri="{BB962C8B-B14F-4D97-AF65-F5344CB8AC3E}">
        <p14:creationId xmlns:p14="http://schemas.microsoft.com/office/powerpoint/2010/main" val="35275955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hlinkClick r:id="rId3"/>
              </a:rPr>
              <a:t>https://www.couchbase.com/resources/why-nosql</a:t>
            </a:r>
            <a:endParaRPr lang="en-US"/>
          </a:p>
        </p:txBody>
      </p:sp>
      <p:sp>
        <p:nvSpPr>
          <p:cNvPr id="4" name="Slide Number Placeholder 3"/>
          <p:cNvSpPr>
            <a:spLocks noGrp="1"/>
          </p:cNvSpPr>
          <p:nvPr>
            <p:ph type="sldNum" sz="quarter" idx="5"/>
          </p:nvPr>
        </p:nvSpPr>
        <p:spPr/>
        <p:txBody>
          <a:bodyPr/>
          <a:lstStyle/>
          <a:p>
            <a:fld id="{321BB236-1336-4AFE-AC43-081D8FC57E63}" type="slidenum">
              <a:rPr lang="en-US" smtClean="0"/>
              <a:t>7</a:t>
            </a:fld>
            <a:endParaRPr lang="en-US"/>
          </a:p>
        </p:txBody>
      </p:sp>
    </p:spTree>
    <p:extLst>
      <p:ext uri="{BB962C8B-B14F-4D97-AF65-F5344CB8AC3E}">
        <p14:creationId xmlns:p14="http://schemas.microsoft.com/office/powerpoint/2010/main" val="13794890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Couchbase buckets: </a:t>
            </a:r>
            <a:r>
              <a:rPr lang="en-US" dirty="0">
                <a:cs typeface="Calibri"/>
              </a:rPr>
              <a:t>If the amount of memory a bucket may hold is exceeded, the items are ejected. This means they are removed from memory, but not from disk.</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cs typeface="Calibri"/>
              </a:rPr>
              <a:t>Ephemeral Buckets: Faster than the other buckets, and allows faster node rebalances and restarts. If an ephemeral bucket is unable to hold any more data, attempts to add more data will fail or items within the bucket will be ejected. While ejection will remove an item's data, a record of the item (called a tombstone) is kept.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cs typeface="Calibri"/>
              </a:rPr>
              <a:t>Memcached buckets: designed to be used alongside other database platforms, such as ones using relational database technology. These buckets are not persistent on disk, and only exist in RAM. If items are ejected in this bucket, they cannot be reacquired from Couchbase Server. These buckets also do not support replication.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cs typeface="Calibri"/>
            </a:endParaRPr>
          </a:p>
        </p:txBody>
      </p:sp>
      <p:sp>
        <p:nvSpPr>
          <p:cNvPr id="4" name="Slide Number Placeholder 3"/>
          <p:cNvSpPr>
            <a:spLocks noGrp="1"/>
          </p:cNvSpPr>
          <p:nvPr>
            <p:ph type="sldNum" sz="quarter" idx="5"/>
          </p:nvPr>
        </p:nvSpPr>
        <p:spPr/>
        <p:txBody>
          <a:bodyPr/>
          <a:lstStyle/>
          <a:p>
            <a:fld id="{321BB236-1336-4AFE-AC43-081D8FC57E63}" type="slidenum">
              <a:rPr lang="en-US" smtClean="0"/>
              <a:t>13</a:t>
            </a:fld>
            <a:endParaRPr lang="en-US"/>
          </a:p>
        </p:txBody>
      </p:sp>
    </p:spTree>
    <p:extLst>
      <p:ext uri="{BB962C8B-B14F-4D97-AF65-F5344CB8AC3E}">
        <p14:creationId xmlns:p14="http://schemas.microsoft.com/office/powerpoint/2010/main" val="29405253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The algorithm used in creating the Hash table is a CRC32 hashing algorithm, which is applied to each item's key.</a:t>
            </a:r>
          </a:p>
        </p:txBody>
      </p:sp>
      <p:sp>
        <p:nvSpPr>
          <p:cNvPr id="4" name="Slide Number Placeholder 3"/>
          <p:cNvSpPr>
            <a:spLocks noGrp="1"/>
          </p:cNvSpPr>
          <p:nvPr>
            <p:ph type="sldNum" sz="quarter" idx="5"/>
          </p:nvPr>
        </p:nvSpPr>
        <p:spPr/>
        <p:txBody>
          <a:bodyPr/>
          <a:lstStyle/>
          <a:p>
            <a:fld id="{321BB236-1336-4AFE-AC43-081D8FC57E63}" type="slidenum">
              <a:rPr lang="en-US" smtClean="0"/>
              <a:t>14</a:t>
            </a:fld>
            <a:endParaRPr lang="en-US"/>
          </a:p>
        </p:txBody>
      </p:sp>
    </p:spTree>
    <p:extLst>
      <p:ext uri="{BB962C8B-B14F-4D97-AF65-F5344CB8AC3E}">
        <p14:creationId xmlns:p14="http://schemas.microsoft.com/office/powerpoint/2010/main" val="14203977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hlinkClick r:id="rId3"/>
              </a:rPr>
              <a:t>h</a:t>
            </a:r>
            <a:r>
              <a:rPr lang="en-US"/>
              <a:t>ttps://docs.couchbase.com/server/6.0/learn/security/security-overview.html</a:t>
            </a:r>
          </a:p>
          <a:p>
            <a:r>
              <a:rPr lang="en-US"/>
              <a:t>Authentication relies on credentials. Credentials must match the ones in the system. If they do, access is granted. In Couchbase Server, users submit a username and password. If on Linux, one can use LDAP (Lightweight Directory Access Protocol) or PAM (Pluggable Authentication Modules).</a:t>
            </a:r>
          </a:p>
          <a:p>
            <a:r>
              <a:rPr lang="en-US"/>
              <a:t>Privileges: There are two – read or read/write. Privileges are assigned as roles by Full Administrators. </a:t>
            </a:r>
          </a:p>
          <a:p>
            <a:r>
              <a:rPr lang="en-US"/>
              <a:t>Credentials must be passed in PLAIN or one of the three members of the Salted Challenge Response Authentication Mechanism family of has functions. SCRAM functions transmit passwords in protected form. </a:t>
            </a:r>
          </a:p>
          <a:p>
            <a:r>
              <a:rPr lang="en-US"/>
              <a:t>Details of PLAIN and the other three: PLAIN (no password encryption), SCRAM-SHA1 (uses a 160-bit key), SCRAM-SHA256 (uses a 256-bit key), and SCRAM-SHA512 (uses a 512-bit key; this one is the strongest). </a:t>
            </a:r>
          </a:p>
          <a:p>
            <a:r>
              <a:rPr lang="en-US"/>
              <a:t>LDAP provides “Centralized identity management” (multiple admins can be defined, each with either read-only or read-write permissions). “Centralized security policy-management” (</a:t>
            </a:r>
            <a:r>
              <a:rPr lang="en-US" sz="1200" b="0" i="0" kern="1200">
                <a:solidFill>
                  <a:schemeClr val="tx1"/>
                </a:solidFill>
                <a:effectLst/>
                <a:latin typeface="+mn-lt"/>
                <a:ea typeface="+mn-ea"/>
                <a:cs typeface="+mn-cs"/>
              </a:rPr>
              <a:t>All administrative accounts can be consistently protected: for example, through the enforcement of password strength-levels, password-rotation, and auto-lockout</a:t>
            </a:r>
            <a:r>
              <a:rPr lang="en-US"/>
              <a:t>), and “Simplified compliance” (</a:t>
            </a:r>
            <a:r>
              <a:rPr lang="en-US" sz="1200" b="0" i="0" kern="1200">
                <a:solidFill>
                  <a:schemeClr val="tx1"/>
                </a:solidFill>
                <a:effectLst/>
                <a:latin typeface="+mn-lt"/>
                <a:ea typeface="+mn-ea"/>
                <a:cs typeface="+mn-cs"/>
              </a:rPr>
              <a:t>The activities of each administrator can be identified, tracked, and comprehensively audited</a:t>
            </a:r>
            <a:r>
              <a:rPr lang="en-US"/>
              <a:t>).</a:t>
            </a:r>
          </a:p>
          <a:p>
            <a:r>
              <a:rPr lang="en-US"/>
              <a:t>PAM provides “External authentication” (</a:t>
            </a:r>
            <a:r>
              <a:rPr lang="en-US" sz="1200" b="0" i="0" kern="1200">
                <a:solidFill>
                  <a:schemeClr val="tx1"/>
                </a:solidFill>
                <a:effectLst/>
                <a:latin typeface="+mn-lt"/>
                <a:ea typeface="+mn-ea"/>
                <a:cs typeface="+mn-cs"/>
              </a:rPr>
              <a:t>Administrator-accounts defined on Linux systems, in the </a:t>
            </a:r>
            <a:r>
              <a:rPr lang="en-US" i="1"/>
              <a:t>/</a:t>
            </a:r>
            <a:r>
              <a:rPr lang="en-US" i="1" err="1"/>
              <a:t>etc</a:t>
            </a:r>
            <a:r>
              <a:rPr lang="en-US" i="1"/>
              <a:t>/shadow</a:t>
            </a:r>
            <a:r>
              <a:rPr lang="en-US" sz="1200" b="0" i="0" kern="1200">
                <a:solidFill>
                  <a:schemeClr val="tx1"/>
                </a:solidFill>
                <a:effectLst/>
                <a:latin typeface="+mn-lt"/>
                <a:ea typeface="+mn-ea"/>
                <a:cs typeface="+mn-cs"/>
              </a:rPr>
              <a:t> directory, can be accessed for authentication-purposes by Couchbase Server</a:t>
            </a:r>
            <a:r>
              <a:rPr lang="en-US"/>
              <a:t>) and “Password policy-management” (</a:t>
            </a:r>
            <a:r>
              <a:rPr lang="en-US" sz="1200" b="0" i="0" kern="1200">
                <a:solidFill>
                  <a:schemeClr val="tx1"/>
                </a:solidFill>
                <a:effectLst/>
                <a:latin typeface="+mn-lt"/>
                <a:ea typeface="+mn-ea"/>
                <a:cs typeface="+mn-cs"/>
              </a:rPr>
              <a:t>Linux password-management can be used across different Couchbase Server-nodes; to synchronize, maintain, and expire administrator-passwords</a:t>
            </a:r>
            <a:r>
              <a:rPr lang="en-US"/>
              <a:t>). </a:t>
            </a:r>
          </a:p>
          <a:p>
            <a:endParaRPr lang="en-US"/>
          </a:p>
        </p:txBody>
      </p:sp>
      <p:sp>
        <p:nvSpPr>
          <p:cNvPr id="4" name="Slide Number Placeholder 3"/>
          <p:cNvSpPr>
            <a:spLocks noGrp="1"/>
          </p:cNvSpPr>
          <p:nvPr>
            <p:ph type="sldNum" sz="quarter" idx="5"/>
          </p:nvPr>
        </p:nvSpPr>
        <p:spPr/>
        <p:txBody>
          <a:bodyPr/>
          <a:lstStyle/>
          <a:p>
            <a:fld id="{321BB236-1336-4AFE-AC43-081D8FC57E63}" type="slidenum">
              <a:rPr lang="en-US" smtClean="0"/>
              <a:t>18</a:t>
            </a:fld>
            <a:endParaRPr lang="en-US"/>
          </a:p>
        </p:txBody>
      </p:sp>
    </p:spTree>
    <p:extLst>
      <p:ext uri="{BB962C8B-B14F-4D97-AF65-F5344CB8AC3E}">
        <p14:creationId xmlns:p14="http://schemas.microsoft.com/office/powerpoint/2010/main" val="10833413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Roles assigned delegate access privileges, which in turn are assigned to admins and applications. These concepts are essential to an understanding of Couchbase RBAC:</a:t>
            </a:r>
          </a:p>
          <a:p>
            <a:pPr marL="228600" indent="-228600">
              <a:buAutoNum type="arabicParenR"/>
            </a:pPr>
            <a:r>
              <a:rPr lang="en-US" dirty="0"/>
              <a:t>Resource: An entity the access to which must be controlled (can be an individual or a group, like all buckets)</a:t>
            </a:r>
          </a:p>
          <a:p>
            <a:pPr marL="228600" indent="-228600">
              <a:buAutoNum type="arabicParenR"/>
            </a:pPr>
            <a:r>
              <a:rPr lang="en-US" dirty="0"/>
              <a:t>Privilege: The right, assigned by Couchbase Server, to apply an action to a resource. Possible actions are read, write, and execute</a:t>
            </a:r>
          </a:p>
          <a:p>
            <a:pPr marL="228600" indent="-228600">
              <a:buAutoNum type="arabicParenR"/>
            </a:pPr>
            <a:r>
              <a:rPr lang="en-US" dirty="0"/>
              <a:t>Role: An entity associated with a fixed set of privileges</a:t>
            </a:r>
          </a:p>
          <a:p>
            <a:pPr marL="228600" indent="-228600">
              <a:buAutoNum type="arabicParenR"/>
            </a:pPr>
            <a:r>
              <a:rPr lang="en-US" dirty="0"/>
              <a:t>User: An identity, recognized by Couchbase Server, based on the passing of a </a:t>
            </a:r>
            <a:r>
              <a:rPr lang="en-US" i="1" dirty="0"/>
              <a:t>username </a:t>
            </a:r>
            <a:r>
              <a:rPr lang="en-US" i="0" dirty="0"/>
              <a:t>and </a:t>
            </a:r>
            <a:r>
              <a:rPr lang="en-US" i="1" dirty="0"/>
              <a:t>password</a:t>
            </a:r>
            <a:r>
              <a:rPr lang="en-US" i="0" dirty="0"/>
              <a:t>. A user can be assigned roles. A user can be local or external. </a:t>
            </a:r>
          </a:p>
          <a:p>
            <a:pPr marL="0" indent="0">
              <a:buNone/>
            </a:pPr>
            <a:endParaRPr lang="en-US" i="0" dirty="0"/>
          </a:p>
          <a:p>
            <a:pPr marL="0" indent="0">
              <a:buNone/>
            </a:pPr>
            <a:r>
              <a:rPr lang="en-US" i="0" dirty="0"/>
              <a:t>The Full Administrator adds users and assigns roles, which are defined with a username and password. Users can be defined locally or externally. Users are assigned roles which have different privileges associated with them, and resources associated with each role. </a:t>
            </a:r>
            <a:endParaRPr lang="en-US" dirty="0"/>
          </a:p>
        </p:txBody>
      </p:sp>
      <p:sp>
        <p:nvSpPr>
          <p:cNvPr id="4" name="Slide Number Placeholder 3"/>
          <p:cNvSpPr>
            <a:spLocks noGrp="1"/>
          </p:cNvSpPr>
          <p:nvPr>
            <p:ph type="sldNum" sz="quarter" idx="5"/>
          </p:nvPr>
        </p:nvSpPr>
        <p:spPr/>
        <p:txBody>
          <a:bodyPr/>
          <a:lstStyle/>
          <a:p>
            <a:fld id="{321BB236-1336-4AFE-AC43-081D8FC57E63}" type="slidenum">
              <a:rPr lang="en-US" smtClean="0"/>
              <a:t>19</a:t>
            </a:fld>
            <a:endParaRPr lang="en-US"/>
          </a:p>
        </p:txBody>
      </p:sp>
    </p:spTree>
    <p:extLst>
      <p:ext uri="{BB962C8B-B14F-4D97-AF65-F5344CB8AC3E}">
        <p14:creationId xmlns:p14="http://schemas.microsoft.com/office/powerpoint/2010/main" val="9832376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Different activities performed on individual nodes can be logged into an audit file. </a:t>
            </a:r>
          </a:p>
          <a:p>
            <a:r>
              <a:rPr lang="en-US"/>
              <a:t>Administrator events marks administrative and configuration changes to the cluster. Attempt to access and change data are data events.</a:t>
            </a:r>
          </a:p>
          <a:p>
            <a:endParaRPr lang="en-US"/>
          </a:p>
        </p:txBody>
      </p:sp>
      <p:sp>
        <p:nvSpPr>
          <p:cNvPr id="4" name="Slide Number Placeholder 3"/>
          <p:cNvSpPr>
            <a:spLocks noGrp="1"/>
          </p:cNvSpPr>
          <p:nvPr>
            <p:ph type="sldNum" sz="quarter" idx="5"/>
          </p:nvPr>
        </p:nvSpPr>
        <p:spPr/>
        <p:txBody>
          <a:bodyPr/>
          <a:lstStyle/>
          <a:p>
            <a:fld id="{321BB236-1336-4AFE-AC43-081D8FC57E63}" type="slidenum">
              <a:rPr lang="en-US" smtClean="0"/>
              <a:t>20</a:t>
            </a:fld>
            <a:endParaRPr lang="en-US"/>
          </a:p>
        </p:txBody>
      </p:sp>
    </p:spTree>
    <p:extLst>
      <p:ext uri="{BB962C8B-B14F-4D97-AF65-F5344CB8AC3E}">
        <p14:creationId xmlns:p14="http://schemas.microsoft.com/office/powerpoint/2010/main" val="6540315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p>
            <a:fld id="{699F6616-218D-4341-AD94-CEF1BD74DEBD}" type="datetimeFigureOut">
              <a:rPr lang="en-US" smtClean="0"/>
              <a:t>11/4/2019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77EB56-CF3A-4703-B92F-59685DEE7056}"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98502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99F6616-218D-4341-AD94-CEF1BD74DEBD}" type="datetimeFigureOut">
              <a:rPr lang="en-US" smtClean="0"/>
              <a:t>11/4/2019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77EB56-CF3A-4703-B92F-59685DEE7056}" type="slidenum">
              <a:rPr lang="en-US" smtClean="0"/>
              <a:t>‹#›</a:t>
            </a:fld>
            <a:endParaRPr lang="en-US"/>
          </a:p>
        </p:txBody>
      </p:sp>
    </p:spTree>
    <p:extLst>
      <p:ext uri="{BB962C8B-B14F-4D97-AF65-F5344CB8AC3E}">
        <p14:creationId xmlns:p14="http://schemas.microsoft.com/office/powerpoint/2010/main" val="40991216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99F6616-218D-4341-AD94-CEF1BD74DEBD}" type="datetimeFigureOut">
              <a:rPr lang="en-US" smtClean="0"/>
              <a:t>11/4/2019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77EB56-CF3A-4703-B92F-59685DEE7056}" type="slidenum">
              <a:rPr lang="en-US" smtClean="0"/>
              <a:t>‹#›</a:t>
            </a:fld>
            <a:endParaRPr lang="en-US"/>
          </a:p>
        </p:txBody>
      </p:sp>
    </p:spTree>
    <p:extLst>
      <p:ext uri="{BB962C8B-B14F-4D97-AF65-F5344CB8AC3E}">
        <p14:creationId xmlns:p14="http://schemas.microsoft.com/office/powerpoint/2010/main" val="24067897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99F6616-218D-4341-AD94-CEF1BD74DEBD}" type="datetimeFigureOut">
              <a:rPr lang="en-US" smtClean="0"/>
              <a:t>11/4/2019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77EB56-CF3A-4703-B92F-59685DEE7056}" type="slidenum">
              <a:rPr lang="en-US" smtClean="0"/>
              <a:t>‹#›</a:t>
            </a:fld>
            <a:endParaRPr lang="en-US"/>
          </a:p>
        </p:txBody>
      </p:sp>
    </p:spTree>
    <p:extLst>
      <p:ext uri="{BB962C8B-B14F-4D97-AF65-F5344CB8AC3E}">
        <p14:creationId xmlns:p14="http://schemas.microsoft.com/office/powerpoint/2010/main" val="8080906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99F6616-218D-4341-AD94-CEF1BD74DEBD}" type="datetimeFigureOut">
              <a:rPr lang="en-US" smtClean="0"/>
              <a:t>11/4/2019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77EB56-CF3A-4703-B92F-59685DEE7056}"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801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99F6616-218D-4341-AD94-CEF1BD74DEBD}" type="datetimeFigureOut">
              <a:rPr lang="en-US" smtClean="0"/>
              <a:t>11/4/2019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77EB56-CF3A-4703-B92F-59685DEE7056}" type="slidenum">
              <a:rPr lang="en-US" smtClean="0"/>
              <a:t>‹#›</a:t>
            </a:fld>
            <a:endParaRPr lang="en-US"/>
          </a:p>
        </p:txBody>
      </p:sp>
    </p:spTree>
    <p:extLst>
      <p:ext uri="{BB962C8B-B14F-4D97-AF65-F5344CB8AC3E}">
        <p14:creationId xmlns:p14="http://schemas.microsoft.com/office/powerpoint/2010/main" val="2753701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99F6616-218D-4341-AD94-CEF1BD74DEBD}" type="datetimeFigureOut">
              <a:rPr lang="en-US" smtClean="0"/>
              <a:t>11/4/2019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777EB56-CF3A-4703-B92F-59685DEE7056}" type="slidenum">
              <a:rPr lang="en-US" smtClean="0"/>
              <a:t>‹#›</a:t>
            </a:fld>
            <a:endParaRPr lang="en-US"/>
          </a:p>
        </p:txBody>
      </p:sp>
    </p:spTree>
    <p:extLst>
      <p:ext uri="{BB962C8B-B14F-4D97-AF65-F5344CB8AC3E}">
        <p14:creationId xmlns:p14="http://schemas.microsoft.com/office/powerpoint/2010/main" val="11899338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99F6616-218D-4341-AD94-CEF1BD74DEBD}" type="datetimeFigureOut">
              <a:rPr lang="en-US" smtClean="0"/>
              <a:t>11/4/2019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77EB56-CF3A-4703-B92F-59685DEE7056}" type="slidenum">
              <a:rPr lang="en-US" smtClean="0"/>
              <a:t>‹#›</a:t>
            </a:fld>
            <a:endParaRPr lang="en-US"/>
          </a:p>
        </p:txBody>
      </p:sp>
    </p:spTree>
    <p:extLst>
      <p:ext uri="{BB962C8B-B14F-4D97-AF65-F5344CB8AC3E}">
        <p14:creationId xmlns:p14="http://schemas.microsoft.com/office/powerpoint/2010/main" val="37233635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99F6616-218D-4341-AD94-CEF1BD74DEBD}" type="datetimeFigureOut">
              <a:rPr lang="en-US" smtClean="0"/>
              <a:t>11/4/2019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2777EB56-CF3A-4703-B92F-59685DEE7056}" type="slidenum">
              <a:rPr lang="en-US" smtClean="0"/>
              <a:t>‹#›</a:t>
            </a:fld>
            <a:endParaRPr lang="en-US"/>
          </a:p>
        </p:txBody>
      </p:sp>
    </p:spTree>
    <p:extLst>
      <p:ext uri="{BB962C8B-B14F-4D97-AF65-F5344CB8AC3E}">
        <p14:creationId xmlns:p14="http://schemas.microsoft.com/office/powerpoint/2010/main" val="2677064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99F6616-218D-4341-AD94-CEF1BD74DEBD}" type="datetimeFigureOut">
              <a:rPr lang="en-US" smtClean="0"/>
              <a:t>11/4/2019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777EB56-CF3A-4703-B92F-59685DEE7056}" type="slidenum">
              <a:rPr lang="en-US" smtClean="0"/>
              <a:t>‹#›</a:t>
            </a:fld>
            <a:endParaRPr lang="en-US"/>
          </a:p>
        </p:txBody>
      </p:sp>
    </p:spTree>
    <p:extLst>
      <p:ext uri="{BB962C8B-B14F-4D97-AF65-F5344CB8AC3E}">
        <p14:creationId xmlns:p14="http://schemas.microsoft.com/office/powerpoint/2010/main" val="20724243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99F6616-218D-4341-AD94-CEF1BD74DEBD}" type="datetimeFigureOut">
              <a:rPr lang="en-US" smtClean="0"/>
              <a:t>11/4/2019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77EB56-CF3A-4703-B92F-59685DEE7056}" type="slidenum">
              <a:rPr lang="en-US" smtClean="0"/>
              <a:t>‹#›</a:t>
            </a:fld>
            <a:endParaRPr lang="en-US"/>
          </a:p>
        </p:txBody>
      </p:sp>
    </p:spTree>
    <p:extLst>
      <p:ext uri="{BB962C8B-B14F-4D97-AF65-F5344CB8AC3E}">
        <p14:creationId xmlns:p14="http://schemas.microsoft.com/office/powerpoint/2010/main" val="3684303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99F6616-218D-4341-AD94-CEF1BD74DEBD}" type="datetimeFigureOut">
              <a:rPr lang="en-US" smtClean="0"/>
              <a:t>11/4/2019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777EB56-CF3A-4703-B92F-59685DEE7056}"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497918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www.noisebridge.net/wiki/Digital_Security_and_Tactics_For_(and_By)_Anti_Authoritarians" TargetMode="External"/><Relationship Id="rId2" Type="http://schemas.openxmlformats.org/officeDocument/2006/relationships/image" Target="../media/image9.png"/><Relationship Id="rId1" Type="http://schemas.openxmlformats.org/officeDocument/2006/relationships/slideLayout" Target="../slideLayouts/slideLayout3.xml"/><Relationship Id="rId4" Type="http://schemas.openxmlformats.org/officeDocument/2006/relationships/hyperlink" Target="https://creativecommons.org/licenses/by-nc-sa/3.0/"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8E6AE-0EC6-4B1F-B693-1471AB97EC6D}"/>
              </a:ext>
            </a:extLst>
          </p:cNvPr>
          <p:cNvSpPr>
            <a:spLocks noGrp="1"/>
          </p:cNvSpPr>
          <p:nvPr>
            <p:ph type="ctrTitle"/>
          </p:nvPr>
        </p:nvSpPr>
        <p:spPr/>
        <p:txBody>
          <a:bodyPr/>
          <a:lstStyle/>
          <a:p>
            <a:r>
              <a:rPr lang="en-US"/>
              <a:t>Couchbase - </a:t>
            </a:r>
            <a:br>
              <a:rPr lang="en-US"/>
            </a:br>
            <a:r>
              <a:rPr lang="en-US" sz="3600"/>
              <a:t>Sitting on RDBMS since 2010 </a:t>
            </a:r>
            <a:endParaRPr lang="en-US"/>
          </a:p>
        </p:txBody>
      </p:sp>
      <p:sp>
        <p:nvSpPr>
          <p:cNvPr id="3" name="Subtitle 2">
            <a:extLst>
              <a:ext uri="{FF2B5EF4-FFF2-40B4-BE49-F238E27FC236}">
                <a16:creationId xmlns:a16="http://schemas.microsoft.com/office/drawing/2014/main" id="{11FC4474-435E-47B1-BC60-ADED0F4B216D}"/>
              </a:ext>
            </a:extLst>
          </p:cNvPr>
          <p:cNvSpPr>
            <a:spLocks noGrp="1"/>
          </p:cNvSpPr>
          <p:nvPr>
            <p:ph type="subTitle" idx="1"/>
          </p:nvPr>
        </p:nvSpPr>
        <p:spPr/>
        <p:txBody>
          <a:bodyPr/>
          <a:lstStyle/>
          <a:p>
            <a:r>
              <a:rPr lang="en-US"/>
              <a:t>Corbin Matamoros &amp; Matthew Stanley</a:t>
            </a:r>
          </a:p>
          <a:p>
            <a:r>
              <a:rPr lang="en-US"/>
              <a:t>5303 Adv. Database Management Systems – Dr. T. Griffin</a:t>
            </a:r>
          </a:p>
        </p:txBody>
      </p:sp>
    </p:spTree>
    <p:extLst>
      <p:ext uri="{BB962C8B-B14F-4D97-AF65-F5344CB8AC3E}">
        <p14:creationId xmlns:p14="http://schemas.microsoft.com/office/powerpoint/2010/main" val="15440094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E7E6C-46E5-4C0B-AA29-C69F37A0AFC7}"/>
              </a:ext>
            </a:extLst>
          </p:cNvPr>
          <p:cNvSpPr>
            <a:spLocks noGrp="1"/>
          </p:cNvSpPr>
          <p:nvPr>
            <p:ph type="title"/>
          </p:nvPr>
        </p:nvSpPr>
        <p:spPr/>
        <p:txBody>
          <a:bodyPr/>
          <a:lstStyle/>
          <a:p>
            <a:r>
              <a:rPr lang="en-US">
                <a:cs typeface="Calibri Light"/>
              </a:rPr>
              <a:t>Storage</a:t>
            </a:r>
            <a:endParaRPr lang="en-US"/>
          </a:p>
        </p:txBody>
      </p:sp>
      <p:sp>
        <p:nvSpPr>
          <p:cNvPr id="3" name="Content Placeholder 2">
            <a:extLst>
              <a:ext uri="{FF2B5EF4-FFF2-40B4-BE49-F238E27FC236}">
                <a16:creationId xmlns:a16="http://schemas.microsoft.com/office/drawing/2014/main" id="{D4F3AA39-A8E4-4F92-A25B-3BD6266C90DE}"/>
              </a:ext>
            </a:extLst>
          </p:cNvPr>
          <p:cNvSpPr>
            <a:spLocks noGrp="1"/>
          </p:cNvSpPr>
          <p:nvPr>
            <p:ph idx="1"/>
          </p:nvPr>
        </p:nvSpPr>
        <p:spPr/>
        <p:txBody>
          <a:bodyPr vert="horz" lIns="0" tIns="45720" rIns="0" bIns="45720" rtlCol="0" anchor="t">
            <a:normAutofit/>
          </a:bodyPr>
          <a:lstStyle/>
          <a:p>
            <a:pPr marL="514350" indent="-514350">
              <a:buFont typeface="+mj-lt"/>
              <a:buAutoNum type="romanUcPeriod"/>
            </a:pPr>
            <a:r>
              <a:rPr lang="en-US" dirty="0">
                <a:cs typeface="Calibri" panose="020F0502020204030204"/>
              </a:rPr>
              <a:t>Data in Couchbase is stored as formatted JSON files, also called items or documents.</a:t>
            </a:r>
          </a:p>
          <a:p>
            <a:pPr marL="514350" indent="-514350">
              <a:buFont typeface="+mj-lt"/>
              <a:buAutoNum type="romanUcPeriod"/>
            </a:pPr>
            <a:r>
              <a:rPr lang="en-US" dirty="0">
                <a:cs typeface="Calibri" panose="020F0502020204030204"/>
              </a:rPr>
              <a:t>Each document in Couchbase consists of an id and its key value pairs</a:t>
            </a:r>
          </a:p>
          <a:p>
            <a:pPr marL="514350" indent="-514350">
              <a:buFont typeface="+mj-lt"/>
              <a:buAutoNum type="romanUcPeriod"/>
            </a:pPr>
            <a:r>
              <a:rPr lang="en-US" dirty="0">
                <a:cs typeface="Calibri" panose="020F0502020204030204"/>
              </a:rPr>
              <a:t>Items in Couchbase are stored in "Buckets" which will group items by their keys logically</a:t>
            </a:r>
          </a:p>
        </p:txBody>
      </p:sp>
    </p:spTree>
    <p:extLst>
      <p:ext uri="{BB962C8B-B14F-4D97-AF65-F5344CB8AC3E}">
        <p14:creationId xmlns:p14="http://schemas.microsoft.com/office/powerpoint/2010/main" val="31711924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CB454-DADC-4118-95A0-341FD0DF09E8}"/>
              </a:ext>
            </a:extLst>
          </p:cNvPr>
          <p:cNvSpPr>
            <a:spLocks noGrp="1"/>
          </p:cNvSpPr>
          <p:nvPr>
            <p:ph type="title"/>
          </p:nvPr>
        </p:nvSpPr>
        <p:spPr/>
        <p:txBody>
          <a:bodyPr/>
          <a:lstStyle/>
          <a:p>
            <a:r>
              <a:rPr lang="en-US">
                <a:cs typeface="Calibri Light"/>
              </a:rPr>
              <a:t>Buckets</a:t>
            </a:r>
            <a:endParaRPr lang="en-US"/>
          </a:p>
        </p:txBody>
      </p:sp>
      <p:sp>
        <p:nvSpPr>
          <p:cNvPr id="3" name="Content Placeholder 2">
            <a:extLst>
              <a:ext uri="{FF2B5EF4-FFF2-40B4-BE49-F238E27FC236}">
                <a16:creationId xmlns:a16="http://schemas.microsoft.com/office/drawing/2014/main" id="{F6D7B819-9476-42EC-BF91-827904B525CB}"/>
              </a:ext>
            </a:extLst>
          </p:cNvPr>
          <p:cNvSpPr>
            <a:spLocks noGrp="1"/>
          </p:cNvSpPr>
          <p:nvPr>
            <p:ph idx="1"/>
          </p:nvPr>
        </p:nvSpPr>
        <p:spPr/>
        <p:txBody>
          <a:bodyPr vert="horz" lIns="0" tIns="45720" rIns="0" bIns="45720" rtlCol="0" anchor="t">
            <a:normAutofit/>
          </a:bodyPr>
          <a:lstStyle/>
          <a:p>
            <a:r>
              <a:rPr lang="en-US" dirty="0">
                <a:cs typeface="Calibri"/>
              </a:rPr>
              <a:t>Couchbase provides users with three types of buckets:</a:t>
            </a:r>
          </a:p>
          <a:p>
            <a:pPr marL="514350" indent="-514350">
              <a:buFont typeface="+mj-lt"/>
              <a:buAutoNum type="romanUcPeriod"/>
            </a:pPr>
            <a:r>
              <a:rPr lang="en-US" b="1" dirty="0">
                <a:cs typeface="Calibri"/>
              </a:rPr>
              <a:t>Couchbase Buckets</a:t>
            </a:r>
            <a:r>
              <a:rPr lang="en-US" dirty="0">
                <a:cs typeface="Calibri"/>
              </a:rPr>
              <a:t> – store data persistently, as well as in memory. </a:t>
            </a:r>
          </a:p>
          <a:p>
            <a:pPr marL="806958" lvl="1" indent="-514350">
              <a:buFont typeface="+mj-lt"/>
              <a:buAutoNum type="alphaUcPeriod"/>
            </a:pPr>
            <a:r>
              <a:rPr lang="en-US" dirty="0">
                <a:cs typeface="Calibri"/>
              </a:rPr>
              <a:t>If bucket exceeds memory capacity, items are ejected</a:t>
            </a:r>
          </a:p>
          <a:p>
            <a:pPr marL="514350" indent="-514350">
              <a:buFont typeface="+mj-lt"/>
              <a:buAutoNum type="romanUcPeriod"/>
            </a:pPr>
            <a:r>
              <a:rPr lang="en-US" b="1" dirty="0">
                <a:cs typeface="Calibri"/>
              </a:rPr>
              <a:t>Ephemeral Buckets</a:t>
            </a:r>
            <a:r>
              <a:rPr lang="en-US" dirty="0">
                <a:cs typeface="Calibri"/>
              </a:rPr>
              <a:t> – useful when persistence is not required. </a:t>
            </a:r>
          </a:p>
          <a:p>
            <a:pPr marL="806958" lvl="1" indent="-514350">
              <a:buFont typeface="+mj-lt"/>
              <a:buAutoNum type="alphaUcPeriod"/>
            </a:pPr>
            <a:r>
              <a:rPr lang="en-US" dirty="0">
                <a:cs typeface="Calibri"/>
              </a:rPr>
              <a:t>Faster than other buckets</a:t>
            </a:r>
          </a:p>
          <a:p>
            <a:pPr marL="806958" lvl="1" indent="-514350">
              <a:buFont typeface="+mj-lt"/>
              <a:buAutoNum type="alphaUcPeriod"/>
            </a:pPr>
            <a:r>
              <a:rPr lang="en-US" dirty="0">
                <a:cs typeface="Calibri"/>
              </a:rPr>
              <a:t>If bucket exceeds memory capacity, items are ejected and attempts to add fail</a:t>
            </a:r>
          </a:p>
          <a:p>
            <a:pPr marL="514350" indent="-514350">
              <a:buFont typeface="+mj-lt"/>
              <a:buAutoNum type="romanUcPeriod"/>
            </a:pPr>
            <a:r>
              <a:rPr lang="en-US" b="1" dirty="0">
                <a:cs typeface="Calibri"/>
              </a:rPr>
              <a:t>Memcached Buckets</a:t>
            </a:r>
            <a:r>
              <a:rPr lang="en-US" dirty="0">
                <a:cs typeface="Calibri"/>
              </a:rPr>
              <a:t> – designed to be used alongside other database platforms.</a:t>
            </a:r>
          </a:p>
          <a:p>
            <a:pPr marL="806958" lvl="1" indent="-514350">
              <a:buFont typeface="+mj-lt"/>
              <a:buAutoNum type="alphaUcPeriod"/>
            </a:pPr>
            <a:r>
              <a:rPr lang="en-US" dirty="0">
                <a:cs typeface="Calibri"/>
              </a:rPr>
              <a:t>These buckets are not persistent on disk, and only exist in RAM. </a:t>
            </a:r>
          </a:p>
          <a:p>
            <a:pPr marL="806958" lvl="1" indent="-514350">
              <a:buFont typeface="+mj-lt"/>
              <a:buAutoNum type="alphaUcPeriod"/>
            </a:pPr>
            <a:r>
              <a:rPr lang="en-US" dirty="0">
                <a:cs typeface="Calibri"/>
              </a:rPr>
              <a:t>If items are ejected in this bucket, they cannot be reacquired from Couchbase Server. </a:t>
            </a:r>
          </a:p>
          <a:p>
            <a:pPr marL="806958" lvl="1" indent="-514350">
              <a:buFont typeface="+mj-lt"/>
              <a:buAutoNum type="alphaUcPeriod"/>
            </a:pPr>
            <a:r>
              <a:rPr lang="en-US" dirty="0">
                <a:cs typeface="Calibri"/>
              </a:rPr>
              <a:t>These buckets also do not support replication.</a:t>
            </a:r>
          </a:p>
        </p:txBody>
      </p:sp>
    </p:spTree>
    <p:extLst>
      <p:ext uri="{BB962C8B-B14F-4D97-AF65-F5344CB8AC3E}">
        <p14:creationId xmlns:p14="http://schemas.microsoft.com/office/powerpoint/2010/main" val="7267903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C61A9-31B3-4F87-BC2E-6BA2BD07EEE6}"/>
              </a:ext>
            </a:extLst>
          </p:cNvPr>
          <p:cNvSpPr>
            <a:spLocks noGrp="1"/>
          </p:cNvSpPr>
          <p:nvPr>
            <p:ph type="title"/>
          </p:nvPr>
        </p:nvSpPr>
        <p:spPr/>
        <p:txBody>
          <a:bodyPr/>
          <a:lstStyle/>
          <a:p>
            <a:r>
              <a:rPr lang="en-US" err="1">
                <a:cs typeface="Calibri Light"/>
              </a:rPr>
              <a:t>VBuckets</a:t>
            </a:r>
            <a:r>
              <a:rPr lang="en-US">
                <a:cs typeface="Calibri Light"/>
              </a:rPr>
              <a:t> (</a:t>
            </a:r>
            <a:r>
              <a:rPr lang="en-US" err="1">
                <a:cs typeface="Calibri Light"/>
              </a:rPr>
              <a:t>Sharding</a:t>
            </a:r>
            <a:r>
              <a:rPr lang="en-US">
                <a:cs typeface="Calibri Light"/>
              </a:rPr>
              <a:t>)</a:t>
            </a:r>
            <a:endParaRPr lang="en-US"/>
          </a:p>
        </p:txBody>
      </p:sp>
      <p:sp>
        <p:nvSpPr>
          <p:cNvPr id="3" name="Content Placeholder 2">
            <a:extLst>
              <a:ext uri="{FF2B5EF4-FFF2-40B4-BE49-F238E27FC236}">
                <a16:creationId xmlns:a16="http://schemas.microsoft.com/office/drawing/2014/main" id="{8E424747-4947-4EB3-9C59-446B1D0F834A}"/>
              </a:ext>
            </a:extLst>
          </p:cNvPr>
          <p:cNvSpPr>
            <a:spLocks noGrp="1"/>
          </p:cNvSpPr>
          <p:nvPr>
            <p:ph idx="1"/>
          </p:nvPr>
        </p:nvSpPr>
        <p:spPr/>
        <p:txBody>
          <a:bodyPr vert="horz" lIns="0" tIns="45720" rIns="0" bIns="45720" rtlCol="0" anchor="t">
            <a:normAutofit/>
          </a:bodyPr>
          <a:lstStyle/>
          <a:p>
            <a:pPr marL="514350" indent="-514350">
              <a:buFont typeface="+mj-lt"/>
              <a:buAutoNum type="romanUcPeriod"/>
            </a:pPr>
            <a:r>
              <a:rPr lang="en-US" dirty="0">
                <a:cs typeface="Calibri"/>
              </a:rPr>
              <a:t>Couchbase implements automatic </a:t>
            </a:r>
            <a:r>
              <a:rPr lang="en-US" dirty="0" err="1">
                <a:cs typeface="Calibri"/>
              </a:rPr>
              <a:t>sharding</a:t>
            </a:r>
            <a:r>
              <a:rPr lang="en-US" dirty="0">
                <a:cs typeface="Calibri"/>
              </a:rPr>
              <a:t> through the use of "</a:t>
            </a:r>
            <a:r>
              <a:rPr lang="en-US" dirty="0" err="1">
                <a:cs typeface="Calibri"/>
              </a:rPr>
              <a:t>vBuckets</a:t>
            </a:r>
            <a:r>
              <a:rPr lang="en-US" dirty="0">
                <a:cs typeface="Calibri"/>
              </a:rPr>
              <a:t>".</a:t>
            </a:r>
          </a:p>
          <a:p>
            <a:pPr marL="514350" indent="-514350">
              <a:buFont typeface="+mj-lt"/>
              <a:buAutoNum type="romanUcPeriod"/>
            </a:pPr>
            <a:r>
              <a:rPr lang="en-US" dirty="0">
                <a:cs typeface="Calibri"/>
              </a:rPr>
              <a:t>Couchbase and Ephemeral buckets are broken down into 1024 pieces (64 on MacOS) which are known as </a:t>
            </a:r>
            <a:r>
              <a:rPr lang="en-US" dirty="0" err="1">
                <a:cs typeface="Calibri"/>
              </a:rPr>
              <a:t>vBuckets</a:t>
            </a:r>
            <a:r>
              <a:rPr lang="en-US" dirty="0">
                <a:cs typeface="Calibri"/>
              </a:rPr>
              <a:t> or shards. </a:t>
            </a:r>
            <a:endParaRPr lang="en-US" dirty="0"/>
          </a:p>
          <a:p>
            <a:pPr marL="514350" indent="-514350">
              <a:buFont typeface="+mj-lt"/>
              <a:buAutoNum type="romanUcPeriod"/>
            </a:pPr>
            <a:r>
              <a:rPr lang="en-US" dirty="0">
                <a:cs typeface="Calibri"/>
              </a:rPr>
              <a:t>These </a:t>
            </a:r>
            <a:r>
              <a:rPr lang="en-US" dirty="0" err="1">
                <a:cs typeface="Calibri"/>
              </a:rPr>
              <a:t>vBuckets</a:t>
            </a:r>
            <a:r>
              <a:rPr lang="en-US" dirty="0">
                <a:cs typeface="Calibri"/>
              </a:rPr>
              <a:t> are distributed evenly across the nodes of a cluster through hashing and the use of a cluster map to tell Couchbase where each </a:t>
            </a:r>
            <a:r>
              <a:rPr lang="en-US" dirty="0" err="1">
                <a:cs typeface="Calibri"/>
              </a:rPr>
              <a:t>vBucket</a:t>
            </a:r>
            <a:r>
              <a:rPr lang="en-US" dirty="0">
                <a:cs typeface="Calibri"/>
              </a:rPr>
              <a:t> should go.</a:t>
            </a:r>
          </a:p>
          <a:p>
            <a:pPr marL="514350" indent="-514350">
              <a:buFont typeface="+mj-lt"/>
              <a:buAutoNum type="romanUcPeriod"/>
            </a:pPr>
            <a:r>
              <a:rPr lang="en-US" dirty="0">
                <a:cs typeface="Calibri"/>
              </a:rPr>
              <a:t>If a new node is added to the cluster, the cluster map is updated accordingly, and the </a:t>
            </a:r>
            <a:r>
              <a:rPr lang="en-US" dirty="0" err="1">
                <a:cs typeface="Calibri"/>
              </a:rPr>
              <a:t>vBuckets</a:t>
            </a:r>
            <a:r>
              <a:rPr lang="en-US" dirty="0">
                <a:cs typeface="Calibri"/>
              </a:rPr>
              <a:t> are automatically shared with the new node.</a:t>
            </a:r>
          </a:p>
          <a:p>
            <a:pPr marL="514350" indent="-514350">
              <a:buAutoNum type="romanUcPeriod"/>
            </a:pPr>
            <a:r>
              <a:rPr lang="en-US" dirty="0" err="1">
                <a:cs typeface="Calibri"/>
              </a:rPr>
              <a:t>Sharding</a:t>
            </a:r>
            <a:r>
              <a:rPr lang="en-US" dirty="0">
                <a:cs typeface="Calibri"/>
              </a:rPr>
              <a:t> makes data much faster to access and makes maintaining a large database easier since the data is spread out.</a:t>
            </a:r>
          </a:p>
        </p:txBody>
      </p:sp>
    </p:spTree>
    <p:extLst>
      <p:ext uri="{BB962C8B-B14F-4D97-AF65-F5344CB8AC3E}">
        <p14:creationId xmlns:p14="http://schemas.microsoft.com/office/powerpoint/2010/main" val="20855073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F5EFD-9A19-4BF3-AD5C-99550AB56118}"/>
              </a:ext>
            </a:extLst>
          </p:cNvPr>
          <p:cNvSpPr>
            <a:spLocks noGrp="1"/>
          </p:cNvSpPr>
          <p:nvPr>
            <p:ph type="title"/>
          </p:nvPr>
        </p:nvSpPr>
        <p:spPr/>
        <p:txBody>
          <a:bodyPr/>
          <a:lstStyle/>
          <a:p>
            <a:r>
              <a:rPr lang="en-US">
                <a:cs typeface="Calibri Light"/>
              </a:rPr>
              <a:t>N1QL</a:t>
            </a:r>
            <a:endParaRPr lang="en-US"/>
          </a:p>
        </p:txBody>
      </p:sp>
      <p:sp>
        <p:nvSpPr>
          <p:cNvPr id="3" name="Content Placeholder 2">
            <a:extLst>
              <a:ext uri="{FF2B5EF4-FFF2-40B4-BE49-F238E27FC236}">
                <a16:creationId xmlns:a16="http://schemas.microsoft.com/office/drawing/2014/main" id="{042EE99E-BF07-4950-BDE4-60A275A4332F}"/>
              </a:ext>
            </a:extLst>
          </p:cNvPr>
          <p:cNvSpPr>
            <a:spLocks noGrp="1"/>
          </p:cNvSpPr>
          <p:nvPr>
            <p:ph idx="1"/>
          </p:nvPr>
        </p:nvSpPr>
        <p:spPr/>
        <p:txBody>
          <a:bodyPr vert="horz" lIns="0" tIns="45720" rIns="0" bIns="45720" numCol="2" rtlCol="0" anchor="t">
            <a:normAutofit/>
          </a:bodyPr>
          <a:lstStyle/>
          <a:p>
            <a:pPr marL="514350" indent="-514350">
              <a:buFont typeface="+mj-lt"/>
              <a:buAutoNum type="romanUcPeriod"/>
            </a:pPr>
            <a:r>
              <a:rPr lang="en-US" dirty="0">
                <a:cs typeface="Calibri" panose="020F0502020204030204"/>
              </a:rPr>
              <a:t>N1QL (pronounced "nickel") is Couchbase's query language, which is similar in syntax to SQL.</a:t>
            </a:r>
          </a:p>
          <a:p>
            <a:pPr marL="514350" indent="-514350">
              <a:buFont typeface="+mj-lt"/>
              <a:buAutoNum type="romanUcPeriod"/>
            </a:pPr>
            <a:r>
              <a:rPr lang="en-US" dirty="0">
                <a:cs typeface="Calibri" panose="020F0502020204030204"/>
              </a:rPr>
              <a:t>A basic N1QL query is comprised of three basic parts: </a:t>
            </a:r>
          </a:p>
          <a:p>
            <a:pPr marL="749808" lvl="1" indent="-457200">
              <a:buFont typeface="+mj-lt"/>
              <a:buAutoNum type="alphaUcPeriod"/>
            </a:pPr>
            <a:r>
              <a:rPr lang="en-US" dirty="0">
                <a:cs typeface="Calibri" panose="020F0502020204030204"/>
              </a:rPr>
              <a:t>SELECT – What you want to return from a document. Can specify with keys.</a:t>
            </a:r>
          </a:p>
          <a:p>
            <a:pPr marL="749808" lvl="1" indent="-457200">
              <a:buFont typeface="+mj-lt"/>
              <a:buAutoNum type="alphaUcPeriod"/>
            </a:pPr>
            <a:r>
              <a:rPr lang="en-US" dirty="0">
                <a:cs typeface="Calibri" panose="020F0502020204030204"/>
              </a:rPr>
              <a:t>FROM – The bucket where you want to look. The bucket's name must be enclosed within </a:t>
            </a:r>
            <a:r>
              <a:rPr lang="en-US" b="1" dirty="0">
                <a:cs typeface="Calibri" panose="020F0502020204030204"/>
              </a:rPr>
              <a:t>Backwards</a:t>
            </a:r>
            <a:r>
              <a:rPr lang="en-US" dirty="0">
                <a:cs typeface="Calibri" panose="020F0502020204030204"/>
              </a:rPr>
              <a:t> quotes. Example: `Bucket-Name`.</a:t>
            </a:r>
          </a:p>
          <a:p>
            <a:pPr marL="749808" lvl="1" indent="-457200">
              <a:buFont typeface="+mj-lt"/>
              <a:buAutoNum type="alphaUcPeriod"/>
            </a:pPr>
            <a:r>
              <a:rPr lang="en-US" dirty="0">
                <a:cs typeface="Calibri" panose="020F0502020204030204"/>
              </a:rPr>
              <a:t>WHERE - Conditions that the document must satisfy.</a:t>
            </a:r>
          </a:p>
          <a:p>
            <a:pPr marL="514350" indent="-514350">
              <a:buFont typeface="+mj-lt"/>
              <a:buAutoNum type="romanUcPeriod"/>
            </a:pPr>
            <a:r>
              <a:rPr lang="en-US" dirty="0">
                <a:cs typeface="Calibri" panose="020F0502020204030204"/>
              </a:rPr>
              <a:t>The result of a N1QL query will be another document containing the requested information.</a:t>
            </a:r>
          </a:p>
          <a:p>
            <a:pPr marL="0" indent="0">
              <a:buNone/>
            </a:pPr>
            <a:endParaRPr lang="en-US" dirty="0">
              <a:cs typeface="Calibri" panose="020F0502020204030204"/>
            </a:endParaRPr>
          </a:p>
          <a:p>
            <a:pPr>
              <a:buFont typeface="Arial" panose="020F0502020204030204" pitchFamily="34" charset="0"/>
              <a:buChar char="•"/>
            </a:pPr>
            <a:endParaRPr lang="en-US" dirty="0">
              <a:cs typeface="Calibri" panose="020F0502020204030204"/>
            </a:endParaRPr>
          </a:p>
        </p:txBody>
      </p:sp>
    </p:spTree>
    <p:extLst>
      <p:ext uri="{BB962C8B-B14F-4D97-AF65-F5344CB8AC3E}">
        <p14:creationId xmlns:p14="http://schemas.microsoft.com/office/powerpoint/2010/main" val="37439180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97DEF-2C3F-4477-A23F-7324E9CFECF1}"/>
              </a:ext>
            </a:extLst>
          </p:cNvPr>
          <p:cNvSpPr>
            <a:spLocks noGrp="1"/>
          </p:cNvSpPr>
          <p:nvPr>
            <p:ph type="title"/>
          </p:nvPr>
        </p:nvSpPr>
        <p:spPr/>
        <p:txBody>
          <a:bodyPr/>
          <a:lstStyle/>
          <a:p>
            <a:r>
              <a:rPr lang="en-US" dirty="0">
                <a:cs typeface="Calibri Light"/>
              </a:rPr>
              <a:t>Example N1QL Query</a:t>
            </a:r>
            <a:endParaRPr lang="en-US" dirty="0"/>
          </a:p>
        </p:txBody>
      </p:sp>
      <p:sp>
        <p:nvSpPr>
          <p:cNvPr id="3" name="Content Placeholder 2">
            <a:extLst>
              <a:ext uri="{FF2B5EF4-FFF2-40B4-BE49-F238E27FC236}">
                <a16:creationId xmlns:a16="http://schemas.microsoft.com/office/drawing/2014/main" id="{B8F33E37-BE32-4925-AF93-A39F3B1E8213}"/>
              </a:ext>
            </a:extLst>
          </p:cNvPr>
          <p:cNvSpPr>
            <a:spLocks noGrp="1"/>
          </p:cNvSpPr>
          <p:nvPr>
            <p:ph idx="1"/>
          </p:nvPr>
        </p:nvSpPr>
        <p:spPr/>
        <p:txBody>
          <a:bodyPr vert="horz" lIns="0" tIns="45720" rIns="0" bIns="45720" rtlCol="0" anchor="t">
            <a:normAutofit/>
          </a:bodyPr>
          <a:lstStyle/>
          <a:p>
            <a:pPr algn="ctr"/>
            <a:r>
              <a:rPr lang="en-US" dirty="0">
                <a:latin typeface="Consolas" panose="020B0609020204030204" pitchFamily="49" charset="0"/>
                <a:ea typeface="+mn-lt"/>
                <a:cs typeface="+mn-lt"/>
              </a:rPr>
              <a:t>SELECT </a:t>
            </a:r>
            <a:r>
              <a:rPr lang="en-US" dirty="0" err="1">
                <a:latin typeface="Consolas" panose="020B0609020204030204" pitchFamily="49" charset="0"/>
                <a:ea typeface="+mn-lt"/>
                <a:cs typeface="+mn-lt"/>
              </a:rPr>
              <a:t>fname</a:t>
            </a:r>
            <a:r>
              <a:rPr lang="en-US" dirty="0">
                <a:latin typeface="Consolas" panose="020B0609020204030204" pitchFamily="49" charset="0"/>
                <a:ea typeface="+mn-lt"/>
                <a:cs typeface="+mn-lt"/>
              </a:rPr>
              <a:t>, </a:t>
            </a:r>
            <a:r>
              <a:rPr lang="en-US" dirty="0" err="1">
                <a:latin typeface="Consolas" panose="020B0609020204030204" pitchFamily="49" charset="0"/>
                <a:ea typeface="+mn-lt"/>
                <a:cs typeface="+mn-lt"/>
              </a:rPr>
              <a:t>lname</a:t>
            </a:r>
            <a:r>
              <a:rPr lang="en-US" dirty="0">
                <a:latin typeface="Consolas" panose="020B0609020204030204" pitchFamily="49" charset="0"/>
                <a:ea typeface="+mn-lt"/>
                <a:cs typeface="+mn-lt"/>
              </a:rPr>
              <a:t> FROM `Musicians` WHERE Band = 'Queen' LIMIT 2</a:t>
            </a:r>
          </a:p>
          <a:p>
            <a:pPr algn="ctr"/>
            <a:endParaRPr lang="en-US" dirty="0">
              <a:cs typeface="Calibri"/>
            </a:endParaRPr>
          </a:p>
          <a:p>
            <a:pPr algn="ctr">
              <a:buNone/>
            </a:pPr>
            <a:endParaRPr lang="en-US" dirty="0"/>
          </a:p>
          <a:p>
            <a:pPr marL="0" indent="0">
              <a:buNone/>
            </a:pPr>
            <a:endParaRPr lang="en-US" dirty="0">
              <a:cs typeface="Calibri"/>
            </a:endParaRPr>
          </a:p>
        </p:txBody>
      </p:sp>
      <p:pic>
        <p:nvPicPr>
          <p:cNvPr id="10" name="Picture 10" descr="A screenshot of a cell phone&#10;&#10;Description generated with very high confidence">
            <a:extLst>
              <a:ext uri="{FF2B5EF4-FFF2-40B4-BE49-F238E27FC236}">
                <a16:creationId xmlns:a16="http://schemas.microsoft.com/office/drawing/2014/main" id="{2F82004A-4398-4304-9456-185B8A0E7335}"/>
              </a:ext>
            </a:extLst>
          </p:cNvPr>
          <p:cNvPicPr>
            <a:picLocks noChangeAspect="1"/>
          </p:cNvPicPr>
          <p:nvPr/>
        </p:nvPicPr>
        <p:blipFill>
          <a:blip r:embed="rId2"/>
          <a:stretch>
            <a:fillRect/>
          </a:stretch>
        </p:blipFill>
        <p:spPr>
          <a:xfrm>
            <a:off x="684364" y="2396184"/>
            <a:ext cx="11067688" cy="3546500"/>
          </a:xfrm>
          <a:prstGeom prst="rect">
            <a:avLst/>
          </a:prstGeom>
        </p:spPr>
      </p:pic>
    </p:spTree>
    <p:extLst>
      <p:ext uri="{BB962C8B-B14F-4D97-AF65-F5344CB8AC3E}">
        <p14:creationId xmlns:p14="http://schemas.microsoft.com/office/powerpoint/2010/main" val="36275808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D4F13-BEE3-46A6-9693-354D3A31C863}"/>
              </a:ext>
            </a:extLst>
          </p:cNvPr>
          <p:cNvSpPr>
            <a:spLocks noGrp="1"/>
          </p:cNvSpPr>
          <p:nvPr>
            <p:ph type="title"/>
          </p:nvPr>
        </p:nvSpPr>
        <p:spPr/>
        <p:txBody>
          <a:bodyPr/>
          <a:lstStyle/>
          <a:p>
            <a:r>
              <a:rPr lang="en-US"/>
              <a:t>List of Buckets on Sample Machine</a:t>
            </a:r>
          </a:p>
        </p:txBody>
      </p:sp>
      <p:pic>
        <p:nvPicPr>
          <p:cNvPr id="4" name="Picture 3">
            <a:extLst>
              <a:ext uri="{FF2B5EF4-FFF2-40B4-BE49-F238E27FC236}">
                <a16:creationId xmlns:a16="http://schemas.microsoft.com/office/drawing/2014/main" id="{D3D52AFE-CB59-4319-9D24-423BECFF4198}"/>
              </a:ext>
            </a:extLst>
          </p:cNvPr>
          <p:cNvPicPr>
            <a:picLocks noChangeAspect="1"/>
          </p:cNvPicPr>
          <p:nvPr/>
        </p:nvPicPr>
        <p:blipFill>
          <a:blip r:embed="rId2"/>
          <a:stretch>
            <a:fillRect/>
          </a:stretch>
        </p:blipFill>
        <p:spPr>
          <a:xfrm>
            <a:off x="555949" y="1978090"/>
            <a:ext cx="11080101" cy="3142551"/>
          </a:xfrm>
          <a:prstGeom prst="rect">
            <a:avLst/>
          </a:prstGeom>
        </p:spPr>
      </p:pic>
    </p:spTree>
    <p:extLst>
      <p:ext uri="{BB962C8B-B14F-4D97-AF65-F5344CB8AC3E}">
        <p14:creationId xmlns:p14="http://schemas.microsoft.com/office/powerpoint/2010/main" val="36739163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AB7CE-13C5-4F2E-ACFC-F990280ECBB3}"/>
              </a:ext>
            </a:extLst>
          </p:cNvPr>
          <p:cNvSpPr>
            <a:spLocks noGrp="1"/>
          </p:cNvSpPr>
          <p:nvPr>
            <p:ph type="title"/>
          </p:nvPr>
        </p:nvSpPr>
        <p:spPr/>
        <p:txBody>
          <a:bodyPr/>
          <a:lstStyle/>
          <a:p>
            <a:r>
              <a:rPr lang="en-US"/>
              <a:t>List of Documents within a Bucket</a:t>
            </a:r>
          </a:p>
        </p:txBody>
      </p:sp>
      <p:pic>
        <p:nvPicPr>
          <p:cNvPr id="3" name="Picture 2">
            <a:extLst>
              <a:ext uri="{FF2B5EF4-FFF2-40B4-BE49-F238E27FC236}">
                <a16:creationId xmlns:a16="http://schemas.microsoft.com/office/drawing/2014/main" id="{2F29D9AB-C97B-4F97-841B-4DA56FA478E6}"/>
              </a:ext>
            </a:extLst>
          </p:cNvPr>
          <p:cNvPicPr>
            <a:picLocks noChangeAspect="1"/>
          </p:cNvPicPr>
          <p:nvPr/>
        </p:nvPicPr>
        <p:blipFill>
          <a:blip r:embed="rId2"/>
          <a:stretch>
            <a:fillRect/>
          </a:stretch>
        </p:blipFill>
        <p:spPr>
          <a:xfrm>
            <a:off x="426447" y="1838130"/>
            <a:ext cx="11339106" cy="4142791"/>
          </a:xfrm>
          <a:prstGeom prst="rect">
            <a:avLst/>
          </a:prstGeom>
        </p:spPr>
      </p:pic>
    </p:spTree>
    <p:extLst>
      <p:ext uri="{BB962C8B-B14F-4D97-AF65-F5344CB8AC3E}">
        <p14:creationId xmlns:p14="http://schemas.microsoft.com/office/powerpoint/2010/main" val="15914939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EE75FDD-E0EE-4C38-B1B1-77B284D7BAB6}"/>
              </a:ext>
            </a:extLst>
          </p:cNvPr>
          <p:cNvPicPr>
            <a:picLocks noChangeAspect="1"/>
          </p:cNvPicPr>
          <p:nvPr/>
        </p:nvPicPr>
        <p:blipFill>
          <a:blip r:embed="rId2"/>
          <a:stretch>
            <a:fillRect/>
          </a:stretch>
        </p:blipFill>
        <p:spPr>
          <a:xfrm>
            <a:off x="3676260" y="488098"/>
            <a:ext cx="4250251" cy="5035623"/>
          </a:xfrm>
          <a:prstGeom prst="rect">
            <a:avLst/>
          </a:prstGeom>
        </p:spPr>
      </p:pic>
      <p:sp>
        <p:nvSpPr>
          <p:cNvPr id="5" name="TextBox 4">
            <a:extLst>
              <a:ext uri="{FF2B5EF4-FFF2-40B4-BE49-F238E27FC236}">
                <a16:creationId xmlns:a16="http://schemas.microsoft.com/office/drawing/2014/main" id="{AEE923B9-7915-4255-9F36-15D5A05593FC}"/>
              </a:ext>
            </a:extLst>
          </p:cNvPr>
          <p:cNvSpPr txBox="1"/>
          <p:nvPr/>
        </p:nvSpPr>
        <p:spPr>
          <a:xfrm>
            <a:off x="3676260" y="5728996"/>
            <a:ext cx="4250251" cy="369332"/>
          </a:xfrm>
          <a:prstGeom prst="rect">
            <a:avLst/>
          </a:prstGeom>
          <a:noFill/>
        </p:spPr>
        <p:txBody>
          <a:bodyPr wrap="square" rtlCol="0">
            <a:spAutoFit/>
          </a:bodyPr>
          <a:lstStyle/>
          <a:p>
            <a:pPr algn="ctr"/>
            <a:r>
              <a:rPr lang="en-US"/>
              <a:t>We can edit a document directly</a:t>
            </a:r>
          </a:p>
        </p:txBody>
      </p:sp>
    </p:spTree>
    <p:extLst>
      <p:ext uri="{BB962C8B-B14F-4D97-AF65-F5344CB8AC3E}">
        <p14:creationId xmlns:p14="http://schemas.microsoft.com/office/powerpoint/2010/main" val="26728316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F1732-CE50-4E74-8CA6-2F9186612559}"/>
              </a:ext>
            </a:extLst>
          </p:cNvPr>
          <p:cNvSpPr>
            <a:spLocks noGrp="1"/>
          </p:cNvSpPr>
          <p:nvPr>
            <p:ph type="title"/>
          </p:nvPr>
        </p:nvSpPr>
        <p:spPr/>
        <p:txBody>
          <a:bodyPr/>
          <a:lstStyle/>
          <a:p>
            <a:r>
              <a:rPr lang="en-US"/>
              <a:t>Couchbase Security - Authentication</a:t>
            </a:r>
          </a:p>
        </p:txBody>
      </p:sp>
      <p:sp>
        <p:nvSpPr>
          <p:cNvPr id="3" name="Content Placeholder 2">
            <a:extLst>
              <a:ext uri="{FF2B5EF4-FFF2-40B4-BE49-F238E27FC236}">
                <a16:creationId xmlns:a16="http://schemas.microsoft.com/office/drawing/2014/main" id="{6FE64622-4FCE-441B-A86B-7A43561658AF}"/>
              </a:ext>
            </a:extLst>
          </p:cNvPr>
          <p:cNvSpPr>
            <a:spLocks noGrp="1"/>
          </p:cNvSpPr>
          <p:nvPr>
            <p:ph idx="1"/>
          </p:nvPr>
        </p:nvSpPr>
        <p:spPr/>
        <p:txBody>
          <a:bodyPr>
            <a:normAutofit/>
          </a:bodyPr>
          <a:lstStyle/>
          <a:p>
            <a:pPr marL="514350" indent="-514350">
              <a:buFont typeface="+mj-lt"/>
              <a:buAutoNum type="romanUcPeriod"/>
            </a:pPr>
            <a:r>
              <a:rPr lang="en-US" sz="2800" dirty="0"/>
              <a:t>Authentication</a:t>
            </a:r>
          </a:p>
          <a:p>
            <a:pPr marL="806958" lvl="1" indent="-514350">
              <a:buFont typeface="+mj-lt"/>
              <a:buAutoNum type="alphaUcPeriod"/>
            </a:pPr>
            <a:r>
              <a:rPr lang="en-US" sz="2400" dirty="0"/>
              <a:t>The forms of credentials</a:t>
            </a:r>
          </a:p>
          <a:p>
            <a:pPr marL="806958" lvl="1" indent="-514350">
              <a:buFont typeface="+mj-lt"/>
              <a:buAutoNum type="alphaUcPeriod"/>
            </a:pPr>
            <a:r>
              <a:rPr lang="en-US" sz="2400" dirty="0"/>
              <a:t>Privileges</a:t>
            </a:r>
          </a:p>
          <a:p>
            <a:pPr marL="806958" lvl="1" indent="-514350">
              <a:buFont typeface="+mj-lt"/>
              <a:buAutoNum type="alphaUcPeriod"/>
            </a:pPr>
            <a:r>
              <a:rPr lang="en-US" sz="2400" dirty="0"/>
              <a:t>Passing credentials</a:t>
            </a:r>
          </a:p>
          <a:p>
            <a:pPr marL="989838" lvl="2" indent="-514350">
              <a:buFont typeface="+mj-lt"/>
              <a:buAutoNum type="arabicParenR"/>
            </a:pPr>
            <a:r>
              <a:rPr lang="en-US" sz="1800" dirty="0"/>
              <a:t>PLAIN</a:t>
            </a:r>
          </a:p>
          <a:p>
            <a:pPr marL="989838" lvl="2" indent="-514350">
              <a:buFont typeface="+mj-lt"/>
              <a:buAutoNum type="arabicParenR"/>
            </a:pPr>
            <a:r>
              <a:rPr lang="en-US" sz="1800" dirty="0"/>
              <a:t>SCRAM-SHA1</a:t>
            </a:r>
          </a:p>
          <a:p>
            <a:pPr marL="989838" lvl="2" indent="-514350">
              <a:buFont typeface="+mj-lt"/>
              <a:buAutoNum type="arabicParenR"/>
            </a:pPr>
            <a:r>
              <a:rPr lang="en-US" sz="1800" dirty="0"/>
              <a:t>SCRAM-SHA256</a:t>
            </a:r>
          </a:p>
          <a:p>
            <a:pPr marL="989838" lvl="2" indent="-514350">
              <a:buFont typeface="+mj-lt"/>
              <a:buAutoNum type="arabicParenR"/>
            </a:pPr>
            <a:r>
              <a:rPr lang="en-US" sz="1800" dirty="0"/>
              <a:t>SCRAM-SHA512</a:t>
            </a:r>
          </a:p>
        </p:txBody>
      </p:sp>
    </p:spTree>
    <p:extLst>
      <p:ext uri="{BB962C8B-B14F-4D97-AF65-F5344CB8AC3E}">
        <p14:creationId xmlns:p14="http://schemas.microsoft.com/office/powerpoint/2010/main" val="1969555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1736E-0D90-4310-9AB3-7F8CFA26FFA0}"/>
              </a:ext>
            </a:extLst>
          </p:cNvPr>
          <p:cNvSpPr>
            <a:spLocks noGrp="1"/>
          </p:cNvSpPr>
          <p:nvPr>
            <p:ph type="title"/>
          </p:nvPr>
        </p:nvSpPr>
        <p:spPr/>
        <p:txBody>
          <a:bodyPr/>
          <a:lstStyle/>
          <a:p>
            <a:r>
              <a:rPr lang="en-US"/>
              <a:t>Couchbase Security - Authorization</a:t>
            </a:r>
          </a:p>
        </p:txBody>
      </p:sp>
      <p:sp>
        <p:nvSpPr>
          <p:cNvPr id="3" name="Content Placeholder 2">
            <a:extLst>
              <a:ext uri="{FF2B5EF4-FFF2-40B4-BE49-F238E27FC236}">
                <a16:creationId xmlns:a16="http://schemas.microsoft.com/office/drawing/2014/main" id="{6EEABE74-599E-47B6-855C-FF10F74A4AF3}"/>
              </a:ext>
            </a:extLst>
          </p:cNvPr>
          <p:cNvSpPr>
            <a:spLocks noGrp="1"/>
          </p:cNvSpPr>
          <p:nvPr>
            <p:ph idx="1"/>
          </p:nvPr>
        </p:nvSpPr>
        <p:spPr/>
        <p:txBody>
          <a:bodyPr>
            <a:normAutofit/>
          </a:bodyPr>
          <a:lstStyle/>
          <a:p>
            <a:pPr marL="514350" indent="-514350">
              <a:buFont typeface="+mj-lt"/>
              <a:buAutoNum type="romanUcPeriod"/>
            </a:pPr>
            <a:r>
              <a:rPr lang="en-US" sz="2800" dirty="0"/>
              <a:t>Authorization</a:t>
            </a:r>
          </a:p>
          <a:p>
            <a:pPr marL="806958" lvl="1" indent="-514350">
              <a:buFont typeface="+mj-lt"/>
              <a:buAutoNum type="alphaUcPeriod"/>
            </a:pPr>
            <a:r>
              <a:rPr lang="en-US" sz="2400" dirty="0"/>
              <a:t>Role-Based Access Control (RBAC)</a:t>
            </a:r>
          </a:p>
          <a:p>
            <a:pPr marL="989838" lvl="2" indent="-514350">
              <a:buFont typeface="+mj-lt"/>
              <a:buAutoNum type="arabicParenR"/>
            </a:pPr>
            <a:r>
              <a:rPr lang="en-US" sz="1800" dirty="0"/>
              <a:t>Resource – An entity the access to which must be controlled</a:t>
            </a:r>
          </a:p>
          <a:p>
            <a:pPr marL="989838" lvl="2" indent="-514350">
              <a:buFont typeface="+mj-lt"/>
              <a:buAutoNum type="arabicParenR"/>
            </a:pPr>
            <a:r>
              <a:rPr lang="en-US" sz="1800" dirty="0"/>
              <a:t>Privilege – The right to apply an action to a resource</a:t>
            </a:r>
          </a:p>
          <a:p>
            <a:pPr marL="989838" lvl="2" indent="-514350">
              <a:buFont typeface="+mj-lt"/>
              <a:buAutoNum type="arabicParenR"/>
            </a:pPr>
            <a:r>
              <a:rPr lang="en-US" sz="1800" dirty="0"/>
              <a:t>Role – An entity associated with a fixed set of privileges</a:t>
            </a:r>
          </a:p>
          <a:p>
            <a:pPr marL="989838" lvl="2" indent="-514350">
              <a:buFont typeface="+mj-lt"/>
              <a:buAutoNum type="arabicParenR"/>
            </a:pPr>
            <a:r>
              <a:rPr lang="en-US" sz="1800" dirty="0"/>
              <a:t>User – An identity based on the passing of a username and password</a:t>
            </a:r>
          </a:p>
          <a:p>
            <a:pPr marL="806958" lvl="1" indent="-514350">
              <a:buFont typeface="+mj-lt"/>
              <a:buAutoNum type="alphaUcPeriod"/>
            </a:pPr>
            <a:r>
              <a:rPr lang="en-US" sz="2400" dirty="0"/>
              <a:t>RBAC Security Model</a:t>
            </a:r>
          </a:p>
          <a:p>
            <a:pPr marL="989838" lvl="2" indent="-514350">
              <a:buFont typeface="+mj-lt"/>
              <a:buAutoNum type="arabicParenR"/>
            </a:pPr>
            <a:r>
              <a:rPr lang="en-US" sz="1800" dirty="0"/>
              <a:t>The Full Administrator</a:t>
            </a:r>
          </a:p>
          <a:p>
            <a:pPr marL="989838" lvl="2" indent="-514350">
              <a:buFont typeface="+mj-lt"/>
              <a:buAutoNum type="arabicParenR"/>
            </a:pPr>
            <a:r>
              <a:rPr lang="en-US" sz="1800" dirty="0"/>
              <a:t>The User</a:t>
            </a:r>
          </a:p>
        </p:txBody>
      </p:sp>
    </p:spTree>
    <p:extLst>
      <p:ext uri="{BB962C8B-B14F-4D97-AF65-F5344CB8AC3E}">
        <p14:creationId xmlns:p14="http://schemas.microsoft.com/office/powerpoint/2010/main" val="21478983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C2D28-3A14-4755-9723-0C9A407827AD}"/>
              </a:ext>
            </a:extLst>
          </p:cNvPr>
          <p:cNvSpPr>
            <a:spLocks noGrp="1"/>
          </p:cNvSpPr>
          <p:nvPr>
            <p:ph type="title"/>
          </p:nvPr>
        </p:nvSpPr>
        <p:spPr/>
        <p:txBody>
          <a:bodyPr/>
          <a:lstStyle/>
          <a:p>
            <a:r>
              <a:rPr lang="en-US"/>
              <a:t>Table of Contents</a:t>
            </a:r>
          </a:p>
        </p:txBody>
      </p:sp>
      <p:sp>
        <p:nvSpPr>
          <p:cNvPr id="3" name="Content Placeholder 2">
            <a:extLst>
              <a:ext uri="{FF2B5EF4-FFF2-40B4-BE49-F238E27FC236}">
                <a16:creationId xmlns:a16="http://schemas.microsoft.com/office/drawing/2014/main" id="{50E5ABA7-34C8-42F2-8226-7356ADA65604}"/>
              </a:ext>
            </a:extLst>
          </p:cNvPr>
          <p:cNvSpPr>
            <a:spLocks noGrp="1"/>
          </p:cNvSpPr>
          <p:nvPr>
            <p:ph idx="1"/>
          </p:nvPr>
        </p:nvSpPr>
        <p:spPr/>
        <p:txBody>
          <a:bodyPr vert="horz" lIns="0" tIns="45720" rIns="0" bIns="45720" numCol="2" rtlCol="0" anchor="t">
            <a:normAutofit/>
          </a:bodyPr>
          <a:lstStyle/>
          <a:p>
            <a:pPr marL="457200" indent="-457200">
              <a:buAutoNum type="romanUcPeriod"/>
            </a:pPr>
            <a:r>
              <a:rPr lang="en-US" dirty="0">
                <a:cs typeface="Calibri" panose="020F0502020204030204"/>
              </a:rPr>
              <a:t>History of Couchbase</a:t>
            </a:r>
          </a:p>
          <a:p>
            <a:pPr marL="457200" indent="-457200">
              <a:buAutoNum type="romanUcPeriod"/>
            </a:pPr>
            <a:r>
              <a:rPr lang="en-US" dirty="0">
                <a:cs typeface="Calibri" panose="020F0502020204030204"/>
              </a:rPr>
              <a:t>Relation vs. Non-relational Databases</a:t>
            </a:r>
          </a:p>
          <a:p>
            <a:pPr marL="457200" indent="-457200">
              <a:buAutoNum type="romanUcPeriod"/>
            </a:pPr>
            <a:r>
              <a:rPr lang="en-US" dirty="0">
                <a:cs typeface="Calibri" panose="020F0502020204030204"/>
              </a:rPr>
              <a:t>So what is Couchbase?</a:t>
            </a:r>
          </a:p>
          <a:p>
            <a:pPr marL="457200" indent="-457200">
              <a:buAutoNum type="romanUcPeriod"/>
            </a:pPr>
            <a:r>
              <a:rPr lang="en-US" dirty="0">
                <a:cs typeface="Calibri" panose="020F0502020204030204"/>
              </a:rPr>
              <a:t>Why NoSQL?</a:t>
            </a:r>
          </a:p>
          <a:p>
            <a:pPr marL="457200" indent="-457200">
              <a:buAutoNum type="romanUcPeriod"/>
            </a:pPr>
            <a:r>
              <a:rPr lang="en-US" dirty="0">
                <a:cs typeface="Calibri" panose="020F0502020204030204"/>
              </a:rPr>
              <a:t>N1QL</a:t>
            </a:r>
          </a:p>
          <a:p>
            <a:pPr marL="543560" lvl="1" indent="-342900">
              <a:buAutoNum type="alphaUcPeriod"/>
            </a:pPr>
            <a:r>
              <a:rPr lang="en-US" dirty="0">
                <a:cs typeface="Calibri" panose="020F0502020204030204"/>
              </a:rPr>
              <a:t>Example N1QL Query</a:t>
            </a:r>
          </a:p>
          <a:p>
            <a:pPr marL="365760" indent="-457200">
              <a:buAutoNum type="romanUcPeriod"/>
            </a:pPr>
            <a:r>
              <a:rPr lang="en-US" dirty="0">
                <a:cs typeface="Calibri" panose="020F0502020204030204"/>
              </a:rPr>
              <a:t>Implementation Languages</a:t>
            </a:r>
          </a:p>
          <a:p>
            <a:pPr marL="365760" indent="-457200">
              <a:buAutoNum type="romanUcPeriod"/>
            </a:pPr>
            <a:r>
              <a:rPr lang="en-US" dirty="0">
                <a:cs typeface="Calibri" panose="020F0502020204030204"/>
              </a:rPr>
              <a:t>Storage</a:t>
            </a:r>
          </a:p>
          <a:p>
            <a:pPr marL="543560" lvl="1" indent="-342900">
              <a:buAutoNum type="alphaUcPeriod"/>
            </a:pPr>
            <a:r>
              <a:rPr lang="en-US" dirty="0">
                <a:cs typeface="Calibri" panose="020F0502020204030204"/>
              </a:rPr>
              <a:t>Buckets</a:t>
            </a:r>
          </a:p>
          <a:p>
            <a:pPr marL="543560" lvl="1" indent="-342900">
              <a:buAutoNum type="alphaUcPeriod"/>
            </a:pPr>
            <a:r>
              <a:rPr lang="en-US" dirty="0" err="1">
                <a:cs typeface="Calibri" panose="020F0502020204030204"/>
              </a:rPr>
              <a:t>VBuckets</a:t>
            </a:r>
            <a:r>
              <a:rPr lang="en-US" dirty="0">
                <a:cs typeface="Calibri" panose="020F0502020204030204"/>
              </a:rPr>
              <a:t> (</a:t>
            </a:r>
            <a:r>
              <a:rPr lang="en-US" dirty="0" err="1">
                <a:cs typeface="Calibri" panose="020F0502020204030204"/>
              </a:rPr>
              <a:t>Sharding</a:t>
            </a:r>
            <a:r>
              <a:rPr lang="en-US" dirty="0">
                <a:cs typeface="Calibri" panose="020F0502020204030204"/>
              </a:rPr>
              <a:t>)</a:t>
            </a:r>
          </a:p>
          <a:p>
            <a:pPr marL="543560" lvl="1" indent="-342900">
              <a:buAutoNum type="alphaUcPeriod"/>
            </a:pPr>
            <a:r>
              <a:rPr lang="en-US" dirty="0">
                <a:cs typeface="Calibri" panose="020F0502020204030204"/>
              </a:rPr>
              <a:t>Examples</a:t>
            </a:r>
          </a:p>
          <a:p>
            <a:pPr marL="365760" indent="-457200">
              <a:buAutoNum type="romanUcPeriod"/>
            </a:pPr>
            <a:r>
              <a:rPr lang="en-US" dirty="0">
                <a:cs typeface="Calibri" panose="020F0502020204030204"/>
              </a:rPr>
              <a:t>Couchbase Security</a:t>
            </a:r>
          </a:p>
          <a:p>
            <a:pPr marL="383540" lvl="1">
              <a:buAutoNum type="alphaUcPeriod"/>
            </a:pPr>
            <a:r>
              <a:rPr lang="en-US" dirty="0">
                <a:cs typeface="Calibri" panose="020F0502020204030204"/>
              </a:rPr>
              <a:t>Authentication</a:t>
            </a:r>
          </a:p>
          <a:p>
            <a:pPr marL="383540" lvl="1">
              <a:buAutoNum type="alphaUcPeriod"/>
            </a:pPr>
            <a:r>
              <a:rPr lang="en-US" dirty="0">
                <a:cs typeface="Calibri" panose="020F0502020204030204"/>
              </a:rPr>
              <a:t>Authorization</a:t>
            </a:r>
          </a:p>
          <a:p>
            <a:pPr marL="383540" lvl="1">
              <a:buAutoNum type="alphaUcPeriod"/>
            </a:pPr>
            <a:r>
              <a:rPr lang="en-US" dirty="0">
                <a:cs typeface="Calibri" panose="020F0502020204030204"/>
              </a:rPr>
              <a:t>Auditing</a:t>
            </a:r>
          </a:p>
          <a:p>
            <a:pPr marL="383540" lvl="1">
              <a:buAutoNum type="alphaUcPeriod"/>
            </a:pPr>
            <a:r>
              <a:rPr lang="en-US" dirty="0">
                <a:cs typeface="Calibri" panose="020F0502020204030204"/>
              </a:rPr>
              <a:t>Encryption</a:t>
            </a:r>
          </a:p>
          <a:p>
            <a:pPr indent="-457200">
              <a:buAutoNum type="romanUcPeriod"/>
            </a:pPr>
            <a:r>
              <a:rPr lang="en-US" dirty="0">
                <a:cs typeface="Calibri" panose="020F0502020204030204"/>
              </a:rPr>
              <a:t>Multidimensional Scaling</a:t>
            </a:r>
          </a:p>
          <a:p>
            <a:pPr indent="-457200">
              <a:buAutoNum type="romanUcPeriod"/>
            </a:pPr>
            <a:r>
              <a:rPr lang="en-US" dirty="0">
                <a:cs typeface="Calibri" panose="020F0502020204030204"/>
              </a:rPr>
              <a:t>Couchbase demonstration</a:t>
            </a:r>
          </a:p>
          <a:p>
            <a:pPr indent="-457200">
              <a:buAutoNum type="romanUcPeriod"/>
            </a:pPr>
            <a:r>
              <a:rPr lang="en-US" dirty="0">
                <a:cs typeface="Calibri" panose="020F0502020204030204"/>
              </a:rPr>
              <a:t>Questions</a:t>
            </a:r>
          </a:p>
        </p:txBody>
      </p:sp>
    </p:spTree>
    <p:extLst>
      <p:ext uri="{BB962C8B-B14F-4D97-AF65-F5344CB8AC3E}">
        <p14:creationId xmlns:p14="http://schemas.microsoft.com/office/powerpoint/2010/main" val="30873910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02B2D-61EC-4E23-BB17-6A0A45F1EEE5}"/>
              </a:ext>
            </a:extLst>
          </p:cNvPr>
          <p:cNvSpPr>
            <a:spLocks noGrp="1"/>
          </p:cNvSpPr>
          <p:nvPr>
            <p:ph type="title"/>
          </p:nvPr>
        </p:nvSpPr>
        <p:spPr/>
        <p:txBody>
          <a:bodyPr/>
          <a:lstStyle/>
          <a:p>
            <a:r>
              <a:rPr lang="en-US"/>
              <a:t>Couchbase Security - Auditing</a:t>
            </a:r>
          </a:p>
        </p:txBody>
      </p:sp>
      <p:sp>
        <p:nvSpPr>
          <p:cNvPr id="3" name="Content Placeholder 2">
            <a:extLst>
              <a:ext uri="{FF2B5EF4-FFF2-40B4-BE49-F238E27FC236}">
                <a16:creationId xmlns:a16="http://schemas.microsoft.com/office/drawing/2014/main" id="{880067C6-13DD-4BC1-9247-DBD86BE29B77}"/>
              </a:ext>
            </a:extLst>
          </p:cNvPr>
          <p:cNvSpPr>
            <a:spLocks noGrp="1"/>
          </p:cNvSpPr>
          <p:nvPr>
            <p:ph idx="1"/>
          </p:nvPr>
        </p:nvSpPr>
        <p:spPr/>
        <p:txBody>
          <a:bodyPr numCol="2">
            <a:normAutofit/>
          </a:bodyPr>
          <a:lstStyle/>
          <a:p>
            <a:pPr marL="514350" indent="-514350">
              <a:buFont typeface="+mj-lt"/>
              <a:buAutoNum type="romanUcPeriod"/>
            </a:pPr>
            <a:r>
              <a:rPr lang="en-US" sz="2800" dirty="0"/>
              <a:t>Auditing – logging node activity</a:t>
            </a:r>
          </a:p>
          <a:p>
            <a:pPr marL="806958" lvl="1" indent="-514350">
              <a:buFont typeface="+mj-lt"/>
              <a:buAutoNum type="alphaUcPeriod"/>
            </a:pPr>
            <a:r>
              <a:rPr lang="en-US" sz="2400" dirty="0"/>
              <a:t>Audit Target-Files</a:t>
            </a:r>
          </a:p>
          <a:p>
            <a:pPr marL="818388" lvl="2" indent="-342900">
              <a:buFont typeface="+mj-lt"/>
              <a:buAutoNum type="arabicParenR"/>
            </a:pPr>
            <a:r>
              <a:rPr lang="en-US" sz="1800" dirty="0"/>
              <a:t>Login attempts, successful or not</a:t>
            </a:r>
          </a:p>
          <a:p>
            <a:pPr marL="818388" lvl="2" indent="-342900">
              <a:buFont typeface="+mj-lt"/>
              <a:buAutoNum type="arabicParenR"/>
            </a:pPr>
            <a:r>
              <a:rPr lang="en-US" sz="1800" dirty="0"/>
              <a:t>Bucket creation, TTL modification</a:t>
            </a:r>
          </a:p>
          <a:p>
            <a:pPr marL="818388" lvl="2" indent="-342900">
              <a:buFont typeface="+mj-lt"/>
              <a:buAutoNum type="arabicParenR"/>
            </a:pPr>
            <a:r>
              <a:rPr lang="en-US" sz="1800" dirty="0"/>
              <a:t>User creation</a:t>
            </a:r>
          </a:p>
          <a:p>
            <a:pPr marL="818388" lvl="2" indent="-342900">
              <a:buFont typeface="+mj-lt"/>
              <a:buAutoNum type="arabicParenR"/>
            </a:pPr>
            <a:r>
              <a:rPr lang="en-US" sz="1800" dirty="0"/>
              <a:t>Index creation</a:t>
            </a:r>
          </a:p>
          <a:p>
            <a:pPr marL="818388" lvl="2" indent="-342900">
              <a:buFont typeface="+mj-lt"/>
              <a:buAutoNum type="arabicParenR"/>
            </a:pPr>
            <a:endParaRPr lang="en-US" sz="1800" dirty="0"/>
          </a:p>
          <a:p>
            <a:pPr marL="818388" lvl="2" indent="-342900">
              <a:buFont typeface="+mj-lt"/>
              <a:buAutoNum type="arabicParenR"/>
            </a:pPr>
            <a:endParaRPr lang="en-US" sz="1800" dirty="0"/>
          </a:p>
          <a:p>
            <a:pPr marL="818388" lvl="2" indent="-342900">
              <a:buFont typeface="+mj-lt"/>
              <a:buAutoNum type="arabicParenR"/>
            </a:pPr>
            <a:endParaRPr lang="en-US" sz="1800" dirty="0"/>
          </a:p>
          <a:p>
            <a:pPr marL="818388" lvl="2" indent="-342900">
              <a:buFont typeface="+mj-lt"/>
              <a:buAutoNum type="arabicParenR"/>
            </a:pPr>
            <a:endParaRPr lang="en-US" sz="1800" dirty="0"/>
          </a:p>
          <a:p>
            <a:pPr marL="806958" lvl="1" indent="-514350">
              <a:buFont typeface="+mj-lt"/>
              <a:buAutoNum type="alphaUcPeriod"/>
            </a:pPr>
            <a:r>
              <a:rPr lang="en-US" sz="2400" dirty="0"/>
              <a:t>Audit Event-Types</a:t>
            </a:r>
          </a:p>
          <a:p>
            <a:pPr marL="989838" lvl="2" indent="-514350">
              <a:buFont typeface="+mj-lt"/>
              <a:buAutoNum type="arabicParenR"/>
            </a:pPr>
            <a:r>
              <a:rPr lang="en-US" sz="1800" dirty="0"/>
              <a:t>Admin events</a:t>
            </a:r>
          </a:p>
          <a:p>
            <a:pPr marL="1172718" lvl="3" indent="-514350">
              <a:buFont typeface="+mj-lt"/>
              <a:buAutoNum type="alphaLcPeriod"/>
            </a:pPr>
            <a:r>
              <a:rPr lang="en-US" sz="1800" dirty="0"/>
              <a:t>User added</a:t>
            </a:r>
          </a:p>
          <a:p>
            <a:pPr marL="1172718" lvl="3" indent="-514350">
              <a:buFont typeface="+mj-lt"/>
              <a:buAutoNum type="alphaLcPeriod"/>
            </a:pPr>
            <a:r>
              <a:rPr lang="en-US" sz="1800" dirty="0"/>
              <a:t>FTS index created or updated</a:t>
            </a:r>
          </a:p>
          <a:p>
            <a:pPr marL="989838" lvl="2" indent="-514350">
              <a:buFont typeface="+mj-lt"/>
              <a:buAutoNum type="arabicParenR"/>
            </a:pPr>
            <a:r>
              <a:rPr lang="en-US" sz="1800" dirty="0"/>
              <a:t>Data events</a:t>
            </a:r>
          </a:p>
          <a:p>
            <a:pPr marL="1172718" lvl="3" indent="-514350">
              <a:buFont typeface="+mj-lt"/>
              <a:buAutoNum type="alphaLcPeriod"/>
            </a:pPr>
            <a:r>
              <a:rPr lang="en-US" sz="1800" dirty="0"/>
              <a:t>SELECT</a:t>
            </a:r>
          </a:p>
          <a:p>
            <a:pPr marL="1172718" lvl="3" indent="-514350">
              <a:buFont typeface="+mj-lt"/>
              <a:buAutoNum type="alphaLcPeriod"/>
            </a:pPr>
            <a:r>
              <a:rPr lang="en-US" sz="1800" dirty="0"/>
              <a:t>EXPLAIN</a:t>
            </a:r>
          </a:p>
        </p:txBody>
      </p:sp>
    </p:spTree>
    <p:extLst>
      <p:ext uri="{BB962C8B-B14F-4D97-AF65-F5344CB8AC3E}">
        <p14:creationId xmlns:p14="http://schemas.microsoft.com/office/powerpoint/2010/main" val="35493855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C4BFB-8B46-49A3-8BFC-DE31FE6CA667}"/>
              </a:ext>
            </a:extLst>
          </p:cNvPr>
          <p:cNvSpPr>
            <a:spLocks noGrp="1"/>
          </p:cNvSpPr>
          <p:nvPr>
            <p:ph type="title"/>
          </p:nvPr>
        </p:nvSpPr>
        <p:spPr/>
        <p:txBody>
          <a:bodyPr/>
          <a:lstStyle/>
          <a:p>
            <a:r>
              <a:rPr lang="en-US"/>
              <a:t>Couchbase Security - Encryption</a:t>
            </a:r>
          </a:p>
        </p:txBody>
      </p:sp>
      <p:sp>
        <p:nvSpPr>
          <p:cNvPr id="3" name="Content Placeholder 2">
            <a:extLst>
              <a:ext uri="{FF2B5EF4-FFF2-40B4-BE49-F238E27FC236}">
                <a16:creationId xmlns:a16="http://schemas.microsoft.com/office/drawing/2014/main" id="{F0776546-45CC-4CA9-AFEA-F374437D2581}"/>
              </a:ext>
            </a:extLst>
          </p:cNvPr>
          <p:cNvSpPr>
            <a:spLocks noGrp="1"/>
          </p:cNvSpPr>
          <p:nvPr>
            <p:ph idx="1"/>
          </p:nvPr>
        </p:nvSpPr>
        <p:spPr/>
        <p:txBody>
          <a:bodyPr>
            <a:normAutofit lnSpcReduction="10000"/>
          </a:bodyPr>
          <a:lstStyle/>
          <a:p>
            <a:pPr marL="514350" indent="-514350">
              <a:buFont typeface="+mj-lt"/>
              <a:buAutoNum type="romanUcPeriod"/>
            </a:pPr>
            <a:r>
              <a:rPr lang="en-US" sz="2800" dirty="0"/>
              <a:t>Encryption – encoding data to make it unreadable</a:t>
            </a:r>
          </a:p>
          <a:p>
            <a:pPr marL="806958" lvl="1" indent="-514350">
              <a:buFont typeface="+mj-lt"/>
              <a:buAutoNum type="alphaUcPeriod"/>
            </a:pPr>
            <a:r>
              <a:rPr lang="en-US" sz="2400" dirty="0"/>
              <a:t>Encryption on the wire</a:t>
            </a:r>
          </a:p>
          <a:p>
            <a:pPr marL="989838" lvl="2" indent="-514350">
              <a:buFont typeface="+mj-lt"/>
              <a:buAutoNum type="arabicParenR"/>
            </a:pPr>
            <a:r>
              <a:rPr lang="en-US" sz="1800" dirty="0"/>
              <a:t>Secure console access</a:t>
            </a:r>
          </a:p>
          <a:p>
            <a:pPr marL="989838" lvl="2" indent="-514350">
              <a:buFont typeface="+mj-lt"/>
              <a:buAutoNum type="arabicParenR"/>
            </a:pPr>
            <a:r>
              <a:rPr lang="en-US" sz="1800" dirty="0"/>
              <a:t>X.509 certificates</a:t>
            </a:r>
          </a:p>
          <a:p>
            <a:pPr marL="989838" lvl="2" indent="-514350">
              <a:buFont typeface="+mj-lt"/>
              <a:buAutoNum type="arabicParenR"/>
            </a:pPr>
            <a:r>
              <a:rPr lang="en-US" sz="1800" dirty="0"/>
              <a:t>Secure ports</a:t>
            </a:r>
          </a:p>
          <a:p>
            <a:pPr marL="989838" lvl="2" indent="-514350">
              <a:buFont typeface="+mj-lt"/>
              <a:buAutoNum type="arabicParenR"/>
            </a:pPr>
            <a:r>
              <a:rPr lang="en-US" sz="1800" dirty="0"/>
              <a:t>General network security</a:t>
            </a:r>
          </a:p>
          <a:p>
            <a:pPr marL="806958" lvl="1" indent="-514350">
              <a:buFont typeface="+mj-lt"/>
              <a:buAutoNum type="alphaUcPeriod"/>
            </a:pPr>
            <a:r>
              <a:rPr lang="en-US" sz="2400" dirty="0"/>
              <a:t>Encryption at rest</a:t>
            </a:r>
          </a:p>
          <a:p>
            <a:pPr marL="989838" lvl="2" indent="-514350">
              <a:buFont typeface="+mj-lt"/>
              <a:buAutoNum type="arabicParenR"/>
            </a:pPr>
            <a:r>
              <a:rPr lang="en-US" sz="1800" dirty="0"/>
              <a:t>Data in files and directories</a:t>
            </a:r>
          </a:p>
          <a:p>
            <a:pPr marL="989838" lvl="2" indent="-514350">
              <a:buFont typeface="+mj-lt"/>
              <a:buAutoNum type="arabicParenR"/>
            </a:pPr>
            <a:r>
              <a:rPr lang="en-US" sz="1800" dirty="0"/>
              <a:t>System secrets</a:t>
            </a:r>
          </a:p>
          <a:p>
            <a:pPr marL="806958" lvl="1" indent="-514350">
              <a:buFont typeface="+mj-lt"/>
              <a:buAutoNum type="alphaUcPeriod"/>
            </a:pPr>
            <a:r>
              <a:rPr lang="en-US" sz="2400" dirty="0"/>
              <a:t>Encryption in applications</a:t>
            </a:r>
          </a:p>
          <a:p>
            <a:pPr marL="989838" lvl="2" indent="-514350">
              <a:buFont typeface="+mj-lt"/>
              <a:buAutoNum type="arabicParenR"/>
            </a:pPr>
            <a:r>
              <a:rPr lang="en-US" sz="1800" dirty="0"/>
              <a:t>Field level encryption</a:t>
            </a:r>
          </a:p>
          <a:p>
            <a:pPr marL="989838" lvl="2" indent="-514350">
              <a:buFont typeface="+mj-lt"/>
              <a:buAutoNum type="arabicParenR"/>
            </a:pPr>
            <a:r>
              <a:rPr lang="en-US" sz="1800" dirty="0"/>
              <a:t>Field level encryption from the Java SDK</a:t>
            </a:r>
          </a:p>
        </p:txBody>
      </p:sp>
    </p:spTree>
    <p:extLst>
      <p:ext uri="{BB962C8B-B14F-4D97-AF65-F5344CB8AC3E}">
        <p14:creationId xmlns:p14="http://schemas.microsoft.com/office/powerpoint/2010/main" val="21659098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AD956-6BFD-40AB-AF4B-B3295DAF8BDC}"/>
              </a:ext>
            </a:extLst>
          </p:cNvPr>
          <p:cNvSpPr>
            <a:spLocks noGrp="1"/>
          </p:cNvSpPr>
          <p:nvPr>
            <p:ph type="title"/>
          </p:nvPr>
        </p:nvSpPr>
        <p:spPr/>
        <p:txBody>
          <a:bodyPr/>
          <a:lstStyle/>
          <a:p>
            <a:r>
              <a:rPr lang="en-US"/>
              <a:t>Multidimensional Scaling (MDS)</a:t>
            </a:r>
          </a:p>
        </p:txBody>
      </p:sp>
      <p:sp>
        <p:nvSpPr>
          <p:cNvPr id="3" name="Content Placeholder 2">
            <a:extLst>
              <a:ext uri="{FF2B5EF4-FFF2-40B4-BE49-F238E27FC236}">
                <a16:creationId xmlns:a16="http://schemas.microsoft.com/office/drawing/2014/main" id="{352E82DC-F1D6-41BF-AB6F-F19D0205D6BB}"/>
              </a:ext>
            </a:extLst>
          </p:cNvPr>
          <p:cNvSpPr>
            <a:spLocks noGrp="1"/>
          </p:cNvSpPr>
          <p:nvPr>
            <p:ph idx="1"/>
          </p:nvPr>
        </p:nvSpPr>
        <p:spPr/>
        <p:txBody>
          <a:bodyPr>
            <a:normAutofit/>
          </a:bodyPr>
          <a:lstStyle/>
          <a:p>
            <a:pPr marL="514350" indent="-514350">
              <a:buFont typeface="+mj-lt"/>
              <a:buAutoNum type="romanUcPeriod"/>
            </a:pPr>
            <a:r>
              <a:rPr lang="en-US" sz="2800" dirty="0"/>
              <a:t>Homogenous Scaling Model</a:t>
            </a:r>
          </a:p>
          <a:p>
            <a:pPr marL="806958" lvl="1" indent="-514350">
              <a:buFont typeface="+mj-lt"/>
              <a:buAutoNum type="alphaUcPeriod"/>
            </a:pPr>
            <a:r>
              <a:rPr lang="en-US" sz="2400" dirty="0"/>
              <a:t>Workload distributed equally across a cluster</a:t>
            </a:r>
          </a:p>
          <a:p>
            <a:pPr marL="806958" lvl="1" indent="-514350">
              <a:buFont typeface="+mj-lt"/>
              <a:buAutoNum type="alphaUcPeriod"/>
            </a:pPr>
            <a:r>
              <a:rPr lang="en-US" sz="2400" dirty="0"/>
              <a:t>Drawbacks</a:t>
            </a:r>
          </a:p>
          <a:p>
            <a:pPr marL="989838" lvl="2" indent="-514350">
              <a:buFont typeface="+mj-lt"/>
              <a:buAutoNum type="arabicParenR"/>
            </a:pPr>
            <a:r>
              <a:rPr lang="en-US" sz="1800" dirty="0"/>
              <a:t>Components processing core data operations fight</a:t>
            </a:r>
          </a:p>
          <a:p>
            <a:pPr marL="989838" lvl="2" indent="-514350">
              <a:buFont typeface="+mj-lt"/>
              <a:buAutoNum type="arabicParenR"/>
            </a:pPr>
            <a:r>
              <a:rPr lang="en-US" sz="1800" dirty="0"/>
              <a:t>Component fine-tuning is impossible</a:t>
            </a:r>
          </a:p>
          <a:p>
            <a:pPr marL="514350" indent="-514350">
              <a:buFont typeface="+mj-lt"/>
              <a:buAutoNum type="romanUcPeriod"/>
            </a:pPr>
            <a:r>
              <a:rPr lang="en-US" sz="2800" dirty="0"/>
              <a:t>Independent Scaling Model</a:t>
            </a:r>
          </a:p>
          <a:p>
            <a:pPr marL="806958" lvl="1" indent="-514350">
              <a:buFont typeface="+mj-lt"/>
              <a:buAutoNum type="alphaUcPeriod"/>
            </a:pPr>
            <a:r>
              <a:rPr lang="en-US" sz="2400" dirty="0"/>
              <a:t>Divide nodes into services </a:t>
            </a:r>
          </a:p>
          <a:p>
            <a:pPr marL="806958" lvl="1" indent="-514350">
              <a:buFont typeface="+mj-lt"/>
              <a:buAutoNum type="alphaUcPeriod"/>
            </a:pPr>
            <a:endParaRPr lang="en-US" sz="2400" dirty="0"/>
          </a:p>
        </p:txBody>
      </p:sp>
    </p:spTree>
    <p:extLst>
      <p:ext uri="{BB962C8B-B14F-4D97-AF65-F5344CB8AC3E}">
        <p14:creationId xmlns:p14="http://schemas.microsoft.com/office/powerpoint/2010/main" val="22555830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81A657B-6CDE-484F-AEF5-DB8E9426B206}"/>
              </a:ext>
            </a:extLst>
          </p:cNvPr>
          <p:cNvSpPr>
            <a:spLocks noGrp="1"/>
          </p:cNvSpPr>
          <p:nvPr>
            <p:ph type="title"/>
          </p:nvPr>
        </p:nvSpPr>
        <p:spPr/>
        <p:txBody>
          <a:bodyPr/>
          <a:lstStyle/>
          <a:p>
            <a:r>
              <a:rPr lang="en-US" dirty="0"/>
              <a:t>Couchbase demonstration</a:t>
            </a:r>
          </a:p>
        </p:txBody>
      </p:sp>
      <p:pic>
        <p:nvPicPr>
          <p:cNvPr id="6" name="Picture 5">
            <a:extLst>
              <a:ext uri="{FF2B5EF4-FFF2-40B4-BE49-F238E27FC236}">
                <a16:creationId xmlns:a16="http://schemas.microsoft.com/office/drawing/2014/main" id="{483A89DC-177D-4319-9BD1-BCB405D3251F}"/>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366382" y="441657"/>
            <a:ext cx="2857500" cy="2857500"/>
          </a:xfrm>
          <a:prstGeom prst="rect">
            <a:avLst/>
          </a:prstGeom>
        </p:spPr>
      </p:pic>
      <p:sp>
        <p:nvSpPr>
          <p:cNvPr id="7" name="TextBox 6">
            <a:extLst>
              <a:ext uri="{FF2B5EF4-FFF2-40B4-BE49-F238E27FC236}">
                <a16:creationId xmlns:a16="http://schemas.microsoft.com/office/drawing/2014/main" id="{FE8CD8C6-9157-493B-BF42-0051D444F8F7}"/>
              </a:ext>
            </a:extLst>
          </p:cNvPr>
          <p:cNvSpPr txBox="1"/>
          <p:nvPr/>
        </p:nvSpPr>
        <p:spPr>
          <a:xfrm>
            <a:off x="7366382" y="3178499"/>
            <a:ext cx="2857500" cy="369332"/>
          </a:xfrm>
          <a:prstGeom prst="rect">
            <a:avLst/>
          </a:prstGeom>
          <a:noFill/>
        </p:spPr>
        <p:txBody>
          <a:bodyPr wrap="square" rtlCol="0">
            <a:spAutoFit/>
          </a:bodyPr>
          <a:lstStyle/>
          <a:p>
            <a:r>
              <a:rPr lang="en-US" sz="900">
                <a:hlinkClick r:id="rId3" tooltip="https://www.noisebridge.net/wiki/Digital_Security_and_Tactics_For_(and_By)_Anti_Authoritarians"/>
              </a:rPr>
              <a:t>This Photo</a:t>
            </a:r>
            <a:r>
              <a:rPr lang="en-US" sz="900"/>
              <a:t> by Unknown Author is licensed under </a:t>
            </a:r>
            <a:r>
              <a:rPr lang="en-US" sz="900">
                <a:hlinkClick r:id="rId4" tooltip="https://creativecommons.org/licenses/by-nc-sa/3.0/"/>
              </a:rPr>
              <a:t>CC BY-SA-NC</a:t>
            </a:r>
            <a:endParaRPr lang="en-US" sz="900"/>
          </a:p>
        </p:txBody>
      </p:sp>
    </p:spTree>
    <p:extLst>
      <p:ext uri="{BB962C8B-B14F-4D97-AF65-F5344CB8AC3E}">
        <p14:creationId xmlns:p14="http://schemas.microsoft.com/office/powerpoint/2010/main" val="25038953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153242-73E7-40D1-B45C-113CBFFB5868}"/>
              </a:ext>
            </a:extLst>
          </p:cNvPr>
          <p:cNvSpPr>
            <a:spLocks noGrp="1"/>
          </p:cNvSpPr>
          <p:nvPr>
            <p:ph type="title"/>
          </p:nvPr>
        </p:nvSpPr>
        <p:spPr/>
        <p:txBody>
          <a:bodyPr/>
          <a:lstStyle/>
          <a:p>
            <a:r>
              <a:rPr lang="en-US" dirty="0"/>
              <a:t>Questions?</a:t>
            </a:r>
          </a:p>
        </p:txBody>
      </p:sp>
    </p:spTree>
    <p:extLst>
      <p:ext uri="{BB962C8B-B14F-4D97-AF65-F5344CB8AC3E}">
        <p14:creationId xmlns:p14="http://schemas.microsoft.com/office/powerpoint/2010/main" val="3270324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77440-2000-4EE7-ADF2-C8AF6513718B}"/>
              </a:ext>
            </a:extLst>
          </p:cNvPr>
          <p:cNvSpPr>
            <a:spLocks noGrp="1"/>
          </p:cNvSpPr>
          <p:nvPr>
            <p:ph type="title"/>
          </p:nvPr>
        </p:nvSpPr>
        <p:spPr/>
        <p:txBody>
          <a:bodyPr/>
          <a:lstStyle/>
          <a:p>
            <a:r>
              <a:rPr lang="en-US">
                <a:cs typeface="Calibri Light"/>
              </a:rPr>
              <a:t>History of Couchbase</a:t>
            </a:r>
            <a:endParaRPr lang="en-US"/>
          </a:p>
        </p:txBody>
      </p:sp>
      <p:sp>
        <p:nvSpPr>
          <p:cNvPr id="3" name="Content Placeholder 2">
            <a:extLst>
              <a:ext uri="{FF2B5EF4-FFF2-40B4-BE49-F238E27FC236}">
                <a16:creationId xmlns:a16="http://schemas.microsoft.com/office/drawing/2014/main" id="{AA05A7C5-57B2-44A7-9DEE-226AD3DF5A95}"/>
              </a:ext>
            </a:extLst>
          </p:cNvPr>
          <p:cNvSpPr>
            <a:spLocks noGrp="1"/>
          </p:cNvSpPr>
          <p:nvPr>
            <p:ph idx="1"/>
          </p:nvPr>
        </p:nvSpPr>
        <p:spPr/>
        <p:txBody>
          <a:bodyPr vert="horz" lIns="0" tIns="45720" rIns="0" bIns="45720" rtlCol="0" anchor="t">
            <a:normAutofit/>
          </a:bodyPr>
          <a:lstStyle/>
          <a:p>
            <a:pPr>
              <a:buFont typeface="Arial" panose="020F0502020204030204" pitchFamily="34" charset="0"/>
              <a:buChar char="•"/>
            </a:pPr>
            <a:r>
              <a:rPr lang="en-US" sz="2400">
                <a:cs typeface="Calibri"/>
              </a:rPr>
              <a:t> In 2011, two NoSQL companies </a:t>
            </a:r>
            <a:r>
              <a:rPr lang="en-US" sz="2400" err="1">
                <a:cs typeface="Calibri"/>
              </a:rPr>
              <a:t>Membase</a:t>
            </a:r>
            <a:r>
              <a:rPr lang="en-US" sz="2400">
                <a:cs typeface="Calibri"/>
              </a:rPr>
              <a:t>(formerly </a:t>
            </a:r>
            <a:r>
              <a:rPr lang="en-US" sz="2400" err="1">
                <a:cs typeface="Calibri"/>
              </a:rPr>
              <a:t>Northscale</a:t>
            </a:r>
            <a:r>
              <a:rPr lang="en-US" sz="2400">
                <a:cs typeface="Calibri"/>
              </a:rPr>
              <a:t>) and </a:t>
            </a:r>
            <a:r>
              <a:rPr lang="en-US" sz="2400" err="1">
                <a:cs typeface="Calibri"/>
              </a:rPr>
              <a:t>CouchOne</a:t>
            </a:r>
            <a:r>
              <a:rPr lang="en-US" sz="2400">
                <a:cs typeface="Calibri"/>
              </a:rPr>
              <a:t> decided to form together in order to create a new database. </a:t>
            </a:r>
          </a:p>
          <a:p>
            <a:pPr>
              <a:buFont typeface="Arial" panose="020F0502020204030204" pitchFamily="34" charset="0"/>
              <a:buChar char="•"/>
            </a:pPr>
            <a:r>
              <a:rPr lang="en-US" sz="2400">
                <a:cs typeface="Calibri"/>
              </a:rPr>
              <a:t>The result was a database that implemented the features of both companies' databases called Couchbase.</a:t>
            </a:r>
          </a:p>
          <a:p>
            <a:pPr>
              <a:buFont typeface="Arial" panose="020F0502020204030204" pitchFamily="34" charset="0"/>
              <a:buChar char="•"/>
            </a:pPr>
            <a:endParaRPr lang="en-US">
              <a:cs typeface="Calibri"/>
            </a:endParaRPr>
          </a:p>
        </p:txBody>
      </p:sp>
      <p:pic>
        <p:nvPicPr>
          <p:cNvPr id="4" name="Picture 4" descr="A close up of a logo&#10;&#10;Description generated with very high confidence">
            <a:extLst>
              <a:ext uri="{FF2B5EF4-FFF2-40B4-BE49-F238E27FC236}">
                <a16:creationId xmlns:a16="http://schemas.microsoft.com/office/drawing/2014/main" id="{AA035C50-2457-412C-AC0D-A077BB9F53A1}"/>
              </a:ext>
            </a:extLst>
          </p:cNvPr>
          <p:cNvPicPr>
            <a:picLocks noChangeAspect="1"/>
          </p:cNvPicPr>
          <p:nvPr/>
        </p:nvPicPr>
        <p:blipFill>
          <a:blip r:embed="rId3"/>
          <a:stretch>
            <a:fillRect/>
          </a:stretch>
        </p:blipFill>
        <p:spPr>
          <a:xfrm>
            <a:off x="8318741" y="3964517"/>
            <a:ext cx="3879010" cy="1445006"/>
          </a:xfrm>
          <a:prstGeom prst="rect">
            <a:avLst/>
          </a:prstGeom>
        </p:spPr>
      </p:pic>
      <p:pic>
        <p:nvPicPr>
          <p:cNvPr id="6" name="Picture 6" descr="A close up of text on a black background&#10;&#10;Description generated with high confidence">
            <a:extLst>
              <a:ext uri="{FF2B5EF4-FFF2-40B4-BE49-F238E27FC236}">
                <a16:creationId xmlns:a16="http://schemas.microsoft.com/office/drawing/2014/main" id="{7BBC52DC-E2DC-4F44-87EE-3AD35FC8BEDD}"/>
              </a:ext>
            </a:extLst>
          </p:cNvPr>
          <p:cNvPicPr>
            <a:picLocks noChangeAspect="1"/>
          </p:cNvPicPr>
          <p:nvPr/>
        </p:nvPicPr>
        <p:blipFill>
          <a:blip r:embed="rId4"/>
          <a:stretch>
            <a:fillRect/>
          </a:stretch>
        </p:blipFill>
        <p:spPr>
          <a:xfrm>
            <a:off x="5040702" y="3847289"/>
            <a:ext cx="2182484" cy="1851987"/>
          </a:xfrm>
          <a:prstGeom prst="rect">
            <a:avLst/>
          </a:prstGeom>
        </p:spPr>
      </p:pic>
      <p:pic>
        <p:nvPicPr>
          <p:cNvPr id="8" name="Picture 8" descr="A picture containing drawing&#10;&#10;Description generated with very high confidence">
            <a:extLst>
              <a:ext uri="{FF2B5EF4-FFF2-40B4-BE49-F238E27FC236}">
                <a16:creationId xmlns:a16="http://schemas.microsoft.com/office/drawing/2014/main" id="{20A2A5CE-215E-49BB-BE00-5954A4C153AC}"/>
              </a:ext>
            </a:extLst>
          </p:cNvPr>
          <p:cNvPicPr>
            <a:picLocks noChangeAspect="1"/>
          </p:cNvPicPr>
          <p:nvPr/>
        </p:nvPicPr>
        <p:blipFill>
          <a:blip r:embed="rId5"/>
          <a:stretch>
            <a:fillRect/>
          </a:stretch>
        </p:blipFill>
        <p:spPr>
          <a:xfrm>
            <a:off x="540589" y="3864634"/>
            <a:ext cx="3045124" cy="1544128"/>
          </a:xfrm>
          <a:prstGeom prst="rect">
            <a:avLst/>
          </a:prstGeom>
        </p:spPr>
      </p:pic>
      <p:pic>
        <p:nvPicPr>
          <p:cNvPr id="10" name="Picture 10" descr="A close up of a logo&#10;&#10;Description generated with very high confidence">
            <a:extLst>
              <a:ext uri="{FF2B5EF4-FFF2-40B4-BE49-F238E27FC236}">
                <a16:creationId xmlns:a16="http://schemas.microsoft.com/office/drawing/2014/main" id="{CE9C23EF-9E0D-486E-A988-1EB5279A7106}"/>
              </a:ext>
            </a:extLst>
          </p:cNvPr>
          <p:cNvPicPr>
            <a:picLocks noChangeAspect="1"/>
          </p:cNvPicPr>
          <p:nvPr/>
        </p:nvPicPr>
        <p:blipFill>
          <a:blip r:embed="rId6"/>
          <a:stretch>
            <a:fillRect/>
          </a:stretch>
        </p:blipFill>
        <p:spPr>
          <a:xfrm>
            <a:off x="3933646" y="4357777"/>
            <a:ext cx="629730" cy="557843"/>
          </a:xfrm>
          <a:prstGeom prst="rect">
            <a:avLst/>
          </a:prstGeom>
        </p:spPr>
      </p:pic>
      <p:sp>
        <p:nvSpPr>
          <p:cNvPr id="16" name="TextBox 15">
            <a:extLst>
              <a:ext uri="{FF2B5EF4-FFF2-40B4-BE49-F238E27FC236}">
                <a16:creationId xmlns:a16="http://schemas.microsoft.com/office/drawing/2014/main" id="{15D63A46-21AF-42AB-BB15-5C9678EBE972}"/>
              </a:ext>
            </a:extLst>
          </p:cNvPr>
          <p:cNvSpPr txBox="1"/>
          <p:nvPr/>
        </p:nvSpPr>
        <p:spPr>
          <a:xfrm>
            <a:off x="7585494" y="4134928"/>
            <a:ext cx="385314"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6000">
                <a:cs typeface="Calibri"/>
              </a:rPr>
              <a:t>=</a:t>
            </a:r>
            <a:endParaRPr lang="en-US" sz="4000">
              <a:cs typeface="Calibri"/>
            </a:endParaRPr>
          </a:p>
        </p:txBody>
      </p:sp>
    </p:spTree>
    <p:extLst>
      <p:ext uri="{BB962C8B-B14F-4D97-AF65-F5344CB8AC3E}">
        <p14:creationId xmlns:p14="http://schemas.microsoft.com/office/powerpoint/2010/main" val="37840510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879EACA-B7BC-49B6-817B-B15A1BB19D33}"/>
              </a:ext>
            </a:extLst>
          </p:cNvPr>
          <p:cNvSpPr>
            <a:spLocks noGrp="1"/>
          </p:cNvSpPr>
          <p:nvPr>
            <p:ph type="title"/>
          </p:nvPr>
        </p:nvSpPr>
        <p:spPr/>
        <p:txBody>
          <a:bodyPr/>
          <a:lstStyle/>
          <a:p>
            <a:r>
              <a:rPr lang="en-US"/>
              <a:t>Relational vs. non-Relational</a:t>
            </a:r>
          </a:p>
        </p:txBody>
      </p:sp>
      <p:sp>
        <p:nvSpPr>
          <p:cNvPr id="5" name="Content Placeholder 4">
            <a:extLst>
              <a:ext uri="{FF2B5EF4-FFF2-40B4-BE49-F238E27FC236}">
                <a16:creationId xmlns:a16="http://schemas.microsoft.com/office/drawing/2014/main" id="{112B06D8-FDC9-4D2C-B523-B606DD51A850}"/>
              </a:ext>
            </a:extLst>
          </p:cNvPr>
          <p:cNvSpPr>
            <a:spLocks noGrp="1"/>
          </p:cNvSpPr>
          <p:nvPr>
            <p:ph sz="half" idx="1"/>
          </p:nvPr>
        </p:nvSpPr>
        <p:spPr/>
        <p:txBody>
          <a:bodyPr/>
          <a:lstStyle/>
          <a:p>
            <a:pPr marL="514350" indent="-514350">
              <a:buFont typeface="+mj-lt"/>
              <a:buAutoNum type="romanUcPeriod"/>
            </a:pPr>
            <a:r>
              <a:rPr lang="en-US" dirty="0"/>
              <a:t>Relational database</a:t>
            </a:r>
          </a:p>
          <a:p>
            <a:pPr marL="806958" lvl="1" indent="-514350">
              <a:buFont typeface="+mj-lt"/>
              <a:buAutoNum type="alphaUcPeriod"/>
            </a:pPr>
            <a:r>
              <a:rPr lang="en-US" dirty="0"/>
              <a:t>Stored data is related to each other in some way</a:t>
            </a:r>
          </a:p>
          <a:p>
            <a:pPr marL="806958" lvl="1" indent="-514350">
              <a:buFont typeface="+mj-lt"/>
              <a:buAutoNum type="alphaUcPeriod"/>
            </a:pPr>
            <a:r>
              <a:rPr lang="en-US" dirty="0"/>
              <a:t>The use of tables provides an intuitive method to store and access structured info</a:t>
            </a:r>
          </a:p>
          <a:p>
            <a:pPr marL="806958" lvl="1" indent="-514350">
              <a:buFont typeface="+mj-lt"/>
              <a:buAutoNum type="alphaUcPeriod"/>
            </a:pPr>
            <a:r>
              <a:rPr lang="en-US" dirty="0"/>
              <a:t>Data is accessed in a secure, rules-based, consistent way</a:t>
            </a:r>
          </a:p>
          <a:p>
            <a:pPr marL="475488" lvl="2" indent="0">
              <a:buNone/>
            </a:pPr>
            <a:r>
              <a:rPr lang="en-US" dirty="0"/>
              <a:t>	NOTE: By consistent, we mean data is kept consistent across all instances</a:t>
            </a:r>
          </a:p>
          <a:p>
            <a:pPr marL="635508" lvl="1" indent="-342900">
              <a:buFont typeface="+mj-lt"/>
              <a:buAutoNum type="alphaUcPeriod"/>
            </a:pPr>
            <a:r>
              <a:rPr lang="en-US" dirty="0"/>
              <a:t>Possesses atomicity, a multifaceted commitment capability</a:t>
            </a:r>
          </a:p>
          <a:p>
            <a:pPr marL="635508" lvl="1" indent="-342900">
              <a:buFont typeface="+mj-lt"/>
              <a:buAutoNum type="alphaUcPeriod"/>
            </a:pPr>
            <a:r>
              <a:rPr lang="en-US" dirty="0"/>
              <a:t>Allows function storing for more efficient querying</a:t>
            </a:r>
          </a:p>
          <a:p>
            <a:pPr marL="635508" lvl="1" indent="-342900">
              <a:buFont typeface="+mj-lt"/>
              <a:buAutoNum type="alphaUcPeriod"/>
            </a:pPr>
            <a:r>
              <a:rPr lang="en-US" dirty="0"/>
              <a:t>Implements locking and concurrency</a:t>
            </a:r>
          </a:p>
        </p:txBody>
      </p:sp>
      <p:sp>
        <p:nvSpPr>
          <p:cNvPr id="2" name="Content Placeholder 1">
            <a:extLst>
              <a:ext uri="{FF2B5EF4-FFF2-40B4-BE49-F238E27FC236}">
                <a16:creationId xmlns:a16="http://schemas.microsoft.com/office/drawing/2014/main" id="{594FB1EE-E016-42E4-9BB5-E70C2BB4EDAD}"/>
              </a:ext>
            </a:extLst>
          </p:cNvPr>
          <p:cNvSpPr>
            <a:spLocks noGrp="1"/>
          </p:cNvSpPr>
          <p:nvPr>
            <p:ph sz="half" idx="2"/>
          </p:nvPr>
        </p:nvSpPr>
        <p:spPr/>
        <p:txBody>
          <a:bodyPr/>
          <a:lstStyle/>
          <a:p>
            <a:pPr marL="514350" indent="-514350">
              <a:buFont typeface="+mj-lt"/>
              <a:buAutoNum type="romanUcPeriod"/>
            </a:pPr>
            <a:r>
              <a:rPr lang="en-US" dirty="0"/>
              <a:t>Non-relational database</a:t>
            </a:r>
          </a:p>
          <a:p>
            <a:pPr marL="806958" lvl="1" indent="-514350">
              <a:buFont typeface="+mj-lt"/>
              <a:buAutoNum type="alphaUcPeriod"/>
            </a:pPr>
            <a:r>
              <a:rPr lang="en-US" dirty="0"/>
              <a:t>Storage model is optimized for a specific type of data (JSON documents, key/value pairs, or graphs)</a:t>
            </a:r>
          </a:p>
          <a:p>
            <a:pPr marL="806958" lvl="1" indent="-514350">
              <a:buFont typeface="+mj-lt"/>
              <a:buAutoNum type="alphaUcPeriod"/>
            </a:pPr>
            <a:r>
              <a:rPr lang="en-US" dirty="0"/>
              <a:t>Consistency is compromised, as most NoSQL stores lack true ACID transactions</a:t>
            </a:r>
          </a:p>
          <a:p>
            <a:pPr marL="806958" lvl="1" indent="-514350">
              <a:buFont typeface="+mj-lt"/>
              <a:buAutoNum type="alphaUcPeriod"/>
            </a:pPr>
            <a:r>
              <a:rPr lang="en-US" dirty="0"/>
              <a:t>Eventual consistency: data is written across all nodes “eventually”</a:t>
            </a:r>
          </a:p>
          <a:p>
            <a:pPr marL="806958" lvl="1" indent="-514350">
              <a:buFont typeface="+mj-lt"/>
              <a:buAutoNum type="alphaUcPeriod"/>
            </a:pPr>
            <a:r>
              <a:rPr lang="en-US" dirty="0"/>
              <a:t>Schema design for handling relational data</a:t>
            </a:r>
          </a:p>
          <a:p>
            <a:pPr marL="989838" lvl="2" indent="-514350">
              <a:buFont typeface="+mj-lt"/>
              <a:buAutoNum type="arabicParenR"/>
            </a:pPr>
            <a:r>
              <a:rPr lang="en-US" dirty="0"/>
              <a:t>Nested data: Data can be organized into subsections/collections</a:t>
            </a:r>
          </a:p>
          <a:p>
            <a:pPr marL="989838" lvl="2" indent="-514350">
              <a:buFont typeface="+mj-lt"/>
              <a:buAutoNum type="arabicParenR"/>
            </a:pPr>
            <a:r>
              <a:rPr lang="en-US" dirty="0"/>
              <a:t>Multiple queries: perform multiple queries to retrieve desired data</a:t>
            </a:r>
          </a:p>
          <a:p>
            <a:pPr marL="989838" lvl="2" indent="-514350">
              <a:buFont typeface="+mj-lt"/>
              <a:buAutoNum type="arabicParenR"/>
            </a:pPr>
            <a:r>
              <a:rPr lang="en-US" dirty="0"/>
              <a:t>Storing extras: Instead of just storing foreign keys, store actual foreign values along with model data</a:t>
            </a:r>
          </a:p>
        </p:txBody>
      </p:sp>
    </p:spTree>
    <p:extLst>
      <p:ext uri="{BB962C8B-B14F-4D97-AF65-F5344CB8AC3E}">
        <p14:creationId xmlns:p14="http://schemas.microsoft.com/office/powerpoint/2010/main" val="134083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
                                            <p:txEl>
                                              <p:pRg st="4" end="4"/>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D4577B1-7087-40C9-9932-C536AC630B4A}"/>
              </a:ext>
            </a:extLst>
          </p:cNvPr>
          <p:cNvSpPr>
            <a:spLocks noGrp="1"/>
          </p:cNvSpPr>
          <p:nvPr>
            <p:ph type="title"/>
          </p:nvPr>
        </p:nvSpPr>
        <p:spPr/>
        <p:txBody>
          <a:bodyPr/>
          <a:lstStyle/>
          <a:p>
            <a:r>
              <a:rPr lang="en-US"/>
              <a:t>So what is Couchbase?</a:t>
            </a:r>
          </a:p>
        </p:txBody>
      </p:sp>
      <p:sp>
        <p:nvSpPr>
          <p:cNvPr id="6" name="Content Placeholder 5">
            <a:extLst>
              <a:ext uri="{FF2B5EF4-FFF2-40B4-BE49-F238E27FC236}">
                <a16:creationId xmlns:a16="http://schemas.microsoft.com/office/drawing/2014/main" id="{18699BF6-3FD3-4400-A3AB-C8BF86B9C614}"/>
              </a:ext>
            </a:extLst>
          </p:cNvPr>
          <p:cNvSpPr>
            <a:spLocks noGrp="1"/>
          </p:cNvSpPr>
          <p:nvPr>
            <p:ph idx="1"/>
          </p:nvPr>
        </p:nvSpPr>
        <p:spPr/>
        <p:txBody>
          <a:bodyPr/>
          <a:lstStyle/>
          <a:p>
            <a:pPr marL="514350" indent="-514350">
              <a:buFont typeface="+mj-lt"/>
              <a:buAutoNum type="romanUcPeriod"/>
            </a:pPr>
            <a:r>
              <a:rPr lang="en-US" dirty="0"/>
              <a:t>Couchbase is an open-source NoSQL (non-relational) document-oriented database</a:t>
            </a:r>
          </a:p>
          <a:p>
            <a:pPr marL="806958" lvl="1" indent="-514350">
              <a:buFont typeface="+mj-lt"/>
              <a:buAutoNum type="alphaUcPeriod"/>
            </a:pPr>
            <a:r>
              <a:rPr lang="en-US" dirty="0"/>
              <a:t>Data is stored as a document, formatted in JSON</a:t>
            </a:r>
          </a:p>
          <a:p>
            <a:pPr marL="806958" lvl="1" indent="-514350">
              <a:buFont typeface="+mj-lt"/>
              <a:buAutoNum type="alphaUcPeriod"/>
            </a:pPr>
            <a:r>
              <a:rPr lang="en-US" dirty="0"/>
              <a:t>Data is manipulated with a SQL-like query language, N1QL (pronounced nickel). </a:t>
            </a:r>
          </a:p>
          <a:p>
            <a:pPr marL="475488" lvl="2" indent="0">
              <a:buNone/>
            </a:pPr>
            <a:r>
              <a:rPr lang="en-US" dirty="0"/>
              <a:t>	NOTE: N1QL supports nested attributes </a:t>
            </a:r>
            <a:r>
              <a:rPr lang="en-US" dirty="0">
                <a:solidFill>
                  <a:schemeClr val="tx1"/>
                </a:solidFill>
              </a:rPr>
              <a:t>and domain-oriented normalization</a:t>
            </a:r>
          </a:p>
          <a:p>
            <a:pPr marL="806958" lvl="1" indent="-514350">
              <a:buFont typeface="+mj-lt"/>
              <a:buAutoNum type="alphaUcPeriod"/>
            </a:pPr>
            <a:r>
              <a:rPr lang="en-US" dirty="0"/>
              <a:t>Couchbase is consistent and partition tolerant</a:t>
            </a:r>
          </a:p>
          <a:p>
            <a:pPr marL="989838" lvl="2" indent="-514350">
              <a:buFont typeface="+mj-lt"/>
              <a:buAutoNum type="arabicParenR"/>
            </a:pPr>
            <a:r>
              <a:rPr lang="en-US" dirty="0"/>
              <a:t>Consistent: all reads receive the most recent write (or an error otherwise)</a:t>
            </a:r>
          </a:p>
          <a:p>
            <a:pPr marL="989838" lvl="2" indent="-514350">
              <a:buFont typeface="+mj-lt"/>
              <a:buAutoNum type="arabicParenR"/>
            </a:pPr>
            <a:r>
              <a:rPr lang="en-US" dirty="0"/>
              <a:t>Partition tolerant: A network can be divided into subnets, allowing a system to continue operating despite others failing</a:t>
            </a:r>
          </a:p>
          <a:p>
            <a:pPr marL="806958" lvl="1" indent="-514350">
              <a:buFont typeface="+mj-lt"/>
              <a:buAutoNum type="alphaUcPeriod"/>
            </a:pPr>
            <a:r>
              <a:rPr lang="en-US" dirty="0"/>
              <a:t>Servers are managed by a cluster manager using Erlang and the Open Telecom Platform</a:t>
            </a:r>
          </a:p>
        </p:txBody>
      </p:sp>
    </p:spTree>
    <p:extLst>
      <p:ext uri="{BB962C8B-B14F-4D97-AF65-F5344CB8AC3E}">
        <p14:creationId xmlns:p14="http://schemas.microsoft.com/office/powerpoint/2010/main" val="15708260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CDEC4-FAD3-4419-BC52-888B7E6BEF22}"/>
              </a:ext>
            </a:extLst>
          </p:cNvPr>
          <p:cNvSpPr>
            <a:spLocks noGrp="1"/>
          </p:cNvSpPr>
          <p:nvPr>
            <p:ph type="title"/>
          </p:nvPr>
        </p:nvSpPr>
        <p:spPr/>
        <p:txBody>
          <a:bodyPr/>
          <a:lstStyle/>
          <a:p>
            <a:r>
              <a:rPr lang="en-US"/>
              <a:t>So what about Couchbase?</a:t>
            </a:r>
          </a:p>
        </p:txBody>
      </p:sp>
      <p:sp>
        <p:nvSpPr>
          <p:cNvPr id="3" name="Content Placeholder 2">
            <a:extLst>
              <a:ext uri="{FF2B5EF4-FFF2-40B4-BE49-F238E27FC236}">
                <a16:creationId xmlns:a16="http://schemas.microsoft.com/office/drawing/2014/main" id="{F8FC3414-1F77-4B2B-8469-4B2198CACBCE}"/>
              </a:ext>
            </a:extLst>
          </p:cNvPr>
          <p:cNvSpPr>
            <a:spLocks noGrp="1"/>
          </p:cNvSpPr>
          <p:nvPr>
            <p:ph idx="1"/>
          </p:nvPr>
        </p:nvSpPr>
        <p:spPr/>
        <p:txBody>
          <a:bodyPr/>
          <a:lstStyle/>
          <a:p>
            <a:pPr marL="514350" indent="-514350">
              <a:buFont typeface="+mj-lt"/>
              <a:buAutoNum type="romanUcPeriod"/>
            </a:pPr>
            <a:r>
              <a:rPr lang="en-US"/>
              <a:t>Couchbase is a document data store</a:t>
            </a:r>
          </a:p>
          <a:p>
            <a:pPr marL="806958" lvl="1" indent="-514350">
              <a:buFont typeface="+mj-lt"/>
              <a:buAutoNum type="alphaUcPeriod"/>
            </a:pPr>
            <a:r>
              <a:rPr lang="en-US"/>
              <a:t>Document: a set of string fields and object data values in an entity</a:t>
            </a:r>
          </a:p>
          <a:p>
            <a:pPr marL="806958" lvl="1" indent="-514350">
              <a:buFont typeface="+mj-lt"/>
              <a:buAutoNum type="alphaUcPeriod"/>
            </a:pPr>
            <a:r>
              <a:rPr lang="en-US"/>
              <a:t>Data is managed through the fields (searching/modifying)</a:t>
            </a:r>
          </a:p>
          <a:p>
            <a:pPr marL="806958" lvl="1" indent="-514350">
              <a:buFont typeface="+mj-lt"/>
              <a:buAutoNum type="alphaUcPeriod"/>
            </a:pPr>
            <a:r>
              <a:rPr lang="en-US"/>
              <a:t>Documents need not be identically formatted</a:t>
            </a:r>
          </a:p>
          <a:p>
            <a:pPr marL="806958" lvl="1" indent="-514350">
              <a:buFont typeface="+mj-lt"/>
              <a:buAutoNum type="alphaUcPeriod"/>
            </a:pPr>
            <a:r>
              <a:rPr lang="en-US"/>
              <a:t>Documents are assigned a unique identifier, the key</a:t>
            </a:r>
          </a:p>
          <a:p>
            <a:pPr marL="806958" lvl="1" indent="-514350">
              <a:buFont typeface="+mj-lt"/>
              <a:buAutoNum type="alphaUcPeriod"/>
            </a:pPr>
            <a:r>
              <a:rPr lang="en-US"/>
              <a:t>Reads and writes over multiple fields in a single document are typically atomic</a:t>
            </a:r>
          </a:p>
          <a:p>
            <a:pPr marL="514350" indent="-514350">
              <a:buFont typeface="+mj-lt"/>
              <a:buAutoNum type="romanUcPeriod"/>
            </a:pPr>
            <a:endParaRPr lang="en-US"/>
          </a:p>
          <a:p>
            <a:endParaRPr lang="en-US"/>
          </a:p>
        </p:txBody>
      </p:sp>
    </p:spTree>
    <p:extLst>
      <p:ext uri="{BB962C8B-B14F-4D97-AF65-F5344CB8AC3E}">
        <p14:creationId xmlns:p14="http://schemas.microsoft.com/office/powerpoint/2010/main" val="17127786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2E836-28DE-4F04-BCFF-851E397D7024}"/>
              </a:ext>
            </a:extLst>
          </p:cNvPr>
          <p:cNvSpPr>
            <a:spLocks noGrp="1"/>
          </p:cNvSpPr>
          <p:nvPr>
            <p:ph type="title"/>
          </p:nvPr>
        </p:nvSpPr>
        <p:spPr/>
        <p:txBody>
          <a:bodyPr/>
          <a:lstStyle/>
          <a:p>
            <a:r>
              <a:rPr lang="en-US"/>
              <a:t>Why NoSQL?</a:t>
            </a:r>
          </a:p>
        </p:txBody>
      </p:sp>
      <p:sp>
        <p:nvSpPr>
          <p:cNvPr id="3" name="Content Placeholder 2">
            <a:extLst>
              <a:ext uri="{FF2B5EF4-FFF2-40B4-BE49-F238E27FC236}">
                <a16:creationId xmlns:a16="http://schemas.microsoft.com/office/drawing/2014/main" id="{E514F1D6-5168-49A0-84FD-3CB270F92879}"/>
              </a:ext>
            </a:extLst>
          </p:cNvPr>
          <p:cNvSpPr>
            <a:spLocks noGrp="1"/>
          </p:cNvSpPr>
          <p:nvPr>
            <p:ph idx="1"/>
          </p:nvPr>
        </p:nvSpPr>
        <p:spPr/>
        <p:txBody>
          <a:bodyPr numCol="2"/>
          <a:lstStyle/>
          <a:p>
            <a:pPr marL="514350" indent="-514350">
              <a:buFont typeface="+mj-lt"/>
              <a:buAutoNum type="romanUcPeriod"/>
            </a:pPr>
            <a:r>
              <a:rPr lang="en-US" dirty="0"/>
              <a:t>Scalability </a:t>
            </a:r>
          </a:p>
          <a:p>
            <a:pPr marL="806958" lvl="1" indent="-514350">
              <a:buFont typeface="+mj-lt"/>
              <a:buAutoNum type="alphaUcPeriod"/>
            </a:pPr>
            <a:r>
              <a:rPr lang="en-US" dirty="0"/>
              <a:t>Relational DBs need hardware mods to expand</a:t>
            </a:r>
          </a:p>
          <a:p>
            <a:pPr marL="806958" lvl="1" indent="-514350">
              <a:buFont typeface="+mj-lt"/>
              <a:buAutoNum type="alphaUcPeriod"/>
            </a:pPr>
            <a:r>
              <a:rPr lang="en-US" dirty="0"/>
              <a:t>In NoSQL, all we need are more servers</a:t>
            </a:r>
          </a:p>
          <a:p>
            <a:pPr marL="514350" indent="-514350">
              <a:buFont typeface="+mj-lt"/>
              <a:buAutoNum type="romanUcPeriod"/>
            </a:pPr>
            <a:r>
              <a:rPr lang="en-US" dirty="0"/>
              <a:t>Agile development</a:t>
            </a:r>
          </a:p>
          <a:p>
            <a:pPr marL="806958" lvl="1" indent="-514350">
              <a:buFont typeface="+mj-lt"/>
              <a:buAutoNum type="alphaUcPeriod"/>
            </a:pPr>
            <a:r>
              <a:rPr lang="en-US" dirty="0"/>
              <a:t>Relational databases data models are fixed</a:t>
            </a:r>
          </a:p>
          <a:p>
            <a:pPr marL="806958" lvl="1" indent="-514350">
              <a:buFont typeface="+mj-lt"/>
              <a:buAutoNum type="alphaUcPeriod"/>
            </a:pPr>
            <a:r>
              <a:rPr lang="en-US" dirty="0"/>
              <a:t>In NoSQL, the developer creates the data model for their needs</a:t>
            </a:r>
          </a:p>
          <a:p>
            <a:pPr marL="514350" indent="-514350">
              <a:buFont typeface="+mj-lt"/>
              <a:buAutoNum type="romanUcPeriod"/>
            </a:pPr>
            <a:r>
              <a:rPr lang="en-US" dirty="0"/>
              <a:t>Faster reads – relational DBs require “shredding” to read data</a:t>
            </a:r>
          </a:p>
          <a:p>
            <a:pPr marL="514350" indent="-514350">
              <a:buFont typeface="+mj-lt"/>
              <a:buAutoNum type="romanUcPeriod"/>
            </a:pPr>
            <a:endParaRPr lang="en-US" dirty="0"/>
          </a:p>
          <a:p>
            <a:pPr marL="514350" indent="-514350">
              <a:buFont typeface="+mj-lt"/>
              <a:buAutoNum type="romanUcPeriod"/>
            </a:pPr>
            <a:r>
              <a:rPr lang="en-US" dirty="0"/>
              <a:t>Data replication, partitioning, and redundancy</a:t>
            </a:r>
          </a:p>
          <a:p>
            <a:pPr marL="635508" lvl="1" indent="-342900">
              <a:buFont typeface="+mj-lt"/>
              <a:buAutoNum type="alphaUcPeriod"/>
            </a:pPr>
            <a:r>
              <a:rPr lang="en-US" dirty="0"/>
              <a:t>Data is distributed and partitioned to multiple database instances</a:t>
            </a:r>
          </a:p>
          <a:p>
            <a:pPr marL="635508" lvl="1" indent="-342900">
              <a:buFont typeface="+mj-lt"/>
              <a:buAutoNum type="alphaUcPeriod"/>
            </a:pPr>
            <a:r>
              <a:rPr lang="en-US" dirty="0"/>
              <a:t>Node failure does NOT injure the data or data transmission process</a:t>
            </a:r>
          </a:p>
          <a:p>
            <a:pPr marL="635508" lvl="1" indent="-342900">
              <a:buFont typeface="+mj-lt"/>
              <a:buAutoNum type="alphaUcPeriod"/>
            </a:pPr>
            <a:r>
              <a:rPr lang="en-US" dirty="0"/>
              <a:t>Data replication is automatic and could be bidirectional</a:t>
            </a:r>
          </a:p>
        </p:txBody>
      </p:sp>
    </p:spTree>
    <p:extLst>
      <p:ext uri="{BB962C8B-B14F-4D97-AF65-F5344CB8AC3E}">
        <p14:creationId xmlns:p14="http://schemas.microsoft.com/office/powerpoint/2010/main" val="1230546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76A7E-2AF8-4BC4-817E-510ADD7D7643}"/>
              </a:ext>
            </a:extLst>
          </p:cNvPr>
          <p:cNvSpPr>
            <a:spLocks noGrp="1"/>
          </p:cNvSpPr>
          <p:nvPr>
            <p:ph type="title"/>
          </p:nvPr>
        </p:nvSpPr>
        <p:spPr/>
        <p:txBody>
          <a:bodyPr/>
          <a:lstStyle/>
          <a:p>
            <a:r>
              <a:rPr lang="en-US">
                <a:cs typeface="Calibri Light"/>
              </a:rPr>
              <a:t>Implementation Languages</a:t>
            </a:r>
            <a:endParaRPr lang="en-US"/>
          </a:p>
        </p:txBody>
      </p:sp>
      <p:sp>
        <p:nvSpPr>
          <p:cNvPr id="3" name="Content Placeholder 2">
            <a:extLst>
              <a:ext uri="{FF2B5EF4-FFF2-40B4-BE49-F238E27FC236}">
                <a16:creationId xmlns:a16="http://schemas.microsoft.com/office/drawing/2014/main" id="{3E54A86E-AB6F-4723-9619-653B14C07D88}"/>
              </a:ext>
            </a:extLst>
          </p:cNvPr>
          <p:cNvSpPr>
            <a:spLocks noGrp="1"/>
          </p:cNvSpPr>
          <p:nvPr>
            <p:ph idx="1"/>
          </p:nvPr>
        </p:nvSpPr>
        <p:spPr/>
        <p:txBody>
          <a:bodyPr vert="horz" lIns="0" tIns="45720" rIns="0" bIns="45720" rtlCol="0" anchor="t">
            <a:normAutofit/>
          </a:bodyPr>
          <a:lstStyle/>
          <a:p>
            <a:pPr marL="514350" indent="-514350">
              <a:buFont typeface="+mj-lt"/>
              <a:buAutoNum type="romanUcPeriod"/>
            </a:pPr>
            <a:r>
              <a:rPr lang="en-US" dirty="0">
                <a:cs typeface="Calibri"/>
              </a:rPr>
              <a:t>Couchbase is written using a collection of languages </a:t>
            </a:r>
          </a:p>
          <a:p>
            <a:pPr marL="806450" lvl="1" indent="-514350">
              <a:buFont typeface="+mj-lt"/>
              <a:buAutoNum type="alphaUcPeriod"/>
            </a:pPr>
            <a:r>
              <a:rPr lang="en-US" sz="2000" dirty="0">
                <a:cs typeface="Calibri"/>
              </a:rPr>
              <a:t>C and C++</a:t>
            </a:r>
          </a:p>
          <a:p>
            <a:pPr marL="989330" lvl="2" indent="-514350">
              <a:buFont typeface="+mj-lt"/>
              <a:buAutoNum type="arabicParenR"/>
            </a:pPr>
            <a:r>
              <a:rPr lang="en-US" sz="2000" dirty="0">
                <a:cs typeface="Calibri"/>
              </a:rPr>
              <a:t>Data handling, like RAM cache, partitioning, and persistence management</a:t>
            </a:r>
          </a:p>
          <a:p>
            <a:pPr marL="806450" lvl="1" indent="-514350">
              <a:buFont typeface="+mj-lt"/>
              <a:buAutoNum type="alphaUcPeriod"/>
            </a:pPr>
            <a:r>
              <a:rPr lang="en-US" sz="2000" dirty="0">
                <a:cs typeface="Calibri"/>
              </a:rPr>
              <a:t>Erlang</a:t>
            </a:r>
          </a:p>
          <a:p>
            <a:pPr marL="989330" lvl="2" indent="-514350">
              <a:buFont typeface="+mj-lt"/>
              <a:buAutoNum type="arabicParenR"/>
            </a:pPr>
            <a:r>
              <a:rPr lang="en-US" sz="2000" dirty="0">
                <a:cs typeface="Calibri"/>
              </a:rPr>
              <a:t>Server/cluster manage </a:t>
            </a:r>
          </a:p>
          <a:p>
            <a:pPr marL="989330" lvl="2" indent="-514350">
              <a:buFont typeface="+mj-lt"/>
              <a:buAutoNum type="arabicParenR"/>
            </a:pPr>
            <a:r>
              <a:rPr lang="en-US" sz="2000" dirty="0">
                <a:cs typeface="Calibri"/>
              </a:rPr>
              <a:t>Distribution parts</a:t>
            </a:r>
          </a:p>
          <a:p>
            <a:pPr marL="989330" lvl="2" indent="-514350">
              <a:buAutoNum type="arabicParenR"/>
            </a:pPr>
            <a:r>
              <a:rPr lang="en-US" sz="2000" dirty="0">
                <a:cs typeface="Calibri"/>
              </a:rPr>
              <a:t>Chosen mainly for its built in support of concurrency, which helps prevent deadlock.</a:t>
            </a:r>
          </a:p>
          <a:p>
            <a:pPr marL="806450" lvl="1" indent="-514350">
              <a:buFont typeface="+mj-lt"/>
              <a:buAutoNum type="alphaUcPeriod"/>
            </a:pPr>
            <a:r>
              <a:rPr lang="en-US" sz="2000" dirty="0">
                <a:cs typeface="Calibri"/>
              </a:rPr>
              <a:t>Go</a:t>
            </a:r>
          </a:p>
          <a:p>
            <a:pPr marL="989330" lvl="2" indent="-514350">
              <a:buFont typeface="+mj-lt"/>
              <a:buAutoNum type="arabicParenR"/>
            </a:pPr>
            <a:r>
              <a:rPr lang="en-US" sz="2000" dirty="0">
                <a:cs typeface="Calibri"/>
              </a:rPr>
              <a:t>N1QL and other parts of Couchbase</a:t>
            </a:r>
          </a:p>
        </p:txBody>
      </p:sp>
    </p:spTree>
    <p:extLst>
      <p:ext uri="{BB962C8B-B14F-4D97-AF65-F5344CB8AC3E}">
        <p14:creationId xmlns:p14="http://schemas.microsoft.com/office/powerpoint/2010/main" val="22268217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54AC8-506E-4306-92A5-3928D3D34499}"/>
              </a:ext>
            </a:extLst>
          </p:cNvPr>
          <p:cNvSpPr>
            <a:spLocks noGrp="1"/>
          </p:cNvSpPr>
          <p:nvPr>
            <p:ph type="title"/>
          </p:nvPr>
        </p:nvSpPr>
        <p:spPr/>
        <p:txBody>
          <a:bodyPr/>
          <a:lstStyle/>
          <a:p>
            <a:r>
              <a:rPr lang="en-US">
                <a:cs typeface="Calibri Light"/>
              </a:rPr>
              <a:t>Nodes and Clusters</a:t>
            </a:r>
            <a:endParaRPr lang="en-US"/>
          </a:p>
        </p:txBody>
      </p:sp>
      <p:sp>
        <p:nvSpPr>
          <p:cNvPr id="3" name="Content Placeholder 2">
            <a:extLst>
              <a:ext uri="{FF2B5EF4-FFF2-40B4-BE49-F238E27FC236}">
                <a16:creationId xmlns:a16="http://schemas.microsoft.com/office/drawing/2014/main" id="{84DBCE01-F98E-404B-B3D9-AD911EF27122}"/>
              </a:ext>
            </a:extLst>
          </p:cNvPr>
          <p:cNvSpPr>
            <a:spLocks noGrp="1"/>
          </p:cNvSpPr>
          <p:nvPr>
            <p:ph idx="1"/>
          </p:nvPr>
        </p:nvSpPr>
        <p:spPr/>
        <p:txBody>
          <a:bodyPr vert="horz" lIns="0" tIns="45720" rIns="0" bIns="45720" rtlCol="0" anchor="t">
            <a:normAutofit/>
          </a:bodyPr>
          <a:lstStyle/>
          <a:p>
            <a:pPr marL="514350" indent="-514350">
              <a:buFont typeface="+mj-lt"/>
              <a:buAutoNum type="romanUcPeriod"/>
            </a:pPr>
            <a:r>
              <a:rPr lang="en-US" b="1" dirty="0">
                <a:cs typeface="Calibri"/>
              </a:rPr>
              <a:t>Nodes:</a:t>
            </a:r>
            <a:r>
              <a:rPr lang="en-US" dirty="0">
                <a:cs typeface="Calibri"/>
              </a:rPr>
              <a:t> a Couchbase "node" is a physical or virtual machine that hosts a single instance of Couchbase. </a:t>
            </a:r>
          </a:p>
          <a:p>
            <a:pPr marL="806958" lvl="1" indent="-514350">
              <a:buFont typeface="+mj-lt"/>
              <a:buAutoNum type="alphaUcPeriod"/>
            </a:pPr>
            <a:r>
              <a:rPr lang="en-US" dirty="0">
                <a:cs typeface="Calibri"/>
              </a:rPr>
              <a:t>Only one instance of Couchbase may be initialized on each node. </a:t>
            </a:r>
          </a:p>
          <a:p>
            <a:pPr marL="514350" indent="-514350">
              <a:buFont typeface="+mj-lt"/>
              <a:buAutoNum type="romanUcPeriod"/>
            </a:pPr>
            <a:r>
              <a:rPr lang="en-US" b="1" dirty="0">
                <a:cs typeface="Calibri"/>
              </a:rPr>
              <a:t>Cluster:</a:t>
            </a:r>
            <a:r>
              <a:rPr lang="en-US" dirty="0">
                <a:cs typeface="Calibri"/>
              </a:rPr>
              <a:t> a "cluster" consists of one or more nodes that is running Couchbase. </a:t>
            </a:r>
          </a:p>
          <a:p>
            <a:pPr marL="806958" lvl="1" indent="-514350">
              <a:buFont typeface="+mj-lt"/>
              <a:buAutoNum type="alphaUcPeriod"/>
            </a:pPr>
            <a:r>
              <a:rPr lang="en-US" dirty="0">
                <a:cs typeface="Calibri"/>
              </a:rPr>
              <a:t>Data and services are exchanged between the nodes in the cluster to ensure high availability. </a:t>
            </a:r>
          </a:p>
          <a:p>
            <a:pPr marL="806958" lvl="1" indent="-514350">
              <a:buFont typeface="+mj-lt"/>
              <a:buAutoNum type="alphaUcPeriod"/>
            </a:pPr>
            <a:r>
              <a:rPr lang="en-US" dirty="0">
                <a:cs typeface="Calibri"/>
              </a:rPr>
              <a:t>It may be expanded by adding new nodes or joining with another</a:t>
            </a:r>
          </a:p>
        </p:txBody>
      </p:sp>
    </p:spTree>
    <p:extLst>
      <p:ext uri="{BB962C8B-B14F-4D97-AF65-F5344CB8AC3E}">
        <p14:creationId xmlns:p14="http://schemas.microsoft.com/office/powerpoint/2010/main" val="3319472532"/>
      </p:ext>
    </p:extLst>
  </p:cSld>
  <p:clrMapOvr>
    <a:masterClrMapping/>
  </p:clrMapOvr>
</p:sld>
</file>

<file path=ppt/theme/theme1.xml><?xml version="1.0" encoding="utf-8"?>
<a:theme xmlns:a="http://schemas.openxmlformats.org/drawingml/2006/main" name="Retrospect">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02006FA4-1611-4B07-AF7F-85CF6D20EB3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42</TotalTime>
  <Words>2435</Words>
  <Application>Microsoft Office PowerPoint</Application>
  <PresentationFormat>Widescreen</PresentationFormat>
  <Paragraphs>237</Paragraphs>
  <Slides>24</Slides>
  <Notes>11</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Retrospect</vt:lpstr>
      <vt:lpstr>Couchbase -  Sitting on RDBMS since 2010 </vt:lpstr>
      <vt:lpstr>Table of Contents</vt:lpstr>
      <vt:lpstr>History of Couchbase</vt:lpstr>
      <vt:lpstr>Relational vs. non-Relational</vt:lpstr>
      <vt:lpstr>So what is Couchbase?</vt:lpstr>
      <vt:lpstr>So what about Couchbase?</vt:lpstr>
      <vt:lpstr>Why NoSQL?</vt:lpstr>
      <vt:lpstr>Implementation Languages</vt:lpstr>
      <vt:lpstr>Nodes and Clusters</vt:lpstr>
      <vt:lpstr>Storage</vt:lpstr>
      <vt:lpstr>Buckets</vt:lpstr>
      <vt:lpstr>VBuckets (Sharding)</vt:lpstr>
      <vt:lpstr>N1QL</vt:lpstr>
      <vt:lpstr>Example N1QL Query</vt:lpstr>
      <vt:lpstr>List of Buckets on Sample Machine</vt:lpstr>
      <vt:lpstr>List of Documents within a Bucket</vt:lpstr>
      <vt:lpstr>PowerPoint Presentation</vt:lpstr>
      <vt:lpstr>Couchbase Security - Authentication</vt:lpstr>
      <vt:lpstr>Couchbase Security - Authorization</vt:lpstr>
      <vt:lpstr>Couchbase Security - Auditing</vt:lpstr>
      <vt:lpstr>Couchbase Security - Encryption</vt:lpstr>
      <vt:lpstr>Multidimensional Scaling (MDS)</vt:lpstr>
      <vt:lpstr>Couchbase demonstration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Couchbase -  Sitting on RDBMS since 2010 </dc:title>
  <dc:creator>Corbin Matamoros</dc:creator>
  <cp:lastModifiedBy>Corbin Matamoros</cp:lastModifiedBy>
  <cp:revision>278</cp:revision>
  <dcterms:created xsi:type="dcterms:W3CDTF">2019-10-10T15:08:23Z</dcterms:created>
  <dcterms:modified xsi:type="dcterms:W3CDTF">2019-11-04T11:04:32Z</dcterms:modified>
</cp:coreProperties>
</file>