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47" autoAdjust="0"/>
  </p:normalViewPr>
  <p:slideViewPr>
    <p:cSldViewPr>
      <p:cViewPr varScale="1">
        <p:scale>
          <a:sx n="66" d="100"/>
          <a:sy n="66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83000"/>
                <a:lumMod val="66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kangluo1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dict.bing.com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Remote control PI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This is a project  based on my interest.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By </a:t>
            </a:r>
            <a:r>
              <a:rPr lang="en-US" altLang="zh-CN" dirty="0" smtClean="0">
                <a:hlinkClick r:id="rId2"/>
              </a:rPr>
              <a:t>wangkangluo1@gmail.com</a:t>
            </a:r>
            <a:endParaRPr lang="en-US" altLang="zh-CN" dirty="0" smtClean="0"/>
          </a:p>
          <a:p>
            <a:r>
              <a:rPr lang="en-US" altLang="zh-CN" dirty="0" smtClean="0"/>
              <a:t>2013/03/26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4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 tooltip="点击获取释义"/>
              </a:rPr>
              <a:t>H</a:t>
            </a:r>
            <a:r>
              <a:rPr lang="en-US" altLang="zh-CN" dirty="0" smtClean="0">
                <a:hlinkClick r:id="rId2" tooltip="点击获取释义"/>
              </a:rPr>
              <a:t>ardware</a:t>
            </a:r>
            <a:r>
              <a:rPr lang="en-US" altLang="zh-CN" dirty="0"/>
              <a:t> </a:t>
            </a:r>
            <a:r>
              <a:rPr lang="en-US" altLang="zh-CN" dirty="0">
                <a:hlinkClick r:id="rId2" tooltip="点击获取释义"/>
              </a:rPr>
              <a:t>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1.Raspberry pi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2. A android device, I use nexus 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268760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Remote control PI  </vt:lpstr>
      <vt:lpstr>Hardware requirement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control PI  </dc:title>
  <cp:lastModifiedBy>m</cp:lastModifiedBy>
  <cp:revision>3</cp:revision>
  <dcterms:modified xsi:type="dcterms:W3CDTF">2013-03-25T17:03:55Z</dcterms:modified>
</cp:coreProperties>
</file>