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16"/>
  </p:notesMasterIdLst>
  <p:sldIdLst>
    <p:sldId id="285" r:id="rId4"/>
    <p:sldId id="284" r:id="rId5"/>
    <p:sldId id="296" r:id="rId6"/>
    <p:sldId id="297" r:id="rId7"/>
    <p:sldId id="298" r:id="rId8"/>
    <p:sldId id="263" r:id="rId9"/>
    <p:sldId id="299" r:id="rId10"/>
    <p:sldId id="300" r:id="rId11"/>
    <p:sldId id="258" r:id="rId12"/>
    <p:sldId id="268" r:id="rId13"/>
    <p:sldId id="29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24302-A6C2-4496-A53B-8355ABC74311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C18A6-BC61-468E-B1D5-84E821EC7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384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80850-5651-891B-88AB-494C19876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3DAAC-3059-1BB0-AF02-1231FDA20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F1CB6-05E8-8E92-A082-69CFA0020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535F-4AA8-4376-BDDC-1FE9A4DFADF6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4380F-D5AF-FDB7-8C60-860B3FC4F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000DB-5B0B-7013-DFB5-B9B110914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C4EA-FD67-4627-AAA8-6D2FB50C8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29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D8D1-9FC4-8CCA-2A90-D35730737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D83C4-1EED-EE59-9E4F-00EED0FDE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64E6E-73E7-3594-3A01-1452F58F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535F-4AA8-4376-BDDC-1FE9A4DFADF6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35804-98E2-EB55-3BFA-3BAB91714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E7345-50CF-C4BB-7CE0-A8C4F6F91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C4EA-FD67-4627-AAA8-6D2FB50C8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9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C61F69-1CE6-9D32-DEE6-C3E792A6AE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A796C-1717-4F2F-E978-61B6A720A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7CE3C-18A9-DFB2-B722-F340BE64A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535F-4AA8-4376-BDDC-1FE9A4DFADF6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A6B86-4278-7F27-B0CD-46CF9EB5D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1C8D3-F5E3-E9DC-0BDB-8483A098C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C4EA-FD67-4627-AAA8-6D2FB50C8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431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F249-D262-451C-A1D9-889380E31CD5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8A34-E9CD-4436-8AE0-484BC1CBD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8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F249-D262-451C-A1D9-889380E31CD5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8A34-E9CD-4436-8AE0-484BC1CBD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28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F249-D262-451C-A1D9-889380E31CD5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8A34-E9CD-4436-8AE0-484BC1CBD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1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F249-D262-451C-A1D9-889380E31CD5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8A34-E9CD-4436-8AE0-484BC1CBD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66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F249-D262-451C-A1D9-889380E31CD5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8A34-E9CD-4436-8AE0-484BC1CBD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02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F249-D262-451C-A1D9-889380E31CD5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8A34-E9CD-4436-8AE0-484BC1CBD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3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F249-D262-451C-A1D9-889380E31CD5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8A34-E9CD-4436-8AE0-484BC1CBD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23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F249-D262-451C-A1D9-889380E31CD5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8A34-E9CD-4436-8AE0-484BC1CBD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0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5D31F-36D5-3C17-DB86-DE40B4D60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5BB3C-EFBC-883C-18E0-C760D5820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22C51-F526-D86D-D70B-6D7768C63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535F-4AA8-4376-BDDC-1FE9A4DFADF6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CF072-84DB-8567-1599-F6048DEFB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1F278-271F-02F3-3BC2-6BCC62BA0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C4EA-FD67-4627-AAA8-6D2FB50C8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2341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F249-D262-451C-A1D9-889380E31CD5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8A34-E9CD-4436-8AE0-484BC1CBD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52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F249-D262-451C-A1D9-889380E31CD5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8A34-E9CD-4436-8AE0-484BC1CBD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662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F249-D262-451C-A1D9-889380E31CD5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8A34-E9CD-4436-8AE0-484BC1CBD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523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9072E-4CFE-20C2-1855-08297BA23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4B041-FA56-E60C-7375-09094AB7D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DDF82-7B32-8B3A-04B3-4ECBFBB8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BCBA-9FCC-4D07-B587-41E464683F05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937C1-C1A0-B738-E668-EB0F21DC9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AAC32-BD0F-E4AB-70E1-0F9419B0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4885-C2A9-4F92-97B0-2D206696D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6A48C-6A25-1F43-CEA0-B4851DC41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9E347-D643-EC07-1036-0DA376D6C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55624-D8C2-A99A-3C66-CEFA9154C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BCBA-9FCC-4D07-B587-41E464683F05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13A47-1D6F-7997-2EB0-92D663310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5FD1C-8135-D8F3-5A2C-DDB3C255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4885-C2A9-4F92-97B0-2D206696D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694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DB4EB-F5B9-1E15-BA11-897BFB50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E9C76-42C2-62F2-56EF-B940882D3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4495C-A180-BA2F-F7B5-090CCB030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BCBA-9FCC-4D07-B587-41E464683F05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FDBC8-5B8B-A909-DA02-88E06D62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7C3BA-0617-B3E8-537F-1A3C5F1CB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4885-C2A9-4F92-97B0-2D206696D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731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09CEE-93D9-71E2-429B-9C87A379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747F2-64A4-9162-7B3D-9035CBD4F7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B2CC9-3480-DAAE-3806-AABE70F83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3A62-CB98-FC7C-68CA-3C543760C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BCBA-9FCC-4D07-B587-41E464683F05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3ACC5-DEB7-2F8C-D053-F85D619E1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6DDC9-CF46-4018-EE99-FE24312C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4885-C2A9-4F92-97B0-2D206696D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187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AE1E9-43B2-84AA-6B4C-DE5138427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5C11F-DE24-6AE1-6D4B-7FEA9CBC9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7D76E-88B4-CA34-9707-ABF89090F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4F9592-542E-9DE2-58CE-065D7B9C3D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75AA1C-85EF-B42B-242E-2B5EC170E0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4BC7F1-12F0-C8BC-851E-776EC0528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BCBA-9FCC-4D07-B587-41E464683F05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B851F7-06EB-D000-4F1E-295D40D3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4A36C-BED2-6AC9-554F-BD1A5C252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4885-C2A9-4F92-97B0-2D206696D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974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1F008-6B81-1BCA-D070-B56D0EC61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C194E5-B8BA-3F6E-F939-1192BB8A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BCBA-9FCC-4D07-B587-41E464683F05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7B1CE-AD04-33B3-C14F-56484D5CA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B1093-E90B-FA32-55A9-EB6D5473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4885-C2A9-4F92-97B0-2D206696D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370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42E7B-3960-8893-6C5C-FD2E5B631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BCBA-9FCC-4D07-B587-41E464683F05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1A26A-84D0-B708-1E91-3A87F75A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E348F-026B-C7D7-BEC3-B06F22F51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4885-C2A9-4F92-97B0-2D206696D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1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7EF85-E483-FE27-773D-A4F48324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A980A-369A-47D4-4D27-E9415F040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3F53D-64CE-FA67-BB37-45A95D77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535F-4AA8-4376-BDDC-1FE9A4DFADF6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42838-2C72-3C0A-164E-135074958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7CEB0-1CA0-5539-08C6-9EB8D6A4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C4EA-FD67-4627-AAA8-6D2FB50C8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8107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9395-F51E-05B2-4646-92EC5E73C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5059A-4268-5871-B3B8-12B2E5801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8D6B7-13A3-ACB1-8517-AF14DA196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98309-80A8-311D-D9E9-51829B153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BCBA-9FCC-4D07-B587-41E464683F05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8F46A-1028-272C-344F-077C9BD9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0A1E2-4A76-B80F-9C30-D49B4B519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4885-C2A9-4F92-97B0-2D206696D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05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259E-E991-EF18-0DDE-A53489100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20E765-D32B-8C94-9987-50A824392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9F1C8-D235-BD35-67DD-F673C510E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CAE9C-EED9-38AB-92B2-E53DC115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BCBA-9FCC-4D07-B587-41E464683F05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86970-5D6B-4205-031F-F43E8A32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E2162-2C16-7CA3-6BEA-9270AD74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4885-C2A9-4F92-97B0-2D206696D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168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E5D6C-F086-6912-B905-CCDC174AB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6E065-5D10-808A-F828-4FC1570DC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CAE1A-5336-C133-6406-933E5CF00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BCBA-9FCC-4D07-B587-41E464683F05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58B73-638D-D41B-F898-2F4AF8319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009C2-B596-9605-A115-0D9DC5C2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4885-C2A9-4F92-97B0-2D206696D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060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CE7135-6CA4-E655-4538-1AF15F734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ADB4E-AB8E-FB52-3E5E-C37EA720D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74A5A-2082-7815-43FA-B891FB86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BCBA-9FCC-4D07-B587-41E464683F05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9D7AF-1441-81CA-DBE2-9FADFA6F9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5A90F-730F-E193-4D7C-82E5F27E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4885-C2A9-4F92-97B0-2D206696D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7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B6EE-663A-5A43-3120-F553E98E6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11D4B-06A5-09BA-3C7E-EF364631C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3BF1F-0EA2-5AD1-A7AB-60D15ECD4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7365A-A802-5406-9C7A-BFC0E6A1D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535F-4AA8-4376-BDDC-1FE9A4DFADF6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93B27-41A6-2AA9-92DD-30D118B95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58B62-E6AE-BC46-83CF-D38EA43B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C4EA-FD67-4627-AAA8-6D2FB50C8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16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D640D-0ABE-D8C6-68B3-8AE300F33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16718-7168-1F92-D86E-AEC69E1BE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74E11-E07F-152A-8C53-9FB37D834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7E4A6E-7F10-FB86-9E1E-662EF6687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349CC-06EE-7890-49D9-3E16C9558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FF1A72-598C-7EFE-4664-0E9F3302E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535F-4AA8-4376-BDDC-1FE9A4DFADF6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C555B0-527A-7CEF-9838-DB10DFA56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3FA53B-9F35-6CFB-90CD-B3E65E3C4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C4EA-FD67-4627-AAA8-6D2FB50C8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9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5A59F-7479-B989-F9C7-BA4849BD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5AC3F8-D6C3-DD0B-795E-8A5CFA9D8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535F-4AA8-4376-BDDC-1FE9A4DFADF6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81F70-2E7B-60A6-5493-EEDF1E4D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EBEF1-AC90-FDC6-C5F8-533781AB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C4EA-FD67-4627-AAA8-6D2FB50C8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05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82A2F4-AF3D-CA82-4085-BFDA70862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535F-4AA8-4376-BDDC-1FE9A4DFADF6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771A7-D2AB-1DEC-B7F5-57274E6EF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90A80-7A2B-81D0-0F2D-0A0A1499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C4EA-FD67-4627-AAA8-6D2FB50C8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66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B186-633F-7243-729B-392FCB17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A2D05-D016-2675-69AD-A3A70AFE3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D06E1-DFE9-757A-55C3-0D0415169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7F5AC-D337-49AF-1722-4F9CE60ED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535F-4AA8-4376-BDDC-1FE9A4DFADF6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7ABE7-1FF6-C5D6-24B0-9EA4A75D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9C175-4979-5BCC-ACDE-164C42598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C4EA-FD67-4627-AAA8-6D2FB50C8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69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7EF9-A3E9-DCBB-CAC6-2331FF92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31DC98-EB5C-9D48-319B-77C102AD4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1F492-77C4-C3EB-8818-458A4B70D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B3715-05F4-2D36-A7C1-466AFD86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535F-4AA8-4376-BDDC-1FE9A4DFADF6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6C473-EFF5-AA75-C9F5-AA685167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4E7AF-15DA-A83A-7116-111B0557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C4EA-FD67-4627-AAA8-6D2FB50C8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694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1A25B4-6B6D-9B9F-1B1A-76F9C8179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F37F1-E5FC-203E-B29C-D6DA4D1EB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CA664-F179-F92E-157A-71E229456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2535F-4AA8-4376-BDDC-1FE9A4DFADF6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58E49-2F2C-7633-C0BD-19DB25744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C687D-9995-AA8E-5009-B1692F714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AC4EA-FD67-4627-AAA8-6D2FB50C8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56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8F249-D262-451C-A1D9-889380E31CD5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68A34-E9CD-4436-8AE0-484BC1CBD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9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072EB9-3AEB-9F66-8023-8F0B287A4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9353D-3862-F4D5-CEC7-89C0E88A7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23540-2670-B772-3548-EE7892EDA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BBCBA-9FCC-4D07-B587-41E464683F05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122CE-49BB-16DE-AF1E-420A72783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82C75-7FC2-C26A-E070-19F3E2CD9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64885-C2A9-4F92-97B0-2D206696D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8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B5236-D7F0-23F7-4611-F0CBD0C54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479" y="2244631"/>
            <a:ext cx="10515600" cy="4124638"/>
          </a:xfrm>
        </p:spPr>
        <p:txBody>
          <a:bodyPr>
            <a:normAutofit fontScale="85000" lnSpcReduction="20000"/>
          </a:bodyPr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q-AL" sz="2200" b="1" kern="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  <a:endParaRPr lang="en-US" sz="2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600" b="1" kern="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“</a:t>
            </a:r>
            <a:r>
              <a:rPr lang="sq-AL" sz="2600" b="1" kern="50" dirty="0">
                <a:latin typeface="Times New Roman" panose="02020603050405020304" pitchFamily="18" charset="0"/>
                <a:ea typeface="Droid Sans Fallback"/>
                <a:cs typeface="Arial" panose="020B0604020202020204" pitchFamily="34" charset="0"/>
              </a:rPr>
              <a:t>Ndërtimi i një sistemi votimi elektronik nëpërmjet</a:t>
            </a:r>
          </a:p>
          <a:p>
            <a:pPr marL="0" indent="0" algn="ctr">
              <a:lnSpc>
                <a:spcPct val="107000"/>
              </a:lnSpc>
              <a:spcBef>
                <a:spcPts val="0"/>
              </a:spcBef>
              <a:buNone/>
            </a:pPr>
            <a:r>
              <a:rPr lang="sq-AL" sz="2600" b="1" kern="50" dirty="0">
                <a:latin typeface="Times New Roman" panose="02020603050405020304" pitchFamily="18" charset="0"/>
                <a:ea typeface="Droid Sans Fallback"/>
                <a:cs typeface="Arial" panose="020B0604020202020204" pitchFamily="34" charset="0"/>
              </a:rPr>
              <a:t>një platforme me mikrokontroller</a:t>
            </a:r>
            <a:r>
              <a:rPr lang="sq-AL" sz="2600" b="1" kern="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”</a:t>
            </a:r>
            <a:endParaRPr lang="en-US" sz="2600" b="1" kern="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4000" b="1" kern="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q-AL" sz="2600" b="1" kern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TEZË PËR FITIMIN E DIPLOMËS BACHELOR </a:t>
            </a:r>
            <a:endParaRPr lang="en-US" sz="2600" b="1" kern="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q-AL" sz="2600" b="1" kern="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q-AL" sz="2600" b="1" kern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NË </a:t>
            </a:r>
            <a:endParaRPr lang="en-US" sz="2600" b="1" kern="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q-AL" sz="2600" b="1" kern="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q-AL" sz="2600" b="1" kern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INXHINIERI ELEKTRONIKE</a:t>
            </a:r>
            <a:r>
              <a:rPr lang="sq-AL" sz="2600" b="1" kern="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  <a:endParaRPr lang="en-US" sz="2600" b="1" kern="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q-AL" sz="2600" b="1" kern="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  <a:r>
              <a:rPr lang="en-US" sz="2600" b="1" kern="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NGA</a:t>
            </a: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600" b="1" kern="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600" b="1" i="1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Andri </a:t>
            </a:r>
            <a:r>
              <a:rPr lang="de-CH" sz="2600" b="1" i="1" kern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Çepele</a:t>
            </a:r>
            <a:endParaRPr lang="en-US" sz="2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F3F52290-FA14-05D7-8C0A-CEB58B185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079" y="1507691"/>
            <a:ext cx="9296400" cy="38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7223BE-59EF-0086-A4FF-8076EE0820C2}"/>
              </a:ext>
            </a:extLst>
          </p:cNvPr>
          <p:cNvSpPr txBox="1"/>
          <p:nvPr/>
        </p:nvSpPr>
        <p:spPr>
          <a:xfrm>
            <a:off x="3896352" y="697632"/>
            <a:ext cx="4585854" cy="672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q-AL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UNIVERSITETI POLITEKNIK I TIRANËS</a:t>
            </a:r>
            <a:endParaRPr kumimoji="0" lang="en-US" sz="1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q-AL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Fakulteti i Teknologjisë së Informacionit</a:t>
            </a:r>
            <a:endParaRPr kumimoji="0" lang="en-US" sz="1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Stema  UPT">
            <a:extLst>
              <a:ext uri="{FF2B5EF4-FFF2-40B4-BE49-F238E27FC236}">
                <a16:creationId xmlns:a16="http://schemas.microsoft.com/office/drawing/2014/main" id="{C4A14702-EB26-626A-5AB9-4384D32E1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027" y="633120"/>
            <a:ext cx="1066800" cy="874571"/>
          </a:xfrm>
          <a:prstGeom prst="rect">
            <a:avLst/>
          </a:prstGeom>
          <a:noFill/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40127088-6387-2D3B-1181-D8A12A68D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2732" y="633120"/>
            <a:ext cx="990600" cy="8109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0555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Konkluzionet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54225" y="18522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 ta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përmbledhur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pajisja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prototip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ishte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në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gjendje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Regjistrojë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sukses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gishtërinjët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votuesve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në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memorien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flash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modulit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r307,</a:t>
            </a:r>
          </a:p>
          <a:p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verifikonte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statusin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votuesve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regjistrimin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votimin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shumëfishtë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përputhte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hyrjen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re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gishtërinjve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shabllonin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ruajtur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gishtërinjve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autorizonte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votuesin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votuar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gjeneronte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rezultatin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Pajisja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paraqet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alternativë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shkëlqyeshme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proceset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zgjatura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tjera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zgjedhjeve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veçanërisht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sistemi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votimit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letër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votimi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9483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Mundësi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zhvillim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mëtejshëm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19539" y="2054225"/>
            <a:ext cx="10515600" cy="3758746"/>
          </a:xfrm>
        </p:spPr>
        <p:txBody>
          <a:bodyPr/>
          <a:lstStyle/>
          <a:p>
            <a:pPr algn="just">
              <a:lnSpc>
                <a:spcPct val="9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GB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Integrimi</a:t>
            </a:r>
            <a:r>
              <a:rPr lang="en-GB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ensorëve</a:t>
            </a:r>
            <a:r>
              <a:rPr lang="en-GB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htesë</a:t>
            </a:r>
            <a:endParaRPr lang="en-GB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it-IT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Përmirësimi i sigurisë së të dhënave</a:t>
            </a:r>
          </a:p>
          <a:p>
            <a:pPr algn="just">
              <a:lnSpc>
                <a:spcPct val="9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GB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GB" kern="1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ntegrimi</a:t>
            </a:r>
            <a:r>
              <a:rPr lang="en-GB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kern="1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GB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kern="1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makinerisë</a:t>
            </a:r>
            <a:r>
              <a:rPr lang="en-GB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kern="1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në</a:t>
            </a:r>
            <a:r>
              <a:rPr lang="en-GB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kern="1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rrjet</a:t>
            </a:r>
            <a:endParaRPr lang="en-GB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288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55889" y="2967335"/>
            <a:ext cx="66802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normalizeH="0" baseline="0" noProof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FALEMINDERIT !</a:t>
            </a:r>
          </a:p>
        </p:txBody>
      </p:sp>
      <p:sp>
        <p:nvSpPr>
          <p:cNvPr id="8" name="Chevron 7"/>
          <p:cNvSpPr/>
          <p:nvPr/>
        </p:nvSpPr>
        <p:spPr>
          <a:xfrm>
            <a:off x="2152385" y="3210338"/>
            <a:ext cx="566531" cy="496957"/>
          </a:xfrm>
          <a:prstGeom prst="chevr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hevron 8"/>
          <p:cNvSpPr/>
          <p:nvPr/>
        </p:nvSpPr>
        <p:spPr>
          <a:xfrm>
            <a:off x="2718916" y="3210338"/>
            <a:ext cx="566531" cy="496957"/>
          </a:xfrm>
          <a:prstGeom prst="chevr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140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3DD383-38F1-73FE-1E5B-5CC0F447D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5" y="574596"/>
            <a:ext cx="10329778" cy="915480"/>
          </a:xfrm>
        </p:spPr>
        <p:txBody>
          <a:bodyPr>
            <a:normAutofit/>
          </a:bodyPr>
          <a:lstStyle/>
          <a:p>
            <a:r>
              <a:rPr lang="de-C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AL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ë</a:t>
            </a:r>
            <a:r>
              <a:rPr lang="en-AL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llimi</a:t>
            </a:r>
            <a:r>
              <a:rPr lang="de-CH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A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61FAC-B3E9-F225-5797-CC4C41592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50" y="1794861"/>
            <a:ext cx="10510432" cy="1695192"/>
          </a:xfrm>
        </p:spPr>
        <p:txBody>
          <a:bodyPr>
            <a:normAutofit/>
          </a:bodyPr>
          <a:lstStyle/>
          <a:p>
            <a:pPr marL="640080" marR="0" indent="-457200" algn="just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Ndërtimi</a:t>
            </a:r>
            <a:r>
              <a:rPr lang="en-US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i</a:t>
            </a:r>
            <a:r>
              <a:rPr lang="en-US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një</a:t>
            </a:r>
            <a:r>
              <a:rPr lang="en-US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sistemi</a:t>
            </a:r>
            <a:r>
              <a:rPr lang="en-US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votimi</a:t>
            </a:r>
            <a:r>
              <a:rPr lang="en-US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elektronik</a:t>
            </a:r>
            <a:r>
              <a:rPr lang="en-US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nëpër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mjet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një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platforme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</a:rPr>
              <a:t> me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mikrokontroller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</a:rPr>
              <a:t> duke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shfrytëzuar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teknologjinë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</a:rPr>
              <a:t> e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identifikimit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biometrik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</a:rPr>
              <a:t>.</a:t>
            </a:r>
            <a:endParaRPr lang="en-US" sz="24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182880" marR="0" indent="0" algn="just"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11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5737A9-0FF1-30AC-D23E-B5D4D1D6E55B}"/>
              </a:ext>
            </a:extLst>
          </p:cNvPr>
          <p:cNvSpPr/>
          <p:nvPr/>
        </p:nvSpPr>
        <p:spPr>
          <a:xfrm>
            <a:off x="9803567" y="809469"/>
            <a:ext cx="1545066" cy="1016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E6772E-197B-1D7B-9655-69206FFD4CA7}"/>
              </a:ext>
            </a:extLst>
          </p:cNvPr>
          <p:cNvSpPr/>
          <p:nvPr/>
        </p:nvSpPr>
        <p:spPr>
          <a:xfrm>
            <a:off x="8061137" y="4004309"/>
            <a:ext cx="3978502" cy="25729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15BDBB-56EA-49B4-9518-341BC6C394F6}"/>
              </a:ext>
            </a:extLst>
          </p:cNvPr>
          <p:cNvSpPr txBox="1"/>
          <p:nvPr/>
        </p:nvSpPr>
        <p:spPr>
          <a:xfrm>
            <a:off x="5640355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6E678-4046-4605-AD7F-560F988451C9}"/>
              </a:ext>
            </a:extLst>
          </p:cNvPr>
          <p:cNvSpPr txBox="1"/>
          <p:nvPr/>
        </p:nvSpPr>
        <p:spPr>
          <a:xfrm>
            <a:off x="662473" y="3756825"/>
            <a:ext cx="7246303" cy="169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Motivimi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Manipulimi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zgjedhor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tjetërsimi</a:t>
            </a: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votës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në </a:t>
            </a:r>
            <a:r>
              <a:rPr lang="en-US" altLang="ja-JP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votimin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tradicional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96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D19E-C09D-4C6F-A114-226D1C9FA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652" y="426390"/>
            <a:ext cx="10515600" cy="91316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Metodologjia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C010FC-4B92-4A44-AC01-5903DEC5E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825" y="1487616"/>
            <a:ext cx="6430347" cy="42594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72ACE9-2564-4F41-BBDB-1105A36DAAB7}"/>
              </a:ext>
            </a:extLst>
          </p:cNvPr>
          <p:cNvSpPr/>
          <p:nvPr/>
        </p:nvSpPr>
        <p:spPr>
          <a:xfrm>
            <a:off x="3340359" y="4907902"/>
            <a:ext cx="2755641" cy="681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37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00E0-9731-40B0-BE39-C750FC2E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43" y="766341"/>
            <a:ext cx="10515600" cy="69856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Arduino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6150FE4-0C64-4235-922A-0A909CD2F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47" y="2085392"/>
            <a:ext cx="5290604" cy="358295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E1E670-8DD6-4C00-9341-CF4A17AA29F2}"/>
              </a:ext>
            </a:extLst>
          </p:cNvPr>
          <p:cNvSpPr txBox="1"/>
          <p:nvPr/>
        </p:nvSpPr>
        <p:spPr>
          <a:xfrm>
            <a:off x="6840238" y="2183363"/>
            <a:ext cx="49452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Karakteristikat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ATmega328P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pine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dixhitale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I/o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pine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Rezonator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qeramik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 MHZ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Kosto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efikase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programimi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vecante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(Arduino IDE)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62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8057-F1EA-4CB1-AAA6-4C2877F3B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Sensori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R307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28A437-364D-4A07-9C97-74A7EE6463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108" y="1324949"/>
            <a:ext cx="4933762" cy="37137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F101BA-A91D-4137-AE9B-6E3D37EE8532}"/>
              </a:ext>
            </a:extLst>
          </p:cNvPr>
          <p:cNvSpPr txBox="1"/>
          <p:nvPr/>
        </p:nvSpPr>
        <p:spPr>
          <a:xfrm>
            <a:off x="600647" y="1604866"/>
            <a:ext cx="37524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Memoria: 1000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mostra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Rryma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operimit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50 mA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Tensioni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Operimit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5v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3.3v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Koha 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marrjes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mostres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Protokolli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TTL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Shkalla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komunikimit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Baud: 57600 bps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548DE9-4229-4D8D-8130-EF19F0363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30" y="4000084"/>
            <a:ext cx="3654490" cy="262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8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233" y="619175"/>
            <a:ext cx="10515600" cy="81091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Bllokskema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komponentët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elektronik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414819-88C6-0777-AA6E-5DB5EA22BD1D}"/>
              </a:ext>
            </a:extLst>
          </p:cNvPr>
          <p:cNvSpPr txBox="1"/>
          <p:nvPr/>
        </p:nvSpPr>
        <p:spPr>
          <a:xfrm>
            <a:off x="431275" y="2017917"/>
            <a:ext cx="4524327" cy="318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Uno  R3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Sensori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Fingerprint R307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Buzzer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LCD 16x2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Push Buttons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Kabuj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Jumper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Burimi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kumimoji="0" lang="en-US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Energjisë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91C1755-A552-4916-AC6C-8518E1257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545" y="2152867"/>
            <a:ext cx="5494178" cy="327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66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1FC3-0D06-4864-9FC2-B15699425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Principi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Punës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0E8E42-E2CD-4918-B791-F338E4880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89" y="1502228"/>
            <a:ext cx="4595182" cy="49172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A0AF0B-5A48-4314-B3AE-8AFE105CF2A3}"/>
              </a:ext>
            </a:extLst>
          </p:cNvPr>
          <p:cNvSpPr txBox="1"/>
          <p:nvPr/>
        </p:nvSpPr>
        <p:spPr>
          <a:xfrm>
            <a:off x="7072604" y="2024744"/>
            <a:ext cx="42811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Regjistrohet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numër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caktuar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votuesish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votues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përkatëse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Votojnë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vetëm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cilet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votim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dyfisht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aktivizohet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buzzeri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leshohet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sinjal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audio(3 here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rresht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momentin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administrator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skanon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gishtin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votimi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mbyllet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72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C843-E7D9-45CE-B9DA-C1FFA2A1E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37"/>
            <a:ext cx="8958943" cy="1130851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Efektiviteti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këtij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në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Kontekstin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Shqiperisë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403115-93EF-4635-82A2-195A90CBEB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0642" r="-697"/>
          <a:stretch/>
        </p:blipFill>
        <p:spPr>
          <a:xfrm>
            <a:off x="646922" y="2351315"/>
            <a:ext cx="5623249" cy="32120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FF58D9-6342-4D7E-B009-4F108D6271D7}"/>
              </a:ext>
            </a:extLst>
          </p:cNvPr>
          <p:cNvSpPr txBox="1"/>
          <p:nvPr/>
        </p:nvSpPr>
        <p:spPr>
          <a:xfrm>
            <a:off x="7492481" y="2050846"/>
            <a:ext cx="40525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Disa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avantazhe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përdorimit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këtij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sistemi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janë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Siguria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Pajisja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kompromentohet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fizikisht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Kosto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Kosto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prodhimi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operimi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Përkatësia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besueshmëria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Rezultati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marrë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ështe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pakontestueshëm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pandryshueshëm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Aspekti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kohor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Kursen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kohë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në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numërim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Ruajtja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pemëve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Kursen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letrën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gjurmën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karbonit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zgjedhjeve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733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F09BC61-4EDA-67EC-B35A-2AAA86F1FFB2}"/>
              </a:ext>
            </a:extLst>
          </p:cNvPr>
          <p:cNvCxnSpPr>
            <a:cxnSpLocks/>
          </p:cNvCxnSpPr>
          <p:nvPr/>
        </p:nvCxnSpPr>
        <p:spPr>
          <a:xfrm>
            <a:off x="1605065" y="965094"/>
            <a:ext cx="10674325" cy="0"/>
          </a:xfrm>
          <a:prstGeom prst="line">
            <a:avLst/>
          </a:prstGeom>
          <a:ln>
            <a:solidFill>
              <a:srgbClr val="86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AC12CD1-5420-4961-9211-58BB863C8D99}"/>
              </a:ext>
            </a:extLst>
          </p:cNvPr>
          <p:cNvSpPr txBox="1"/>
          <p:nvPr/>
        </p:nvSpPr>
        <p:spPr>
          <a:xfrm>
            <a:off x="1798320" y="194552"/>
            <a:ext cx="8524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Realizimi</a:t>
            </a: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praktik</a:t>
            </a: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sz="32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projektit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FAAFBD-0C9C-4F3A-8E05-F3FDF6299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18" y="1736678"/>
            <a:ext cx="4509100" cy="33846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B17481-0424-4C1E-9A39-9F14D06737EE}"/>
              </a:ext>
            </a:extLst>
          </p:cNvPr>
          <p:cNvSpPr txBox="1"/>
          <p:nvPr/>
        </p:nvSpPr>
        <p:spPr>
          <a:xfrm>
            <a:off x="464118" y="5635690"/>
            <a:ext cx="436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Pamje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projektit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perfundimtar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5AEB7D-6FE1-4C72-9BAE-C4E083D3E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760" y="1744714"/>
            <a:ext cx="3240625" cy="33766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0124EE-987F-4A91-A166-C110ED8EC000}"/>
              </a:ext>
            </a:extLst>
          </p:cNvPr>
          <p:cNvSpPr txBox="1"/>
          <p:nvPr/>
        </p:nvSpPr>
        <p:spPr>
          <a:xfrm>
            <a:off x="7483151" y="5635690"/>
            <a:ext cx="3666931" cy="36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Pamje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gjate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zhvillimit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projektit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06744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406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MS Mincho</vt:lpstr>
      <vt:lpstr>游ゴシック</vt:lpstr>
      <vt:lpstr>Aptos</vt:lpstr>
      <vt:lpstr>Arial</vt:lpstr>
      <vt:lpstr>Calibri</vt:lpstr>
      <vt:lpstr>Calibri Light</vt:lpstr>
      <vt:lpstr>Courier New</vt:lpstr>
      <vt:lpstr>Droid Sans Fallback</vt:lpstr>
      <vt:lpstr>Times New Roman</vt:lpstr>
      <vt:lpstr>Wingdings</vt:lpstr>
      <vt:lpstr>1_Office Theme</vt:lpstr>
      <vt:lpstr>Office Theme</vt:lpstr>
      <vt:lpstr>2_Office Theme</vt:lpstr>
      <vt:lpstr>PowerPoint Presentation</vt:lpstr>
      <vt:lpstr>     Qëllimi </vt:lpstr>
      <vt:lpstr>Metodologjia</vt:lpstr>
      <vt:lpstr>Platforma Arduino </vt:lpstr>
      <vt:lpstr>Sensori R307</vt:lpstr>
      <vt:lpstr>Bllokskema dhe komponentët elektronik </vt:lpstr>
      <vt:lpstr>Principi i Punës</vt:lpstr>
      <vt:lpstr> Efektiviteti i këtij sistemi në Kontekstin e Shqiperisë</vt:lpstr>
      <vt:lpstr>PowerPoint Presentation</vt:lpstr>
      <vt:lpstr>Konkluzionet</vt:lpstr>
      <vt:lpstr>Mundësi për zhvillim të mëtejshëm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Mirjan Dokoli</dc:creator>
  <cp:lastModifiedBy>Andri Cepele</cp:lastModifiedBy>
  <cp:revision>10</cp:revision>
  <dcterms:created xsi:type="dcterms:W3CDTF">2024-06-30T12:22:32Z</dcterms:created>
  <dcterms:modified xsi:type="dcterms:W3CDTF">2024-10-01T00:49:04Z</dcterms:modified>
</cp:coreProperties>
</file>